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png" ContentType="image/png"/>
  <Default Extension="emf" ContentType="image/x-emf"/>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705" r:id="rId3"/>
    <p:sldMasterId id="2147483726" r:id="rId4"/>
    <p:sldMasterId id="2147483747" r:id="rId5"/>
  </p:sldMasterIdLst>
  <p:notesMasterIdLst>
    <p:notesMasterId r:id="rId24"/>
  </p:notesMasterIdLst>
  <p:handoutMasterIdLst>
    <p:handoutMasterId r:id="rId25"/>
  </p:handoutMasterIdLst>
  <p:sldIdLst>
    <p:sldId id="402" r:id="rId6"/>
    <p:sldId id="466" r:id="rId7"/>
    <p:sldId id="465" r:id="rId8"/>
    <p:sldId id="454" r:id="rId9"/>
    <p:sldId id="468" r:id="rId10"/>
    <p:sldId id="470" r:id="rId11"/>
    <p:sldId id="475" r:id="rId12"/>
    <p:sldId id="462" r:id="rId13"/>
    <p:sldId id="472" r:id="rId14"/>
    <p:sldId id="474" r:id="rId15"/>
    <p:sldId id="478" r:id="rId16"/>
    <p:sldId id="477" r:id="rId17"/>
    <p:sldId id="412" r:id="rId18"/>
    <p:sldId id="451" r:id="rId19"/>
    <p:sldId id="452" r:id="rId20"/>
    <p:sldId id="453" r:id="rId21"/>
    <p:sldId id="421" r:id="rId22"/>
    <p:sldId id="367" r:id="rId23"/>
  </p:sldIdLst>
  <p:sldSz cx="9144000" cy="6858000" type="screen4x3"/>
  <p:notesSz cx="6858000" cy="9144000"/>
  <p:defaultTextStyle>
    <a:defPPr>
      <a:defRPr lang="fr-FR"/>
    </a:defPPr>
    <a:lvl1pPr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4E2A82"/>
    <a:srgbClr val="0000FF"/>
    <a:srgbClr val="B625D1"/>
    <a:srgbClr val="88746A"/>
    <a:srgbClr val="4E2981"/>
    <a:srgbClr val="E91A3E"/>
    <a:srgbClr val="A81459"/>
    <a:srgbClr val="6081A0"/>
    <a:srgbClr val="6F8F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1457" autoAdjust="0"/>
  </p:normalViewPr>
  <p:slideViewPr>
    <p:cSldViewPr snapToGrid="0" snapToObjects="1">
      <p:cViewPr varScale="1">
        <p:scale>
          <a:sx n="69" d="100"/>
          <a:sy n="69" d="100"/>
        </p:scale>
        <p:origin x="1224" y="48"/>
      </p:cViewPr>
      <p:guideLst>
        <p:guide orient="horz" pos="2160"/>
        <p:guide pos="2880"/>
      </p:guideLst>
    </p:cSldViewPr>
  </p:slideViewPr>
  <p:outlineViewPr>
    <p:cViewPr>
      <p:scale>
        <a:sx n="33" d="100"/>
        <a:sy n="33" d="100"/>
      </p:scale>
      <p:origin x="0" y="11478"/>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70" d="100"/>
          <a:sy n="70" d="100"/>
        </p:scale>
        <p:origin x="-3282"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handoutMaster" Target="handoutMasters/handoutMaster1.xml"/><Relationship Id="rId24" Type="http://schemas.openxmlformats.org/officeDocument/2006/relationships/notesMaster" Target="notesMasters/notesMaster1.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27.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28.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31.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32.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34.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35.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37.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38.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40.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41.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43.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44.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48.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49.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50.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52.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53.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55.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56.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57.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58.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59.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60.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61.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62.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63.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64.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65.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66.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lstStyle>
            <a:lvl1pPr>
              <a:defRPr sz="1200">
                <a:latin typeface="Arial" panose="020B0604020202020204" pitchFamily="34" charset="0"/>
                <a:ea typeface="MS PGothic" panose="020B0600070205080204" pitchFamily="34" charset="-128"/>
              </a:defRPr>
            </a:lvl1pPr>
          </a:lstStyle>
          <a:p>
            <a:pPr>
              <a:defRPr/>
            </a:pPr>
            <a:endParaRPr lang="zh-CN" altLang="zh-CN"/>
          </a:p>
        </p:txBody>
      </p:sp>
      <p:sp>
        <p:nvSpPr>
          <p:cNvPr id="3" name="Espace réservé de la date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lstStyle>
            <a:lvl1pPr algn="r">
              <a:defRPr sz="1200">
                <a:latin typeface="Arial" panose="020B0604020202020204" pitchFamily="34" charset="0"/>
                <a:ea typeface="MS PGothic" panose="020B0600070205080204" pitchFamily="34" charset="-128"/>
              </a:defRPr>
            </a:lvl1pPr>
          </a:lstStyle>
          <a:p>
            <a:pPr>
              <a:defRPr/>
            </a:pPr>
            <a:fld id="{6CFE6326-537C-4CB9-91EB-581FA8562D64}" type="datetime1">
              <a:rPr lang="fr-FR" altLang="zh-CN"/>
            </a:fld>
            <a:endParaRPr lang="fr-FR" altLang="zh-CN"/>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lstStyle>
            <a:lvl1pPr>
              <a:defRPr sz="1200">
                <a:latin typeface="Arial" panose="020B0604020202020204" pitchFamily="34" charset="0"/>
                <a:ea typeface="MS PGothic" panose="020B0600070205080204" pitchFamily="34" charset="-128"/>
              </a:defRPr>
            </a:lvl1pPr>
          </a:lstStyle>
          <a:p>
            <a:pPr>
              <a:defRPr/>
            </a:pPr>
            <a:endParaRPr lang="zh-CN" altLang="zh-CN"/>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atin typeface="Arial" panose="020B0604020202020204" pitchFamily="34" charset="0"/>
                <a:ea typeface="MS PGothic" panose="020B0600070205080204" pitchFamily="34" charset="-128"/>
              </a:defRPr>
            </a:lvl1pPr>
          </a:lstStyle>
          <a:p>
            <a:pPr>
              <a:defRPr/>
            </a:pPr>
            <a:fld id="{DCDAA140-CD16-47FD-A1E8-70130D75E950}" type="slidenum">
              <a:rPr lang="fr-FR" altLang="zh-CN"/>
            </a:fld>
            <a:endParaRPr lang="fr-FR"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lstStyle>
            <a:lvl1pPr>
              <a:defRPr sz="1200">
                <a:latin typeface="Calibri" panose="020F0502020204030204" charset="0"/>
                <a:ea typeface="MS PGothic" panose="020B0600070205080204" pitchFamily="34" charset="-128"/>
              </a:defRPr>
            </a:lvl1pPr>
          </a:lstStyle>
          <a:p>
            <a:pPr>
              <a:defRPr/>
            </a:pPr>
            <a:endParaRPr lang="zh-CN" altLang="zh-CN"/>
          </a:p>
        </p:txBody>
      </p:sp>
      <p:sp>
        <p:nvSpPr>
          <p:cNvPr id="3" name="Espace réservé de la date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lstStyle>
            <a:lvl1pPr algn="r">
              <a:defRPr sz="1200">
                <a:latin typeface="Calibri" panose="020F0502020204030204" charset="0"/>
                <a:ea typeface="MS PGothic" panose="020B0600070205080204" pitchFamily="34" charset="-128"/>
              </a:defRPr>
            </a:lvl1pPr>
          </a:lstStyle>
          <a:p>
            <a:pPr>
              <a:defRPr/>
            </a:pPr>
            <a:fld id="{D2444025-0B7A-45F0-9A7E-F10663B61A90}" type="datetime1">
              <a:rPr lang="fr-FR" altLang="fr-FR"/>
            </a:fld>
            <a:endParaRPr lang="fr-FR" alt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smtClean="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normAutofit/>
          </a:bodyPr>
          <a:lstStyle/>
          <a:p>
            <a:pPr lvl="0"/>
            <a:r>
              <a:rPr lang="fr-FR" altLang="fr-FR" noProof="0" smtClean="0"/>
              <a:t>Cliquez pour modifier les styles du texte du masque</a:t>
            </a:r>
            <a:endParaRPr lang="fr-FR" altLang="fr-FR" noProof="0" smtClean="0"/>
          </a:p>
          <a:p>
            <a:pPr lvl="1"/>
            <a:r>
              <a:rPr lang="fr-FR" altLang="fr-FR" noProof="0" smtClean="0"/>
              <a:t>Deuxième niveau</a:t>
            </a:r>
            <a:endParaRPr lang="fr-FR" altLang="fr-FR" noProof="0" smtClean="0"/>
          </a:p>
          <a:p>
            <a:pPr lvl="2"/>
            <a:r>
              <a:rPr lang="fr-FR" altLang="fr-FR" noProof="0" smtClean="0"/>
              <a:t>Troisième niveau</a:t>
            </a:r>
            <a:endParaRPr lang="fr-FR" altLang="fr-FR" noProof="0" smtClean="0"/>
          </a:p>
          <a:p>
            <a:pPr lvl="3"/>
            <a:r>
              <a:rPr lang="fr-FR" altLang="fr-FR" noProof="0" smtClean="0"/>
              <a:t>Quatrième niveau</a:t>
            </a:r>
            <a:endParaRPr lang="fr-FR" altLang="fr-FR" noProof="0" smtClean="0"/>
          </a:p>
          <a:p>
            <a:pPr lvl="4"/>
            <a:r>
              <a:rPr lang="fr-FR" altLang="fr-FR" noProof="0" smtClean="0"/>
              <a:t>Cinquième niveau</a:t>
            </a:r>
            <a:endParaRPr lang="fr-FR" altLang="fr-FR" noProof="0" smtClean="0"/>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lstStyle>
            <a:lvl1pPr>
              <a:defRPr sz="1200">
                <a:latin typeface="Calibri" panose="020F0502020204030204" charset="0"/>
                <a:ea typeface="MS PGothic" panose="020B0600070205080204" pitchFamily="34" charset="-128"/>
              </a:defRPr>
            </a:lvl1pPr>
          </a:lstStyle>
          <a:p>
            <a:pPr>
              <a:defRPr/>
            </a:pPr>
            <a:endParaRPr lang="zh-CN" altLang="zh-CN"/>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atin typeface="Calibri" panose="020F0502020204030204" charset="0"/>
                <a:ea typeface="MS PGothic" panose="020B0600070205080204" pitchFamily="34" charset="-128"/>
              </a:defRPr>
            </a:lvl1pPr>
          </a:lstStyle>
          <a:p>
            <a:pPr>
              <a:defRPr/>
            </a:pPr>
            <a:fld id="{EC8B2B9C-DF3E-450C-BA56-317AC9402AEE}" type="slidenum">
              <a:rPr lang="fr-FR" altLang="fr-FR"/>
            </a:fld>
            <a:endParaRPr lang="fr-FR" altLang="fr-FR"/>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panose="020B0600070205080204" pitchFamily="34" charset="-128"/>
      </a:defRPr>
    </a:lvl1pPr>
    <a:lvl2pPr marL="4572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8" Type="http://schemas.openxmlformats.org/officeDocument/2006/relationships/vmlDrawing" Target="../drawings/vmlDrawing49.vml"/><Relationship Id="rId7" Type="http://schemas.openxmlformats.org/officeDocument/2006/relationships/image" Target="../media/image20.emf"/><Relationship Id="rId6" Type="http://schemas.openxmlformats.org/officeDocument/2006/relationships/oleObject" Target="../embeddings/oleObject78.bin"/><Relationship Id="rId5" Type="http://schemas.openxmlformats.org/officeDocument/2006/relationships/tags" Target="../tags/tag78.xml"/><Relationship Id="rId4" Type="http://schemas.openxmlformats.org/officeDocument/2006/relationships/image" Target="../media/image18.emf"/><Relationship Id="rId3" Type="http://schemas.openxmlformats.org/officeDocument/2006/relationships/oleObject" Target="../embeddings/oleObject77.bin"/><Relationship Id="rId2" Type="http://schemas.openxmlformats.org/officeDocument/2006/relationships/tags" Target="../tags/tag77.xml"/><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8" Type="http://schemas.openxmlformats.org/officeDocument/2006/relationships/vmlDrawing" Target="../drawings/vmlDrawing50.vml"/><Relationship Id="rId7" Type="http://schemas.openxmlformats.org/officeDocument/2006/relationships/image" Target="../media/image20.emf"/><Relationship Id="rId6" Type="http://schemas.openxmlformats.org/officeDocument/2006/relationships/oleObject" Target="../embeddings/oleObject80.bin"/><Relationship Id="rId5" Type="http://schemas.openxmlformats.org/officeDocument/2006/relationships/tags" Target="../tags/tag80.xml"/><Relationship Id="rId4" Type="http://schemas.openxmlformats.org/officeDocument/2006/relationships/image" Target="../media/image18.emf"/><Relationship Id="rId3" Type="http://schemas.openxmlformats.org/officeDocument/2006/relationships/oleObject" Target="../embeddings/oleObject79.bin"/><Relationship Id="rId2" Type="http://schemas.openxmlformats.org/officeDocument/2006/relationships/tags" Target="../tags/tag79.xml"/><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5" Type="http://schemas.openxmlformats.org/officeDocument/2006/relationships/vmlDrawing" Target="../drawings/vmlDrawing51.vml"/><Relationship Id="rId4" Type="http://schemas.openxmlformats.org/officeDocument/2006/relationships/image" Target="../media/image18.emf"/><Relationship Id="rId3" Type="http://schemas.openxmlformats.org/officeDocument/2006/relationships/oleObject" Target="../embeddings/oleObject81.bin"/><Relationship Id="rId2" Type="http://schemas.openxmlformats.org/officeDocument/2006/relationships/tags" Target="../tags/tag81.xml"/><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8" Type="http://schemas.openxmlformats.org/officeDocument/2006/relationships/vmlDrawing" Target="../drawings/vmlDrawing52.vml"/><Relationship Id="rId7" Type="http://schemas.openxmlformats.org/officeDocument/2006/relationships/image" Target="../media/image20.emf"/><Relationship Id="rId6" Type="http://schemas.openxmlformats.org/officeDocument/2006/relationships/oleObject" Target="../embeddings/oleObject83.bin"/><Relationship Id="rId5" Type="http://schemas.openxmlformats.org/officeDocument/2006/relationships/tags" Target="../tags/tag83.xml"/><Relationship Id="rId4" Type="http://schemas.openxmlformats.org/officeDocument/2006/relationships/image" Target="../media/image18.emf"/><Relationship Id="rId3" Type="http://schemas.openxmlformats.org/officeDocument/2006/relationships/oleObject" Target="../embeddings/oleObject82.bin"/><Relationship Id="rId2" Type="http://schemas.openxmlformats.org/officeDocument/2006/relationships/tags" Target="../tags/tag82.xml"/><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8" Type="http://schemas.openxmlformats.org/officeDocument/2006/relationships/vmlDrawing" Target="../drawings/vmlDrawing53.vml"/><Relationship Id="rId7" Type="http://schemas.openxmlformats.org/officeDocument/2006/relationships/image" Target="../media/image20.emf"/><Relationship Id="rId6" Type="http://schemas.openxmlformats.org/officeDocument/2006/relationships/oleObject" Target="../embeddings/oleObject85.bin"/><Relationship Id="rId5" Type="http://schemas.openxmlformats.org/officeDocument/2006/relationships/tags" Target="../tags/tag85.xml"/><Relationship Id="rId4" Type="http://schemas.openxmlformats.org/officeDocument/2006/relationships/image" Target="../media/image18.emf"/><Relationship Id="rId3" Type="http://schemas.openxmlformats.org/officeDocument/2006/relationships/oleObject" Target="../embeddings/oleObject84.bin"/><Relationship Id="rId2" Type="http://schemas.openxmlformats.org/officeDocument/2006/relationships/tags" Target="../tags/tag84.xml"/><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5" Type="http://schemas.openxmlformats.org/officeDocument/2006/relationships/vmlDrawing" Target="../drawings/vmlDrawing54.vml"/><Relationship Id="rId4" Type="http://schemas.openxmlformats.org/officeDocument/2006/relationships/image" Target="../media/image18.emf"/><Relationship Id="rId3" Type="http://schemas.openxmlformats.org/officeDocument/2006/relationships/oleObject" Target="../embeddings/oleObject86.bin"/><Relationship Id="rId2" Type="http://schemas.openxmlformats.org/officeDocument/2006/relationships/tags" Target="../tags/tag86.xml"/><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8" Type="http://schemas.openxmlformats.org/officeDocument/2006/relationships/vmlDrawing" Target="../drawings/vmlDrawing55.vml"/><Relationship Id="rId7" Type="http://schemas.openxmlformats.org/officeDocument/2006/relationships/image" Target="../media/image20.emf"/><Relationship Id="rId6" Type="http://schemas.openxmlformats.org/officeDocument/2006/relationships/oleObject" Target="../embeddings/oleObject88.bin"/><Relationship Id="rId5" Type="http://schemas.openxmlformats.org/officeDocument/2006/relationships/tags" Target="../tags/tag88.xml"/><Relationship Id="rId4" Type="http://schemas.openxmlformats.org/officeDocument/2006/relationships/image" Target="../media/image18.emf"/><Relationship Id="rId3" Type="http://schemas.openxmlformats.org/officeDocument/2006/relationships/oleObject" Target="../embeddings/oleObject87.bin"/><Relationship Id="rId2" Type="http://schemas.openxmlformats.org/officeDocument/2006/relationships/tags" Target="../tags/tag87.xml"/><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8" Type="http://schemas.openxmlformats.org/officeDocument/2006/relationships/vmlDrawing" Target="../drawings/vmlDrawing56.vml"/><Relationship Id="rId7" Type="http://schemas.openxmlformats.org/officeDocument/2006/relationships/image" Target="../media/image20.emf"/><Relationship Id="rId6" Type="http://schemas.openxmlformats.org/officeDocument/2006/relationships/oleObject" Target="../embeddings/oleObject90.bin"/><Relationship Id="rId5" Type="http://schemas.openxmlformats.org/officeDocument/2006/relationships/tags" Target="../tags/tag90.xml"/><Relationship Id="rId4" Type="http://schemas.openxmlformats.org/officeDocument/2006/relationships/image" Target="../media/image18.emf"/><Relationship Id="rId3" Type="http://schemas.openxmlformats.org/officeDocument/2006/relationships/oleObject" Target="../embeddings/oleObject89.bin"/><Relationship Id="rId2" Type="http://schemas.openxmlformats.org/officeDocument/2006/relationships/tags" Target="../tags/tag89.xml"/><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5" Type="http://schemas.openxmlformats.org/officeDocument/2006/relationships/vmlDrawing" Target="../drawings/vmlDrawing57.vml"/><Relationship Id="rId4" Type="http://schemas.openxmlformats.org/officeDocument/2006/relationships/image" Target="../media/image18.emf"/><Relationship Id="rId3" Type="http://schemas.openxmlformats.org/officeDocument/2006/relationships/oleObject" Target="../embeddings/oleObject91.bin"/><Relationship Id="rId2" Type="http://schemas.openxmlformats.org/officeDocument/2006/relationships/tags" Target="../tags/tag91.xml"/><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8" Type="http://schemas.openxmlformats.org/officeDocument/2006/relationships/vmlDrawing" Target="../drawings/vmlDrawing58.vml"/><Relationship Id="rId7" Type="http://schemas.openxmlformats.org/officeDocument/2006/relationships/image" Target="../media/image20.emf"/><Relationship Id="rId6" Type="http://schemas.openxmlformats.org/officeDocument/2006/relationships/oleObject" Target="../embeddings/oleObject93.bin"/><Relationship Id="rId5" Type="http://schemas.openxmlformats.org/officeDocument/2006/relationships/tags" Target="../tags/tag93.xml"/><Relationship Id="rId4" Type="http://schemas.openxmlformats.org/officeDocument/2006/relationships/image" Target="../media/image18.emf"/><Relationship Id="rId3" Type="http://schemas.openxmlformats.org/officeDocument/2006/relationships/oleObject" Target="../embeddings/oleObject92.bin"/><Relationship Id="rId2" Type="http://schemas.openxmlformats.org/officeDocument/2006/relationships/tags" Target="../tags/tag92.xml"/><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8" Type="http://schemas.openxmlformats.org/officeDocument/2006/relationships/vmlDrawing" Target="../drawings/vmlDrawing59.vml"/><Relationship Id="rId7" Type="http://schemas.openxmlformats.org/officeDocument/2006/relationships/image" Target="../media/image20.emf"/><Relationship Id="rId6" Type="http://schemas.openxmlformats.org/officeDocument/2006/relationships/oleObject" Target="../embeddings/oleObject95.bin"/><Relationship Id="rId5" Type="http://schemas.openxmlformats.org/officeDocument/2006/relationships/tags" Target="../tags/tag95.xml"/><Relationship Id="rId4" Type="http://schemas.openxmlformats.org/officeDocument/2006/relationships/image" Target="../media/image18.emf"/><Relationship Id="rId3" Type="http://schemas.openxmlformats.org/officeDocument/2006/relationships/oleObject" Target="../embeddings/oleObject94.bin"/><Relationship Id="rId2" Type="http://schemas.openxmlformats.org/officeDocument/2006/relationships/tags" Target="../tags/tag94.xml"/><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5" Type="http://schemas.openxmlformats.org/officeDocument/2006/relationships/vmlDrawing" Target="../drawings/vmlDrawing60.vml"/><Relationship Id="rId4" Type="http://schemas.openxmlformats.org/officeDocument/2006/relationships/image" Target="../media/image18.emf"/><Relationship Id="rId3" Type="http://schemas.openxmlformats.org/officeDocument/2006/relationships/oleObject" Target="../embeddings/oleObject96.bin"/><Relationship Id="rId2" Type="http://schemas.openxmlformats.org/officeDocument/2006/relationships/tags" Target="../tags/tag96.xml"/><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8" Type="http://schemas.openxmlformats.org/officeDocument/2006/relationships/vmlDrawing" Target="../drawings/vmlDrawing61.vml"/><Relationship Id="rId7" Type="http://schemas.openxmlformats.org/officeDocument/2006/relationships/image" Target="../media/image20.emf"/><Relationship Id="rId6" Type="http://schemas.openxmlformats.org/officeDocument/2006/relationships/oleObject" Target="../embeddings/oleObject98.bin"/><Relationship Id="rId5" Type="http://schemas.openxmlformats.org/officeDocument/2006/relationships/tags" Target="../tags/tag98.xml"/><Relationship Id="rId4" Type="http://schemas.openxmlformats.org/officeDocument/2006/relationships/image" Target="../media/image18.emf"/><Relationship Id="rId3" Type="http://schemas.openxmlformats.org/officeDocument/2006/relationships/oleObject" Target="../embeddings/oleObject97.bin"/><Relationship Id="rId2" Type="http://schemas.openxmlformats.org/officeDocument/2006/relationships/tags" Target="../tags/tag97.xml"/><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8" Type="http://schemas.openxmlformats.org/officeDocument/2006/relationships/vmlDrawing" Target="../drawings/vmlDrawing62.vml"/><Relationship Id="rId7" Type="http://schemas.openxmlformats.org/officeDocument/2006/relationships/image" Target="../media/image20.emf"/><Relationship Id="rId6" Type="http://schemas.openxmlformats.org/officeDocument/2006/relationships/oleObject" Target="../embeddings/oleObject100.bin"/><Relationship Id="rId5" Type="http://schemas.openxmlformats.org/officeDocument/2006/relationships/tags" Target="../tags/tag100.xml"/><Relationship Id="rId4" Type="http://schemas.openxmlformats.org/officeDocument/2006/relationships/image" Target="../media/image18.emf"/><Relationship Id="rId3" Type="http://schemas.openxmlformats.org/officeDocument/2006/relationships/oleObject" Target="../embeddings/oleObject99.bin"/><Relationship Id="rId2" Type="http://schemas.openxmlformats.org/officeDocument/2006/relationships/tags" Target="../tags/tag99.xml"/><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5" Type="http://schemas.openxmlformats.org/officeDocument/2006/relationships/vmlDrawing" Target="../drawings/vmlDrawing63.vml"/><Relationship Id="rId4" Type="http://schemas.openxmlformats.org/officeDocument/2006/relationships/image" Target="../media/image18.emf"/><Relationship Id="rId3" Type="http://schemas.openxmlformats.org/officeDocument/2006/relationships/oleObject" Target="../embeddings/oleObject101.bin"/><Relationship Id="rId2" Type="http://schemas.openxmlformats.org/officeDocument/2006/relationships/tags" Target="../tags/tag101.xml"/><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8" Type="http://schemas.openxmlformats.org/officeDocument/2006/relationships/vmlDrawing" Target="../drawings/vmlDrawing64.vml"/><Relationship Id="rId7" Type="http://schemas.openxmlformats.org/officeDocument/2006/relationships/image" Target="../media/image20.emf"/><Relationship Id="rId6" Type="http://schemas.openxmlformats.org/officeDocument/2006/relationships/oleObject" Target="../embeddings/oleObject103.bin"/><Relationship Id="rId5" Type="http://schemas.openxmlformats.org/officeDocument/2006/relationships/tags" Target="../tags/tag103.xml"/><Relationship Id="rId4" Type="http://schemas.openxmlformats.org/officeDocument/2006/relationships/image" Target="../media/image18.emf"/><Relationship Id="rId3" Type="http://schemas.openxmlformats.org/officeDocument/2006/relationships/oleObject" Target="../embeddings/oleObject102.bin"/><Relationship Id="rId2" Type="http://schemas.openxmlformats.org/officeDocument/2006/relationships/tags" Target="../tags/tag102.xml"/><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8" Type="http://schemas.openxmlformats.org/officeDocument/2006/relationships/vmlDrawing" Target="../drawings/vmlDrawing65.vml"/><Relationship Id="rId7" Type="http://schemas.openxmlformats.org/officeDocument/2006/relationships/image" Target="../media/image20.emf"/><Relationship Id="rId6" Type="http://schemas.openxmlformats.org/officeDocument/2006/relationships/oleObject" Target="../embeddings/oleObject105.bin"/><Relationship Id="rId5" Type="http://schemas.openxmlformats.org/officeDocument/2006/relationships/tags" Target="../tags/tag105.xml"/><Relationship Id="rId4" Type="http://schemas.openxmlformats.org/officeDocument/2006/relationships/image" Target="../media/image18.emf"/><Relationship Id="rId3" Type="http://schemas.openxmlformats.org/officeDocument/2006/relationships/oleObject" Target="../embeddings/oleObject104.bin"/><Relationship Id="rId2" Type="http://schemas.openxmlformats.org/officeDocument/2006/relationships/tags" Target="../tags/tag104.xml"/><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6" Type="http://schemas.openxmlformats.org/officeDocument/2006/relationships/vmlDrawing" Target="../drawings/vmlDrawing1.vml"/><Relationship Id="rId5" Type="http://schemas.openxmlformats.org/officeDocument/2006/relationships/image" Target="../media/image19.png"/><Relationship Id="rId4" Type="http://schemas.openxmlformats.org/officeDocument/2006/relationships/image" Target="../media/image18.emf"/><Relationship Id="rId3" Type="http://schemas.openxmlformats.org/officeDocument/2006/relationships/oleObject" Target="../embeddings/oleObject1.bin"/><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6" Type="http://schemas.openxmlformats.org/officeDocument/2006/relationships/vmlDrawing" Target="../drawings/vmlDrawing2.vml"/><Relationship Id="rId5" Type="http://schemas.openxmlformats.org/officeDocument/2006/relationships/image" Target="../media/image19.png"/><Relationship Id="rId4" Type="http://schemas.openxmlformats.org/officeDocument/2006/relationships/image" Target="../media/image20.emf"/><Relationship Id="rId3" Type="http://schemas.openxmlformats.org/officeDocument/2006/relationships/oleObject" Target="../embeddings/oleObject2.bin"/><Relationship Id="rId2" Type="http://schemas.openxmlformats.org/officeDocument/2006/relationships/tags" Target="../tags/tag2.xml"/><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9" Type="http://schemas.openxmlformats.org/officeDocument/2006/relationships/vmlDrawing" Target="../drawings/vmlDrawing3.vml"/><Relationship Id="rId8" Type="http://schemas.openxmlformats.org/officeDocument/2006/relationships/image" Target="../media/image19.png"/><Relationship Id="rId7" Type="http://schemas.openxmlformats.org/officeDocument/2006/relationships/image" Target="../media/image20.emf"/><Relationship Id="rId6" Type="http://schemas.openxmlformats.org/officeDocument/2006/relationships/oleObject" Target="../embeddings/oleObject4.bin"/><Relationship Id="rId5" Type="http://schemas.openxmlformats.org/officeDocument/2006/relationships/tags" Target="../tags/tag4.xml"/><Relationship Id="rId4" Type="http://schemas.openxmlformats.org/officeDocument/2006/relationships/image" Target="../media/image18.emf"/><Relationship Id="rId3" Type="http://schemas.openxmlformats.org/officeDocument/2006/relationships/oleObject" Target="../embeddings/oleObject3.bin"/><Relationship Id="rId2" Type="http://schemas.openxmlformats.org/officeDocument/2006/relationships/tags" Target="../tags/tag3.xml"/><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5" Type="http://schemas.openxmlformats.org/officeDocument/2006/relationships/vmlDrawing" Target="../drawings/vmlDrawing4.vml"/><Relationship Id="rId4" Type="http://schemas.openxmlformats.org/officeDocument/2006/relationships/image" Target="../media/image18.emf"/><Relationship Id="rId3" Type="http://schemas.openxmlformats.org/officeDocument/2006/relationships/oleObject" Target="../embeddings/oleObject5.bin"/><Relationship Id="rId2" Type="http://schemas.openxmlformats.org/officeDocument/2006/relationships/tags" Target="../tags/tag5.xml"/><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5" Type="http://schemas.openxmlformats.org/officeDocument/2006/relationships/vmlDrawing" Target="../drawings/vmlDrawing5.vml"/><Relationship Id="rId4" Type="http://schemas.openxmlformats.org/officeDocument/2006/relationships/image" Target="../media/image18.emf"/><Relationship Id="rId3" Type="http://schemas.openxmlformats.org/officeDocument/2006/relationships/oleObject" Target="../embeddings/oleObject6.bin"/><Relationship Id="rId2" Type="http://schemas.openxmlformats.org/officeDocument/2006/relationships/tags" Target="../tags/tag6.xml"/><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9" Type="http://schemas.openxmlformats.org/officeDocument/2006/relationships/vmlDrawing" Target="../drawings/vmlDrawing6.vml"/><Relationship Id="rId8" Type="http://schemas.openxmlformats.org/officeDocument/2006/relationships/image" Target="../media/image19.png"/><Relationship Id="rId7" Type="http://schemas.openxmlformats.org/officeDocument/2006/relationships/image" Target="../media/image20.emf"/><Relationship Id="rId6" Type="http://schemas.openxmlformats.org/officeDocument/2006/relationships/oleObject" Target="../embeddings/oleObject8.bin"/><Relationship Id="rId5" Type="http://schemas.openxmlformats.org/officeDocument/2006/relationships/tags" Target="../tags/tag8.xml"/><Relationship Id="rId4" Type="http://schemas.openxmlformats.org/officeDocument/2006/relationships/image" Target="../media/image18.emf"/><Relationship Id="rId3" Type="http://schemas.openxmlformats.org/officeDocument/2006/relationships/oleObject" Target="../embeddings/oleObject7.bin"/><Relationship Id="rId2" Type="http://schemas.openxmlformats.org/officeDocument/2006/relationships/tags" Target="../tags/tag7.xml"/><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9" Type="http://schemas.openxmlformats.org/officeDocument/2006/relationships/vmlDrawing" Target="../drawings/vmlDrawing7.vml"/><Relationship Id="rId8" Type="http://schemas.openxmlformats.org/officeDocument/2006/relationships/image" Target="../media/image19.png"/><Relationship Id="rId7" Type="http://schemas.openxmlformats.org/officeDocument/2006/relationships/image" Target="../media/image20.emf"/><Relationship Id="rId6" Type="http://schemas.openxmlformats.org/officeDocument/2006/relationships/oleObject" Target="../embeddings/oleObject10.bin"/><Relationship Id="rId5" Type="http://schemas.openxmlformats.org/officeDocument/2006/relationships/tags" Target="../tags/tag10.xml"/><Relationship Id="rId4" Type="http://schemas.openxmlformats.org/officeDocument/2006/relationships/image" Target="../media/image18.emf"/><Relationship Id="rId3" Type="http://schemas.openxmlformats.org/officeDocument/2006/relationships/oleObject" Target="../embeddings/oleObject9.bin"/><Relationship Id="rId2" Type="http://schemas.openxmlformats.org/officeDocument/2006/relationships/tags" Target="../tags/tag9.xml"/><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9" Type="http://schemas.openxmlformats.org/officeDocument/2006/relationships/vmlDrawing" Target="../drawings/vmlDrawing8.vml"/><Relationship Id="rId8" Type="http://schemas.openxmlformats.org/officeDocument/2006/relationships/image" Target="../media/image19.png"/><Relationship Id="rId7" Type="http://schemas.openxmlformats.org/officeDocument/2006/relationships/image" Target="../media/image20.emf"/><Relationship Id="rId6" Type="http://schemas.openxmlformats.org/officeDocument/2006/relationships/oleObject" Target="../embeddings/oleObject12.bin"/><Relationship Id="rId5" Type="http://schemas.openxmlformats.org/officeDocument/2006/relationships/tags" Target="../tags/tag12.xml"/><Relationship Id="rId4" Type="http://schemas.openxmlformats.org/officeDocument/2006/relationships/image" Target="../media/image18.emf"/><Relationship Id="rId3" Type="http://schemas.openxmlformats.org/officeDocument/2006/relationships/oleObject" Target="../embeddings/oleObject11.bin"/><Relationship Id="rId2" Type="http://schemas.openxmlformats.org/officeDocument/2006/relationships/tags" Target="../tags/tag11.xml"/><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5" Type="http://schemas.openxmlformats.org/officeDocument/2006/relationships/vmlDrawing" Target="../drawings/vmlDrawing9.vml"/><Relationship Id="rId4" Type="http://schemas.openxmlformats.org/officeDocument/2006/relationships/image" Target="../media/image18.emf"/><Relationship Id="rId3" Type="http://schemas.openxmlformats.org/officeDocument/2006/relationships/oleObject" Target="../embeddings/oleObject13.bin"/><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9" Type="http://schemas.openxmlformats.org/officeDocument/2006/relationships/vmlDrawing" Target="../drawings/vmlDrawing10.vml"/><Relationship Id="rId8" Type="http://schemas.openxmlformats.org/officeDocument/2006/relationships/image" Target="../media/image19.png"/><Relationship Id="rId7" Type="http://schemas.openxmlformats.org/officeDocument/2006/relationships/image" Target="../media/image20.emf"/><Relationship Id="rId6" Type="http://schemas.openxmlformats.org/officeDocument/2006/relationships/oleObject" Target="../embeddings/oleObject15.bin"/><Relationship Id="rId5" Type="http://schemas.openxmlformats.org/officeDocument/2006/relationships/tags" Target="../tags/tag15.xml"/><Relationship Id="rId4" Type="http://schemas.openxmlformats.org/officeDocument/2006/relationships/image" Target="../media/image18.emf"/><Relationship Id="rId3" Type="http://schemas.openxmlformats.org/officeDocument/2006/relationships/oleObject" Target="../embeddings/oleObject14.bin"/><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9" Type="http://schemas.openxmlformats.org/officeDocument/2006/relationships/vmlDrawing" Target="../drawings/vmlDrawing11.vml"/><Relationship Id="rId8" Type="http://schemas.openxmlformats.org/officeDocument/2006/relationships/image" Target="../media/image19.png"/><Relationship Id="rId7" Type="http://schemas.openxmlformats.org/officeDocument/2006/relationships/image" Target="../media/image20.emf"/><Relationship Id="rId6" Type="http://schemas.openxmlformats.org/officeDocument/2006/relationships/oleObject" Target="../embeddings/oleObject17.bin"/><Relationship Id="rId5" Type="http://schemas.openxmlformats.org/officeDocument/2006/relationships/tags" Target="../tags/tag17.xml"/><Relationship Id="rId4" Type="http://schemas.openxmlformats.org/officeDocument/2006/relationships/image" Target="../media/image18.emf"/><Relationship Id="rId3" Type="http://schemas.openxmlformats.org/officeDocument/2006/relationships/oleObject" Target="../embeddings/oleObject16.bin"/><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5" Type="http://schemas.openxmlformats.org/officeDocument/2006/relationships/vmlDrawing" Target="../drawings/vmlDrawing12.vml"/><Relationship Id="rId4" Type="http://schemas.openxmlformats.org/officeDocument/2006/relationships/image" Target="../media/image18.emf"/><Relationship Id="rId3" Type="http://schemas.openxmlformats.org/officeDocument/2006/relationships/oleObject" Target="../embeddings/oleObject18.bin"/><Relationship Id="rId2" Type="http://schemas.openxmlformats.org/officeDocument/2006/relationships/tags" Target="../tags/tag18.xml"/><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9" Type="http://schemas.openxmlformats.org/officeDocument/2006/relationships/vmlDrawing" Target="../drawings/vmlDrawing13.vml"/><Relationship Id="rId8" Type="http://schemas.openxmlformats.org/officeDocument/2006/relationships/image" Target="../media/image19.png"/><Relationship Id="rId7" Type="http://schemas.openxmlformats.org/officeDocument/2006/relationships/image" Target="../media/image20.emf"/><Relationship Id="rId6" Type="http://schemas.openxmlformats.org/officeDocument/2006/relationships/oleObject" Target="../embeddings/oleObject20.bin"/><Relationship Id="rId5" Type="http://schemas.openxmlformats.org/officeDocument/2006/relationships/tags" Target="../tags/tag20.xml"/><Relationship Id="rId4" Type="http://schemas.openxmlformats.org/officeDocument/2006/relationships/image" Target="../media/image18.emf"/><Relationship Id="rId3" Type="http://schemas.openxmlformats.org/officeDocument/2006/relationships/oleObject" Target="../embeddings/oleObject19.bin"/><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9" Type="http://schemas.openxmlformats.org/officeDocument/2006/relationships/vmlDrawing" Target="../drawings/vmlDrawing14.vml"/><Relationship Id="rId8" Type="http://schemas.openxmlformats.org/officeDocument/2006/relationships/image" Target="../media/image19.png"/><Relationship Id="rId7" Type="http://schemas.openxmlformats.org/officeDocument/2006/relationships/image" Target="../media/image20.emf"/><Relationship Id="rId6" Type="http://schemas.openxmlformats.org/officeDocument/2006/relationships/oleObject" Target="../embeddings/oleObject22.bin"/><Relationship Id="rId5" Type="http://schemas.openxmlformats.org/officeDocument/2006/relationships/tags" Target="../tags/tag22.xml"/><Relationship Id="rId4" Type="http://schemas.openxmlformats.org/officeDocument/2006/relationships/image" Target="../media/image18.emf"/><Relationship Id="rId3" Type="http://schemas.openxmlformats.org/officeDocument/2006/relationships/oleObject" Target="../embeddings/oleObject21.bin"/><Relationship Id="rId2" Type="http://schemas.openxmlformats.org/officeDocument/2006/relationships/tags" Target="../tags/tag21.xml"/><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5" Type="http://schemas.openxmlformats.org/officeDocument/2006/relationships/vmlDrawing" Target="../drawings/vmlDrawing15.vml"/><Relationship Id="rId4" Type="http://schemas.openxmlformats.org/officeDocument/2006/relationships/image" Target="../media/image18.emf"/><Relationship Id="rId3" Type="http://schemas.openxmlformats.org/officeDocument/2006/relationships/oleObject" Target="../embeddings/oleObject23.bin"/><Relationship Id="rId2" Type="http://schemas.openxmlformats.org/officeDocument/2006/relationships/tags" Target="../tags/tag23.xml"/><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8" Type="http://schemas.openxmlformats.org/officeDocument/2006/relationships/vmlDrawing" Target="../drawings/vmlDrawing16.vml"/><Relationship Id="rId7" Type="http://schemas.openxmlformats.org/officeDocument/2006/relationships/image" Target="../media/image20.emf"/><Relationship Id="rId6" Type="http://schemas.openxmlformats.org/officeDocument/2006/relationships/oleObject" Target="../embeddings/oleObject25.bin"/><Relationship Id="rId5" Type="http://schemas.openxmlformats.org/officeDocument/2006/relationships/tags" Target="../tags/tag25.xml"/><Relationship Id="rId4" Type="http://schemas.openxmlformats.org/officeDocument/2006/relationships/image" Target="../media/image18.emf"/><Relationship Id="rId3" Type="http://schemas.openxmlformats.org/officeDocument/2006/relationships/oleObject" Target="../embeddings/oleObject24.bin"/><Relationship Id="rId2" Type="http://schemas.openxmlformats.org/officeDocument/2006/relationships/tags" Target="../tags/tag24.xml"/><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8" Type="http://schemas.openxmlformats.org/officeDocument/2006/relationships/vmlDrawing" Target="../drawings/vmlDrawing17.vml"/><Relationship Id="rId7" Type="http://schemas.openxmlformats.org/officeDocument/2006/relationships/image" Target="../media/image20.emf"/><Relationship Id="rId6" Type="http://schemas.openxmlformats.org/officeDocument/2006/relationships/oleObject" Target="../embeddings/oleObject27.bin"/><Relationship Id="rId5" Type="http://schemas.openxmlformats.org/officeDocument/2006/relationships/tags" Target="../tags/tag27.xml"/><Relationship Id="rId4" Type="http://schemas.openxmlformats.org/officeDocument/2006/relationships/image" Target="../media/image18.emf"/><Relationship Id="rId3" Type="http://schemas.openxmlformats.org/officeDocument/2006/relationships/oleObject" Target="../embeddings/oleObject26.bin"/><Relationship Id="rId2" Type="http://schemas.openxmlformats.org/officeDocument/2006/relationships/tags" Target="../tags/tag26.xml"/><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5" Type="http://schemas.openxmlformats.org/officeDocument/2006/relationships/vmlDrawing" Target="../drawings/vmlDrawing18.vml"/><Relationship Id="rId4" Type="http://schemas.openxmlformats.org/officeDocument/2006/relationships/image" Target="../media/image18.emf"/><Relationship Id="rId3" Type="http://schemas.openxmlformats.org/officeDocument/2006/relationships/oleObject" Target="../embeddings/oleObject28.bin"/><Relationship Id="rId2" Type="http://schemas.openxmlformats.org/officeDocument/2006/relationships/tags" Target="../tags/tag28.xml"/><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8" Type="http://schemas.openxmlformats.org/officeDocument/2006/relationships/vmlDrawing" Target="../drawings/vmlDrawing19.vml"/><Relationship Id="rId7" Type="http://schemas.openxmlformats.org/officeDocument/2006/relationships/image" Target="../media/image20.emf"/><Relationship Id="rId6" Type="http://schemas.openxmlformats.org/officeDocument/2006/relationships/oleObject" Target="../embeddings/oleObject30.bin"/><Relationship Id="rId5" Type="http://schemas.openxmlformats.org/officeDocument/2006/relationships/tags" Target="../tags/tag30.xml"/><Relationship Id="rId4" Type="http://schemas.openxmlformats.org/officeDocument/2006/relationships/image" Target="../media/image18.emf"/><Relationship Id="rId3" Type="http://schemas.openxmlformats.org/officeDocument/2006/relationships/oleObject" Target="../embeddings/oleObject29.bin"/><Relationship Id="rId2" Type="http://schemas.openxmlformats.org/officeDocument/2006/relationships/tags" Target="../tags/tag29.xml"/><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8" Type="http://schemas.openxmlformats.org/officeDocument/2006/relationships/vmlDrawing" Target="../drawings/vmlDrawing20.vml"/><Relationship Id="rId7" Type="http://schemas.openxmlformats.org/officeDocument/2006/relationships/image" Target="../media/image20.emf"/><Relationship Id="rId6" Type="http://schemas.openxmlformats.org/officeDocument/2006/relationships/oleObject" Target="../embeddings/oleObject32.bin"/><Relationship Id="rId5" Type="http://schemas.openxmlformats.org/officeDocument/2006/relationships/tags" Target="../tags/tag32.xml"/><Relationship Id="rId4" Type="http://schemas.openxmlformats.org/officeDocument/2006/relationships/image" Target="../media/image18.emf"/><Relationship Id="rId3" Type="http://schemas.openxmlformats.org/officeDocument/2006/relationships/oleObject" Target="../embeddings/oleObject31.bin"/><Relationship Id="rId2" Type="http://schemas.openxmlformats.org/officeDocument/2006/relationships/tags" Target="../tags/tag31.xml"/><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5" Type="http://schemas.openxmlformats.org/officeDocument/2006/relationships/vmlDrawing" Target="../drawings/vmlDrawing21.vml"/><Relationship Id="rId4" Type="http://schemas.openxmlformats.org/officeDocument/2006/relationships/image" Target="../media/image18.emf"/><Relationship Id="rId3" Type="http://schemas.openxmlformats.org/officeDocument/2006/relationships/oleObject" Target="../embeddings/oleObject33.bin"/><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8" Type="http://schemas.openxmlformats.org/officeDocument/2006/relationships/vmlDrawing" Target="../drawings/vmlDrawing22.vml"/><Relationship Id="rId7" Type="http://schemas.openxmlformats.org/officeDocument/2006/relationships/image" Target="../media/image20.emf"/><Relationship Id="rId6" Type="http://schemas.openxmlformats.org/officeDocument/2006/relationships/oleObject" Target="../embeddings/oleObject35.bin"/><Relationship Id="rId5" Type="http://schemas.openxmlformats.org/officeDocument/2006/relationships/tags" Target="../tags/tag35.xml"/><Relationship Id="rId4" Type="http://schemas.openxmlformats.org/officeDocument/2006/relationships/image" Target="../media/image18.emf"/><Relationship Id="rId3" Type="http://schemas.openxmlformats.org/officeDocument/2006/relationships/oleObject" Target="../embeddings/oleObject34.bin"/><Relationship Id="rId2" Type="http://schemas.openxmlformats.org/officeDocument/2006/relationships/tags" Target="../tags/tag34.xml"/><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8" Type="http://schemas.openxmlformats.org/officeDocument/2006/relationships/vmlDrawing" Target="../drawings/vmlDrawing23.vml"/><Relationship Id="rId7" Type="http://schemas.openxmlformats.org/officeDocument/2006/relationships/image" Target="../media/image20.emf"/><Relationship Id="rId6" Type="http://schemas.openxmlformats.org/officeDocument/2006/relationships/oleObject" Target="../embeddings/oleObject37.bin"/><Relationship Id="rId5" Type="http://schemas.openxmlformats.org/officeDocument/2006/relationships/tags" Target="../tags/tag37.xml"/><Relationship Id="rId4" Type="http://schemas.openxmlformats.org/officeDocument/2006/relationships/image" Target="../media/image18.emf"/><Relationship Id="rId3" Type="http://schemas.openxmlformats.org/officeDocument/2006/relationships/oleObject" Target="../embeddings/oleObject36.bin"/><Relationship Id="rId2" Type="http://schemas.openxmlformats.org/officeDocument/2006/relationships/tags" Target="../tags/tag36.xml"/><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5" Type="http://schemas.openxmlformats.org/officeDocument/2006/relationships/vmlDrawing" Target="../drawings/vmlDrawing25.vml"/><Relationship Id="rId4" Type="http://schemas.openxmlformats.org/officeDocument/2006/relationships/image" Target="../media/image18.emf"/><Relationship Id="rId3" Type="http://schemas.openxmlformats.org/officeDocument/2006/relationships/oleObject" Target="../embeddings/oleObject39.bin"/><Relationship Id="rId2" Type="http://schemas.openxmlformats.org/officeDocument/2006/relationships/tags" Target="../tags/tag39.xml"/><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5" Type="http://schemas.openxmlformats.org/officeDocument/2006/relationships/vmlDrawing" Target="../drawings/vmlDrawing26.vml"/><Relationship Id="rId4" Type="http://schemas.openxmlformats.org/officeDocument/2006/relationships/image" Target="../media/image18.emf"/><Relationship Id="rId3" Type="http://schemas.openxmlformats.org/officeDocument/2006/relationships/oleObject" Target="../embeddings/oleObject40.bin"/><Relationship Id="rId2" Type="http://schemas.openxmlformats.org/officeDocument/2006/relationships/tags" Target="../tags/tag40.xml"/><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8" Type="http://schemas.openxmlformats.org/officeDocument/2006/relationships/vmlDrawing" Target="../drawings/vmlDrawing27.vml"/><Relationship Id="rId7" Type="http://schemas.openxmlformats.org/officeDocument/2006/relationships/image" Target="../media/image20.emf"/><Relationship Id="rId6" Type="http://schemas.openxmlformats.org/officeDocument/2006/relationships/oleObject" Target="../embeddings/oleObject42.bin"/><Relationship Id="rId5" Type="http://schemas.openxmlformats.org/officeDocument/2006/relationships/tags" Target="../tags/tag42.xml"/><Relationship Id="rId4" Type="http://schemas.openxmlformats.org/officeDocument/2006/relationships/image" Target="../media/image18.emf"/><Relationship Id="rId3" Type="http://schemas.openxmlformats.org/officeDocument/2006/relationships/oleObject" Target="../embeddings/oleObject41.bin"/><Relationship Id="rId2" Type="http://schemas.openxmlformats.org/officeDocument/2006/relationships/tags" Target="../tags/tag41.xml"/><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8" Type="http://schemas.openxmlformats.org/officeDocument/2006/relationships/vmlDrawing" Target="../drawings/vmlDrawing28.vml"/><Relationship Id="rId7" Type="http://schemas.openxmlformats.org/officeDocument/2006/relationships/image" Target="../media/image20.emf"/><Relationship Id="rId6" Type="http://schemas.openxmlformats.org/officeDocument/2006/relationships/oleObject" Target="../embeddings/oleObject44.bin"/><Relationship Id="rId5" Type="http://schemas.openxmlformats.org/officeDocument/2006/relationships/tags" Target="../tags/tag44.xml"/><Relationship Id="rId4" Type="http://schemas.openxmlformats.org/officeDocument/2006/relationships/image" Target="../media/image18.emf"/><Relationship Id="rId3" Type="http://schemas.openxmlformats.org/officeDocument/2006/relationships/oleObject" Target="../embeddings/oleObject43.bin"/><Relationship Id="rId2" Type="http://schemas.openxmlformats.org/officeDocument/2006/relationships/tags" Target="../tags/tag43.xml"/><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9" Type="http://schemas.openxmlformats.org/officeDocument/2006/relationships/vmlDrawing" Target="../drawings/vmlDrawing29.vml"/><Relationship Id="rId8" Type="http://schemas.openxmlformats.org/officeDocument/2006/relationships/image" Target="../media/image19.png"/><Relationship Id="rId7" Type="http://schemas.openxmlformats.org/officeDocument/2006/relationships/image" Target="../media/image20.emf"/><Relationship Id="rId6" Type="http://schemas.openxmlformats.org/officeDocument/2006/relationships/oleObject" Target="../embeddings/oleObject46.bin"/><Relationship Id="rId5" Type="http://schemas.openxmlformats.org/officeDocument/2006/relationships/tags" Target="../tags/tag46.xml"/><Relationship Id="rId4" Type="http://schemas.openxmlformats.org/officeDocument/2006/relationships/image" Target="../media/image18.emf"/><Relationship Id="rId3" Type="http://schemas.openxmlformats.org/officeDocument/2006/relationships/oleObject" Target="../embeddings/oleObject45.bin"/><Relationship Id="rId2" Type="http://schemas.openxmlformats.org/officeDocument/2006/relationships/tags" Target="../tags/tag45.xml"/><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5" Type="http://schemas.openxmlformats.org/officeDocument/2006/relationships/vmlDrawing" Target="../drawings/vmlDrawing30.vml"/><Relationship Id="rId4" Type="http://schemas.openxmlformats.org/officeDocument/2006/relationships/image" Target="../media/image18.emf"/><Relationship Id="rId3" Type="http://schemas.openxmlformats.org/officeDocument/2006/relationships/oleObject" Target="../embeddings/oleObject47.bin"/><Relationship Id="rId2" Type="http://schemas.openxmlformats.org/officeDocument/2006/relationships/tags" Target="../tags/tag47.xml"/><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8" Type="http://schemas.openxmlformats.org/officeDocument/2006/relationships/vmlDrawing" Target="../drawings/vmlDrawing31.vml"/><Relationship Id="rId7" Type="http://schemas.openxmlformats.org/officeDocument/2006/relationships/image" Target="../media/image20.emf"/><Relationship Id="rId6" Type="http://schemas.openxmlformats.org/officeDocument/2006/relationships/oleObject" Target="../embeddings/oleObject49.bin"/><Relationship Id="rId5" Type="http://schemas.openxmlformats.org/officeDocument/2006/relationships/tags" Target="../tags/tag49.xml"/><Relationship Id="rId4" Type="http://schemas.openxmlformats.org/officeDocument/2006/relationships/image" Target="../media/image18.emf"/><Relationship Id="rId3" Type="http://schemas.openxmlformats.org/officeDocument/2006/relationships/oleObject" Target="../embeddings/oleObject48.bin"/><Relationship Id="rId2" Type="http://schemas.openxmlformats.org/officeDocument/2006/relationships/tags" Target="../tags/tag48.xml"/><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8" Type="http://schemas.openxmlformats.org/officeDocument/2006/relationships/vmlDrawing" Target="../drawings/vmlDrawing32.vml"/><Relationship Id="rId7" Type="http://schemas.openxmlformats.org/officeDocument/2006/relationships/image" Target="../media/image20.emf"/><Relationship Id="rId6" Type="http://schemas.openxmlformats.org/officeDocument/2006/relationships/oleObject" Target="../embeddings/oleObject51.bin"/><Relationship Id="rId5" Type="http://schemas.openxmlformats.org/officeDocument/2006/relationships/tags" Target="../tags/tag51.xml"/><Relationship Id="rId4" Type="http://schemas.openxmlformats.org/officeDocument/2006/relationships/image" Target="../media/image18.emf"/><Relationship Id="rId3" Type="http://schemas.openxmlformats.org/officeDocument/2006/relationships/oleObject" Target="../embeddings/oleObject50.bin"/><Relationship Id="rId2" Type="http://schemas.openxmlformats.org/officeDocument/2006/relationships/tags" Target="../tags/tag50.xml"/><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5" Type="http://schemas.openxmlformats.org/officeDocument/2006/relationships/vmlDrawing" Target="../drawings/vmlDrawing33.vml"/><Relationship Id="rId4" Type="http://schemas.openxmlformats.org/officeDocument/2006/relationships/image" Target="../media/image18.emf"/><Relationship Id="rId3" Type="http://schemas.openxmlformats.org/officeDocument/2006/relationships/oleObject" Target="../embeddings/oleObject52.bin"/><Relationship Id="rId2" Type="http://schemas.openxmlformats.org/officeDocument/2006/relationships/tags" Target="../tags/tag52.xml"/><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8" Type="http://schemas.openxmlformats.org/officeDocument/2006/relationships/vmlDrawing" Target="../drawings/vmlDrawing34.vml"/><Relationship Id="rId7" Type="http://schemas.openxmlformats.org/officeDocument/2006/relationships/image" Target="../media/image20.emf"/><Relationship Id="rId6" Type="http://schemas.openxmlformats.org/officeDocument/2006/relationships/oleObject" Target="../embeddings/oleObject54.bin"/><Relationship Id="rId5" Type="http://schemas.openxmlformats.org/officeDocument/2006/relationships/tags" Target="../tags/tag54.xml"/><Relationship Id="rId4" Type="http://schemas.openxmlformats.org/officeDocument/2006/relationships/image" Target="../media/image18.emf"/><Relationship Id="rId3" Type="http://schemas.openxmlformats.org/officeDocument/2006/relationships/oleObject" Target="../embeddings/oleObject53.bin"/><Relationship Id="rId2" Type="http://schemas.openxmlformats.org/officeDocument/2006/relationships/tags" Target="../tags/tag53.xml"/><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8" Type="http://schemas.openxmlformats.org/officeDocument/2006/relationships/vmlDrawing" Target="../drawings/vmlDrawing35.vml"/><Relationship Id="rId7" Type="http://schemas.openxmlformats.org/officeDocument/2006/relationships/image" Target="../media/image20.emf"/><Relationship Id="rId6" Type="http://schemas.openxmlformats.org/officeDocument/2006/relationships/oleObject" Target="../embeddings/oleObject56.bin"/><Relationship Id="rId5" Type="http://schemas.openxmlformats.org/officeDocument/2006/relationships/tags" Target="../tags/tag56.xml"/><Relationship Id="rId4" Type="http://schemas.openxmlformats.org/officeDocument/2006/relationships/image" Target="../media/image18.emf"/><Relationship Id="rId3" Type="http://schemas.openxmlformats.org/officeDocument/2006/relationships/oleObject" Target="../embeddings/oleObject55.bin"/><Relationship Id="rId2" Type="http://schemas.openxmlformats.org/officeDocument/2006/relationships/tags" Target="../tags/tag55.xml"/><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5" Type="http://schemas.openxmlformats.org/officeDocument/2006/relationships/vmlDrawing" Target="../drawings/vmlDrawing36.vml"/><Relationship Id="rId4" Type="http://schemas.openxmlformats.org/officeDocument/2006/relationships/image" Target="../media/image18.emf"/><Relationship Id="rId3" Type="http://schemas.openxmlformats.org/officeDocument/2006/relationships/oleObject" Target="../embeddings/oleObject57.bin"/><Relationship Id="rId2" Type="http://schemas.openxmlformats.org/officeDocument/2006/relationships/tags" Target="../tags/tag57.xml"/><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8" Type="http://schemas.openxmlformats.org/officeDocument/2006/relationships/vmlDrawing" Target="../drawings/vmlDrawing37.vml"/><Relationship Id="rId7" Type="http://schemas.openxmlformats.org/officeDocument/2006/relationships/image" Target="../media/image20.emf"/><Relationship Id="rId6" Type="http://schemas.openxmlformats.org/officeDocument/2006/relationships/oleObject" Target="../embeddings/oleObject59.bin"/><Relationship Id="rId5" Type="http://schemas.openxmlformats.org/officeDocument/2006/relationships/tags" Target="../tags/tag59.xml"/><Relationship Id="rId4" Type="http://schemas.openxmlformats.org/officeDocument/2006/relationships/image" Target="../media/image18.emf"/><Relationship Id="rId3" Type="http://schemas.openxmlformats.org/officeDocument/2006/relationships/oleObject" Target="../embeddings/oleObject58.bin"/><Relationship Id="rId2" Type="http://schemas.openxmlformats.org/officeDocument/2006/relationships/tags" Target="../tags/tag58.xml"/><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8" Type="http://schemas.openxmlformats.org/officeDocument/2006/relationships/vmlDrawing" Target="../drawings/vmlDrawing38.vml"/><Relationship Id="rId7" Type="http://schemas.openxmlformats.org/officeDocument/2006/relationships/image" Target="../media/image20.emf"/><Relationship Id="rId6" Type="http://schemas.openxmlformats.org/officeDocument/2006/relationships/oleObject" Target="../embeddings/oleObject61.bin"/><Relationship Id="rId5" Type="http://schemas.openxmlformats.org/officeDocument/2006/relationships/tags" Target="../tags/tag61.xml"/><Relationship Id="rId4" Type="http://schemas.openxmlformats.org/officeDocument/2006/relationships/image" Target="../media/image18.emf"/><Relationship Id="rId3" Type="http://schemas.openxmlformats.org/officeDocument/2006/relationships/oleObject" Target="../embeddings/oleObject60.bin"/><Relationship Id="rId2" Type="http://schemas.openxmlformats.org/officeDocument/2006/relationships/tags" Target="../tags/tag60.xml"/><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5" Type="http://schemas.openxmlformats.org/officeDocument/2006/relationships/vmlDrawing" Target="../drawings/vmlDrawing39.vml"/><Relationship Id="rId4" Type="http://schemas.openxmlformats.org/officeDocument/2006/relationships/image" Target="../media/image18.emf"/><Relationship Id="rId3" Type="http://schemas.openxmlformats.org/officeDocument/2006/relationships/oleObject" Target="../embeddings/oleObject62.bin"/><Relationship Id="rId2" Type="http://schemas.openxmlformats.org/officeDocument/2006/relationships/tags" Target="../tags/tag62.xml"/><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8" Type="http://schemas.openxmlformats.org/officeDocument/2006/relationships/vmlDrawing" Target="../drawings/vmlDrawing40.vml"/><Relationship Id="rId7" Type="http://schemas.openxmlformats.org/officeDocument/2006/relationships/image" Target="../media/image20.emf"/><Relationship Id="rId6" Type="http://schemas.openxmlformats.org/officeDocument/2006/relationships/oleObject" Target="../embeddings/oleObject64.bin"/><Relationship Id="rId5" Type="http://schemas.openxmlformats.org/officeDocument/2006/relationships/tags" Target="../tags/tag64.xml"/><Relationship Id="rId4" Type="http://schemas.openxmlformats.org/officeDocument/2006/relationships/image" Target="../media/image18.emf"/><Relationship Id="rId3" Type="http://schemas.openxmlformats.org/officeDocument/2006/relationships/oleObject" Target="../embeddings/oleObject63.bin"/><Relationship Id="rId2" Type="http://schemas.openxmlformats.org/officeDocument/2006/relationships/tags" Target="../tags/tag63.xml"/><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8" Type="http://schemas.openxmlformats.org/officeDocument/2006/relationships/vmlDrawing" Target="../drawings/vmlDrawing41.vml"/><Relationship Id="rId7" Type="http://schemas.openxmlformats.org/officeDocument/2006/relationships/image" Target="../media/image20.emf"/><Relationship Id="rId6" Type="http://schemas.openxmlformats.org/officeDocument/2006/relationships/oleObject" Target="../embeddings/oleObject66.bin"/><Relationship Id="rId5" Type="http://schemas.openxmlformats.org/officeDocument/2006/relationships/tags" Target="../tags/tag66.xml"/><Relationship Id="rId4" Type="http://schemas.openxmlformats.org/officeDocument/2006/relationships/image" Target="../media/image18.emf"/><Relationship Id="rId3" Type="http://schemas.openxmlformats.org/officeDocument/2006/relationships/oleObject" Target="../embeddings/oleObject65.bin"/><Relationship Id="rId2" Type="http://schemas.openxmlformats.org/officeDocument/2006/relationships/tags" Target="../tags/tag65.xml"/><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5" Type="http://schemas.openxmlformats.org/officeDocument/2006/relationships/vmlDrawing" Target="../drawings/vmlDrawing42.vml"/><Relationship Id="rId4" Type="http://schemas.openxmlformats.org/officeDocument/2006/relationships/image" Target="../media/image18.emf"/><Relationship Id="rId3" Type="http://schemas.openxmlformats.org/officeDocument/2006/relationships/oleObject" Target="../embeddings/oleObject67.bin"/><Relationship Id="rId2" Type="http://schemas.openxmlformats.org/officeDocument/2006/relationships/tags" Target="../tags/tag67.xml"/><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8" Type="http://schemas.openxmlformats.org/officeDocument/2006/relationships/vmlDrawing" Target="../drawings/vmlDrawing43.vml"/><Relationship Id="rId7" Type="http://schemas.openxmlformats.org/officeDocument/2006/relationships/image" Target="../media/image20.emf"/><Relationship Id="rId6" Type="http://schemas.openxmlformats.org/officeDocument/2006/relationships/oleObject" Target="../embeddings/oleObject69.bin"/><Relationship Id="rId5" Type="http://schemas.openxmlformats.org/officeDocument/2006/relationships/tags" Target="../tags/tag69.xml"/><Relationship Id="rId4" Type="http://schemas.openxmlformats.org/officeDocument/2006/relationships/image" Target="../media/image18.emf"/><Relationship Id="rId3" Type="http://schemas.openxmlformats.org/officeDocument/2006/relationships/oleObject" Target="../embeddings/oleObject68.bin"/><Relationship Id="rId2" Type="http://schemas.openxmlformats.org/officeDocument/2006/relationships/tags" Target="../tags/tag68.xml"/><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8" Type="http://schemas.openxmlformats.org/officeDocument/2006/relationships/vmlDrawing" Target="../drawings/vmlDrawing44.vml"/><Relationship Id="rId7" Type="http://schemas.openxmlformats.org/officeDocument/2006/relationships/image" Target="../media/image20.emf"/><Relationship Id="rId6" Type="http://schemas.openxmlformats.org/officeDocument/2006/relationships/oleObject" Target="../embeddings/oleObject71.bin"/><Relationship Id="rId5" Type="http://schemas.openxmlformats.org/officeDocument/2006/relationships/tags" Target="../tags/tag71.xml"/><Relationship Id="rId4" Type="http://schemas.openxmlformats.org/officeDocument/2006/relationships/image" Target="../media/image18.emf"/><Relationship Id="rId3" Type="http://schemas.openxmlformats.org/officeDocument/2006/relationships/oleObject" Target="../embeddings/oleObject70.bin"/><Relationship Id="rId2" Type="http://schemas.openxmlformats.org/officeDocument/2006/relationships/tags" Target="../tags/tag70.xml"/><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5" Type="http://schemas.openxmlformats.org/officeDocument/2006/relationships/vmlDrawing" Target="../drawings/vmlDrawing46.vml"/><Relationship Id="rId4" Type="http://schemas.openxmlformats.org/officeDocument/2006/relationships/image" Target="../media/image18.emf"/><Relationship Id="rId3" Type="http://schemas.openxmlformats.org/officeDocument/2006/relationships/oleObject" Target="../embeddings/oleObject73.bin"/><Relationship Id="rId2" Type="http://schemas.openxmlformats.org/officeDocument/2006/relationships/tags" Target="../tags/tag73.xml"/><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5" Type="http://schemas.openxmlformats.org/officeDocument/2006/relationships/vmlDrawing" Target="../drawings/vmlDrawing47.vml"/><Relationship Id="rId4" Type="http://schemas.openxmlformats.org/officeDocument/2006/relationships/image" Target="../media/image18.emf"/><Relationship Id="rId3" Type="http://schemas.openxmlformats.org/officeDocument/2006/relationships/oleObject" Target="../embeddings/oleObject74.bin"/><Relationship Id="rId2" Type="http://schemas.openxmlformats.org/officeDocument/2006/relationships/tags" Target="../tags/tag74.xml"/><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8" Type="http://schemas.openxmlformats.org/officeDocument/2006/relationships/vmlDrawing" Target="../drawings/vmlDrawing48.vml"/><Relationship Id="rId7" Type="http://schemas.openxmlformats.org/officeDocument/2006/relationships/image" Target="../media/image20.emf"/><Relationship Id="rId6" Type="http://schemas.openxmlformats.org/officeDocument/2006/relationships/oleObject" Target="../embeddings/oleObject76.bin"/><Relationship Id="rId5" Type="http://schemas.openxmlformats.org/officeDocument/2006/relationships/tags" Target="../tags/tag76.xml"/><Relationship Id="rId4" Type="http://schemas.openxmlformats.org/officeDocument/2006/relationships/image" Target="../media/image18.emf"/><Relationship Id="rId3" Type="http://schemas.openxmlformats.org/officeDocument/2006/relationships/oleObject" Target="../embeddings/oleObject75.bin"/><Relationship Id="rId2" Type="http://schemas.openxmlformats.org/officeDocument/2006/relationships/tags" Target="../tags/tag75.xml"/><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4" name="Image 1" descr="PPT neoma fond-1.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88" y="0"/>
            <a:ext cx="914241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Connecteur droit 2"/>
          <p:cNvCxnSpPr/>
          <p:nvPr userDrawn="1"/>
        </p:nvCxnSpPr>
        <p:spPr>
          <a:xfrm>
            <a:off x="1182688" y="4175125"/>
            <a:ext cx="911225" cy="1588"/>
          </a:xfrm>
          <a:prstGeom prst="line">
            <a:avLst/>
          </a:prstGeom>
          <a:ln>
            <a:solidFill>
              <a:srgbClr val="746057"/>
            </a:solidFill>
          </a:ln>
          <a:effectLst/>
        </p:spPr>
        <p:style>
          <a:lnRef idx="2">
            <a:schemeClr val="accent1"/>
          </a:lnRef>
          <a:fillRef idx="0">
            <a:schemeClr val="accent1"/>
          </a:fillRef>
          <a:effectRef idx="1">
            <a:schemeClr val="accent1"/>
          </a:effectRef>
          <a:fontRef idx="minor">
            <a:schemeClr val="tx1"/>
          </a:fontRef>
        </p:style>
      </p:cxnSp>
      <p:sp>
        <p:nvSpPr>
          <p:cNvPr id="2" name="Titre 1"/>
          <p:cNvSpPr>
            <a:spLocks noGrp="1"/>
          </p:cNvSpPr>
          <p:nvPr>
            <p:ph type="ctrTitle" hasCustomPrompt="1"/>
          </p:nvPr>
        </p:nvSpPr>
        <p:spPr>
          <a:xfrm>
            <a:off x="1057180" y="1958975"/>
            <a:ext cx="6114744" cy="1470025"/>
          </a:xfrm>
          <a:prstGeom prst="rect">
            <a:avLst/>
          </a:prstGeom>
        </p:spPr>
        <p:txBody>
          <a:bodyPr anchor="t">
            <a:normAutofit/>
          </a:bodyPr>
          <a:lstStyle>
            <a:lvl1pPr algn="l">
              <a:defRPr sz="3200" cap="all">
                <a:solidFill>
                  <a:srgbClr val="4E2A82"/>
                </a:solidFill>
                <a:latin typeface="Times"/>
                <a:cs typeface="Times"/>
              </a:defRPr>
            </a:lvl1pPr>
          </a:lstStyle>
          <a:p>
            <a:r>
              <a:rPr lang="fr-FR" smtClean="0"/>
              <a:t>Cliquez et modifiez le titre</a:t>
            </a:r>
            <a:endParaRPr lang="fr-FR" dirty="0"/>
          </a:p>
        </p:txBody>
      </p:sp>
      <p:sp>
        <p:nvSpPr>
          <p:cNvPr id="3" name="Sous-titre 2"/>
          <p:cNvSpPr>
            <a:spLocks noGrp="1"/>
          </p:cNvSpPr>
          <p:nvPr>
            <p:ph type="subTitle" idx="1" hasCustomPrompt="1"/>
          </p:nvPr>
        </p:nvSpPr>
        <p:spPr>
          <a:xfrm>
            <a:off x="1073673" y="3700625"/>
            <a:ext cx="5911015" cy="476741"/>
          </a:xfrm>
          <a:prstGeom prst="rect">
            <a:avLst/>
          </a:prstGeom>
        </p:spPr>
        <p:txBody>
          <a:bodyPr anchor="t">
            <a:normAutofit/>
          </a:bodyPr>
          <a:lstStyle>
            <a:lvl1pPr marL="0" indent="0" algn="l">
              <a:buNone/>
              <a:defRPr sz="2400" b="0" i="0" cap="all">
                <a:solidFill>
                  <a:srgbClr val="88746A"/>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Cliquez pour modifier le style des sous-titres du masque</a:t>
            </a:r>
            <a:endParaRPr lang="fr-FR" dirty="0"/>
          </a:p>
        </p:txBody>
      </p:sp>
      <p:sp>
        <p:nvSpPr>
          <p:cNvPr id="6" name="Espace réservé de la date 3"/>
          <p:cNvSpPr>
            <a:spLocks noGrp="1"/>
          </p:cNvSpPr>
          <p:nvPr>
            <p:ph type="dt" sz="half" idx="10"/>
          </p:nvPr>
        </p:nvSpPr>
        <p:spPr>
          <a:xfrm>
            <a:off x="1057275" y="4541838"/>
            <a:ext cx="2133600" cy="365125"/>
          </a:xfrm>
          <a:prstGeom prst="rect">
            <a:avLst/>
          </a:prstGeom>
        </p:spPr>
        <p:txBody>
          <a:bodyPr vert="horz" wrap="square" lIns="91440" tIns="45720" rIns="91440" bIns="45720" numCol="1" anchor="t" anchorCtr="0" compatLnSpc="1"/>
          <a:lstStyle>
            <a:lvl1pPr>
              <a:defRPr sz="1400" b="1">
                <a:solidFill>
                  <a:srgbClr val="88746A"/>
                </a:solidFill>
                <a:latin typeface="Times New Roman" panose="02020603050405020304" charset="0"/>
                <a:ea typeface="MS PGothic" panose="020B0600070205080204" pitchFamily="34" charset="-128"/>
                <a:cs typeface="Times New Roman" panose="02020603050405020304" charset="0"/>
              </a:defRPr>
            </a:lvl1pPr>
          </a:lstStyle>
          <a:p>
            <a:pPr>
              <a:defRPr/>
            </a:pPr>
            <a:fld id="{958AC810-0AC3-4C23-8D7D-FBFC391A0A95}" type="datetime1">
              <a:rPr lang="fr-FR" altLang="fr-FR"/>
            </a:fld>
            <a:endParaRPr lang="fr-FR" altLang="fr-F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re seul - vide">
    <p:spTree>
      <p:nvGrpSpPr>
        <p:cNvPr id="1" name=""/>
        <p:cNvGrpSpPr/>
        <p:nvPr/>
      </p:nvGrpSpPr>
      <p:grpSpPr>
        <a:xfrm>
          <a:off x="0" y="0"/>
          <a:ext cx="0" cy="0"/>
          <a:chOff x="0" y="0"/>
          <a:chExt cx="0" cy="0"/>
        </a:xfrm>
      </p:grpSpPr>
      <p:pic>
        <p:nvPicPr>
          <p:cNvPr id="5" name="Image 1" descr="PPT neoma bas-pag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75" y="11113"/>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2" descr="pict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8938" y="606425"/>
            <a:ext cx="855662"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4E2981"/>
                </a:solidFill>
                <a:latin typeface="Times"/>
                <a:cs typeface="Times"/>
              </a:defRPr>
            </a:lvl1pPr>
          </a:lstStyle>
          <a:p>
            <a:pPr lvl="0"/>
            <a:r>
              <a:rPr lang="fr-FR" smtClean="0"/>
              <a:t>Cliquez pour modifier les styles du texte du masque</a:t>
            </a:r>
            <a:endParaRPr lang="fr-FR" smtClean="0"/>
          </a:p>
        </p:txBody>
      </p:sp>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4E2A82"/>
                </a:solidFill>
                <a:latin typeface="Times"/>
                <a:cs typeface="Times"/>
              </a:defRPr>
            </a:lvl1pPr>
          </a:lstStyle>
          <a:p>
            <a:r>
              <a:rPr lang="fr-FR" smtClean="0"/>
              <a:t>Cliquez et modifiez le titre</a:t>
            </a:r>
            <a:endParaRPr lang="fr-FR" dirty="0"/>
          </a:p>
        </p:txBody>
      </p:sp>
      <p:sp>
        <p:nvSpPr>
          <p:cNvPr id="14" name="Espace réservé pour une image  12"/>
          <p:cNvSpPr>
            <a:spLocks noGrp="1"/>
          </p:cNvSpPr>
          <p:nvPr>
            <p:ph type="pic" sz="quarter" idx="15"/>
          </p:nvPr>
        </p:nvSpPr>
        <p:spPr>
          <a:xfrm>
            <a:off x="1383750" y="1651001"/>
            <a:ext cx="6254393" cy="3927928"/>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7" name="Espace réservé de la date 3"/>
          <p:cNvSpPr>
            <a:spLocks noGrp="1"/>
          </p:cNvSpPr>
          <p:nvPr>
            <p:ph type="dt" sz="half" idx="16"/>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727944"/>
                </a:solidFill>
                <a:latin typeface="Times" charset="0"/>
                <a:ea typeface="MS PGothic" panose="020B0600070205080204" pitchFamily="34" charset="-128"/>
                <a:cs typeface="Times" charset="0"/>
              </a:defRPr>
            </a:lvl1pPr>
          </a:lstStyle>
          <a:p>
            <a:pPr>
              <a:defRPr/>
            </a:pPr>
            <a:fld id="{9A3BA5B3-8E8E-42F7-85AD-9318201DB50D}" type="datetime1">
              <a:rPr lang="fr-FR" altLang="fr-FR"/>
            </a:fld>
            <a:endParaRPr lang="fr-FR" altLang="fr-FR"/>
          </a:p>
        </p:txBody>
      </p:sp>
      <p:sp>
        <p:nvSpPr>
          <p:cNvPr id="8" name="Espace réservé du pied de page 4"/>
          <p:cNvSpPr>
            <a:spLocks noGrp="1"/>
          </p:cNvSpPr>
          <p:nvPr>
            <p:ph type="ftr" sz="quarter" idx="17"/>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showMasterSp="0" userDrawn="1">
  <p:cSld name="Titre et texte 1">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72472" name="think-cell Slide" r:id="rId3" imgW="12700" imgH="12700" progId="TCLayout.ActiveDocument.1">
                  <p:embed/>
                </p:oleObj>
              </mc:Choice>
              <mc:Fallback>
                <p:oleObj name="think-cell Slide" r:id="rId3" imgW="12700" imgH="12700" progId="TCLayout.ActiveDocument.1">
                  <p:embed/>
                  <p:pic>
                    <p:nvPicPr>
                      <p:cNvPr id="0" name="图片 4722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18DD1A81-B55A-469E-A22D-DBE7C17C6F31}"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5"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2"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72473" name="think-cell Slide" r:id="rId6" imgW="12700" imgH="12700" progId="TCLayout.ActiveDocument.1">
                  <p:embed/>
                </p:oleObj>
              </mc:Choice>
              <mc:Fallback>
                <p:oleObj name="think-cell Slide" r:id="rId6" imgW="12700" imgH="12700" progId="TCLayout.ActiveDocument.1">
                  <p:embed/>
                  <p:pic>
                    <p:nvPicPr>
                      <p:cNvPr id="0" name="图片 47220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33" name="Group 10"/>
          <p:cNvGrpSpPr/>
          <p:nvPr userDrawn="1"/>
        </p:nvGrpSpPr>
        <p:grpSpPr bwMode="auto">
          <a:xfrm>
            <a:off x="411163" y="919163"/>
            <a:ext cx="673100" cy="612775"/>
            <a:chOff x="466725" y="1028700"/>
            <a:chExt cx="823913" cy="750888"/>
          </a:xfrm>
        </p:grpSpPr>
        <p:sp>
          <p:nvSpPr>
            <p:cNvPr id="34" name="Freeform 8"/>
            <p:cNvSpPr/>
            <p:nvPr userDrawn="1"/>
          </p:nvSpPr>
          <p:spPr bwMode="auto">
            <a:xfrm>
              <a:off x="966788" y="1028700"/>
              <a:ext cx="323850" cy="750888"/>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9"/>
            <p:cNvSpPr/>
            <p:nvPr userDrawn="1"/>
          </p:nvSpPr>
          <p:spPr bwMode="auto">
            <a:xfrm>
              <a:off x="466725" y="1028700"/>
              <a:ext cx="325438" cy="750888"/>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36"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Text Placeholder 8"/>
          <p:cNvSpPr>
            <a:spLocks noGrp="1"/>
          </p:cNvSpPr>
          <p:nvPr>
            <p:ph type="body" sz="quarter" idx="12" hasCustomPrompt="1"/>
          </p:nvPr>
        </p:nvSpPr>
        <p:spPr>
          <a:xfrm>
            <a:off x="401638" y="1706137"/>
            <a:ext cx="8340725" cy="4650058"/>
          </a:xfrm>
        </p:spPr>
        <p:txBody>
          <a:bodyPr/>
          <a:lstStyle>
            <a:lvl3pPr>
              <a:buClr>
                <a:srgbClr val="582E91"/>
              </a:buClr>
              <a:defRPr/>
            </a:lvl3pPr>
            <a:lvl4pPr>
              <a:buClr>
                <a:srgbClr val="582E91"/>
              </a:buClr>
              <a:defRPr/>
            </a:lvl4pPr>
            <a:lvl5pPr>
              <a:buClr>
                <a:srgbClr val="582E91"/>
              </a:buClr>
              <a:defRPr/>
            </a:lvl5p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0" name="Title 9"/>
          <p:cNvSpPr>
            <a:spLocks noGrp="1"/>
          </p:cNvSpPr>
          <p:nvPr>
            <p:ph type="title"/>
          </p:nvPr>
        </p:nvSpPr>
        <p:spPr>
          <a:xfrm>
            <a:off x="1127899" y="891241"/>
            <a:ext cx="7614464" cy="670506"/>
          </a:xfrm>
        </p:spPr>
        <p:txBody>
          <a:bodyPr/>
          <a:lstStyle>
            <a:lvl1pPr>
              <a:defRPr sz="2800"/>
            </a:lvl1pPr>
          </a:lstStyle>
          <a:p>
            <a:r>
              <a:rPr lang="fr-FR"/>
              <a:t>Modifiez le style du titre</a:t>
            </a:r>
            <a:endParaRPr lang="en-US" dirty="0"/>
          </a:p>
        </p:txBody>
      </p:sp>
      <p:sp>
        <p:nvSpPr>
          <p:cNvPr id="41" name="Text Placeholder 41"/>
          <p:cNvSpPr>
            <a:spLocks noGrp="1"/>
          </p:cNvSpPr>
          <p:nvPr>
            <p:ph type="body" sz="quarter" idx="10"/>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3"/>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showMasterSp="0" userDrawn="1">
  <p:cSld name="Titre et schema 1">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73496" name="think-cell Slide" r:id="rId3" imgW="12700" imgH="12700" progId="TCLayout.ActiveDocument.1">
                  <p:embed/>
                </p:oleObj>
              </mc:Choice>
              <mc:Fallback>
                <p:oleObj name="think-cell Slide" r:id="rId3" imgW="12700" imgH="12700" progId="TCLayout.ActiveDocument.1">
                  <p:embed/>
                  <p:pic>
                    <p:nvPicPr>
                      <p:cNvPr id="0" name="图片 4732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9369E108-6125-4568-B946-61A0780A224A}"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4"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73497" name="think-cell Slide" r:id="rId6" imgW="12700" imgH="12700" progId="TCLayout.ActiveDocument.1">
                  <p:embed/>
                </p:oleObj>
              </mc:Choice>
              <mc:Fallback>
                <p:oleObj name="think-cell Slide" r:id="rId6" imgW="12700" imgH="12700" progId="TCLayout.ActiveDocument.1">
                  <p:embed/>
                  <p:pic>
                    <p:nvPicPr>
                      <p:cNvPr id="0" name="图片 47322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35" name="Group 18"/>
          <p:cNvGrpSpPr/>
          <p:nvPr userDrawn="1"/>
        </p:nvGrpSpPr>
        <p:grpSpPr bwMode="auto">
          <a:xfrm>
            <a:off x="411163" y="919163"/>
            <a:ext cx="673100" cy="612775"/>
            <a:chOff x="466725" y="1028700"/>
            <a:chExt cx="823913" cy="750888"/>
          </a:xfrm>
        </p:grpSpPr>
        <p:sp>
          <p:nvSpPr>
            <p:cNvPr id="36" name="Freeform 8"/>
            <p:cNvSpPr/>
            <p:nvPr userDrawn="1"/>
          </p:nvSpPr>
          <p:spPr bwMode="auto">
            <a:xfrm>
              <a:off x="966788" y="1028700"/>
              <a:ext cx="323850" cy="750888"/>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9"/>
            <p:cNvSpPr/>
            <p:nvPr userDrawn="1"/>
          </p:nvSpPr>
          <p:spPr bwMode="auto">
            <a:xfrm>
              <a:off x="466725" y="1028700"/>
              <a:ext cx="325438" cy="750888"/>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2" name="Content Placeholder 11"/>
          <p:cNvSpPr>
            <a:spLocks noGrp="1"/>
          </p:cNvSpPr>
          <p:nvPr>
            <p:ph sz="quarter" idx="13" hasCustomPrompt="1"/>
          </p:nvPr>
        </p:nvSpPr>
        <p:spPr>
          <a:xfrm>
            <a:off x="401638" y="1706137"/>
            <a:ext cx="8340725" cy="4650058"/>
          </a:xfrm>
        </p:spPr>
        <p:txBody>
          <a:body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8" name="Title 9"/>
          <p:cNvSpPr>
            <a:spLocks noGrp="1"/>
          </p:cNvSpPr>
          <p:nvPr>
            <p:ph type="title"/>
          </p:nvPr>
        </p:nvSpPr>
        <p:spPr>
          <a:xfrm>
            <a:off x="1127899" y="891241"/>
            <a:ext cx="7614464" cy="670506"/>
          </a:xfrm>
        </p:spPr>
        <p:txBody>
          <a:bodyPr/>
          <a:lstStyle>
            <a:lvl1pPr>
              <a:defRPr sz="2800"/>
            </a:lvl1pPr>
          </a:lstStyle>
          <a:p>
            <a:r>
              <a:rPr lang="fr-FR"/>
              <a:t>Modifiez le style du titre</a:t>
            </a:r>
            <a:endParaRPr lang="en-US" dirty="0"/>
          </a:p>
        </p:txBody>
      </p:sp>
      <p:sp>
        <p:nvSpPr>
          <p:cNvPr id="22" name="Text Placeholder 41"/>
          <p:cNvSpPr>
            <a:spLocks noGrp="1"/>
          </p:cNvSpPr>
          <p:nvPr>
            <p:ph type="body" sz="quarter" idx="10"/>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8" name="Footer Placeholder 64"/>
          <p:cNvSpPr>
            <a:spLocks noGrp="1"/>
          </p:cNvSpPr>
          <p:nvPr>
            <p:ph type="ftr" sz="quarter" idx="14"/>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showMasterSp="0" userDrawn="1">
  <p:cSld name="Partie 2">
    <p:spTree>
      <p:nvGrpSpPr>
        <p:cNvPr id="1" name=""/>
        <p:cNvGrpSpPr/>
        <p:nvPr/>
      </p:nvGrpSpPr>
      <p:grpSpPr>
        <a:xfrm>
          <a:off x="0" y="0"/>
          <a:ext cx="0" cy="0"/>
          <a:chOff x="0" y="0"/>
          <a:chExt cx="0" cy="0"/>
        </a:xfrm>
      </p:grpSpPr>
      <p:graphicFrame>
        <p:nvGraphicFramePr>
          <p:cNvPr id="6"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11009" name="think-cell Slide" r:id="rId3" imgW="12700" imgH="12700" progId="TCLayout.ActiveDocument.1">
                  <p:embed/>
                </p:oleObj>
              </mc:Choice>
              <mc:Fallback>
                <p:oleObj name="think-cell Slide" r:id="rId3" imgW="12700" imgH="12700" progId="TCLayout.ActiveDocument.1">
                  <p:embed/>
                  <p:pic>
                    <p:nvPicPr>
                      <p:cNvPr id="0" name="图片 31087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Freeform 7"/>
          <p:cNvSpPr>
            <a:spLocks noEditPoints="1"/>
          </p:cNvSpPr>
          <p:nvPr userDrawn="1"/>
        </p:nvSpPr>
        <p:spPr bwMode="auto">
          <a:xfrm>
            <a:off x="-4763" y="1944688"/>
            <a:ext cx="8778876" cy="3586162"/>
          </a:xfrm>
          <a:custGeom>
            <a:avLst/>
            <a:gdLst>
              <a:gd name="T0" fmla="*/ 2147483647 w 2762"/>
              <a:gd name="T1" fmla="*/ 2147483647 h 1128"/>
              <a:gd name="T2" fmla="*/ 2147483647 w 2762"/>
              <a:gd name="T3" fmla="*/ 2147483647 h 1128"/>
              <a:gd name="T4" fmla="*/ 2147483647 w 2762"/>
              <a:gd name="T5" fmla="*/ 2147483647 h 1128"/>
              <a:gd name="T6" fmla="*/ 2147483647 w 2762"/>
              <a:gd name="T7" fmla="*/ 2147483647 h 1128"/>
              <a:gd name="T8" fmla="*/ 2147483647 w 2762"/>
              <a:gd name="T9" fmla="*/ 2147483647 h 1128"/>
              <a:gd name="T10" fmla="*/ 2147483647 w 2762"/>
              <a:gd name="T11" fmla="*/ 2147483647 h 1128"/>
              <a:gd name="T12" fmla="*/ 2147483647 w 2762"/>
              <a:gd name="T13" fmla="*/ 2147483647 h 1128"/>
              <a:gd name="T14" fmla="*/ 2147483647 w 2762"/>
              <a:gd name="T15" fmla="*/ 2147483647 h 1128"/>
              <a:gd name="T16" fmla="*/ 2147483647 w 2762"/>
              <a:gd name="T17" fmla="*/ 2147483647 h 1128"/>
              <a:gd name="T18" fmla="*/ 2147483647 w 2762"/>
              <a:gd name="T19" fmla="*/ 2147483647 h 1128"/>
              <a:gd name="T20" fmla="*/ 2147483647 w 2762"/>
              <a:gd name="T21" fmla="*/ 2147483647 h 1128"/>
              <a:gd name="T22" fmla="*/ 2147483647 w 2762"/>
              <a:gd name="T23" fmla="*/ 2147483647 h 1128"/>
              <a:gd name="T24" fmla="*/ 2147483647 w 2762"/>
              <a:gd name="T25" fmla="*/ 2147483647 h 1128"/>
              <a:gd name="T26" fmla="*/ 2147483647 w 2762"/>
              <a:gd name="T27" fmla="*/ 2147483647 h 1128"/>
              <a:gd name="T28" fmla="*/ 2147483647 w 2762"/>
              <a:gd name="T29" fmla="*/ 2147483647 h 1128"/>
              <a:gd name="T30" fmla="*/ 2147483647 w 2762"/>
              <a:gd name="T31" fmla="*/ 2147483647 h 1128"/>
              <a:gd name="T32" fmla="*/ 2147483647 w 2762"/>
              <a:gd name="T33" fmla="*/ 2147483647 h 1128"/>
              <a:gd name="T34" fmla="*/ 2147483647 w 2762"/>
              <a:gd name="T35" fmla="*/ 2147483647 h 1128"/>
              <a:gd name="T36" fmla="*/ 2147483647 w 2762"/>
              <a:gd name="T37" fmla="*/ 2147483647 h 1128"/>
              <a:gd name="T38" fmla="*/ 2147483647 w 2762"/>
              <a:gd name="T39" fmla="*/ 2147483647 h 1128"/>
              <a:gd name="T40" fmla="*/ 2147483647 w 2762"/>
              <a:gd name="T41" fmla="*/ 2147483647 h 1128"/>
              <a:gd name="T42" fmla="*/ 2147483647 w 2762"/>
              <a:gd name="T43" fmla="*/ 2147483647 h 1128"/>
              <a:gd name="T44" fmla="*/ 2147483647 w 2762"/>
              <a:gd name="T45" fmla="*/ 2147483647 h 1128"/>
              <a:gd name="T46" fmla="*/ 2147483647 w 2762"/>
              <a:gd name="T47" fmla="*/ 2147483647 h 1128"/>
              <a:gd name="T48" fmla="*/ 2147483647 w 2762"/>
              <a:gd name="T49" fmla="*/ 2147483647 h 1128"/>
              <a:gd name="T50" fmla="*/ 2147483647 w 2762"/>
              <a:gd name="T51" fmla="*/ 2147483647 h 1128"/>
              <a:gd name="T52" fmla="*/ 2147483647 w 2762"/>
              <a:gd name="T53" fmla="*/ 2147483647 h 1128"/>
              <a:gd name="T54" fmla="*/ 2147483647 w 2762"/>
              <a:gd name="T55" fmla="*/ 2147483647 h 1128"/>
              <a:gd name="T56" fmla="*/ 2147483647 w 2762"/>
              <a:gd name="T57" fmla="*/ 2147483647 h 1128"/>
              <a:gd name="T58" fmla="*/ 2147483647 w 2762"/>
              <a:gd name="T59" fmla="*/ 2147483647 h 1128"/>
              <a:gd name="T60" fmla="*/ 2147483647 w 2762"/>
              <a:gd name="T61" fmla="*/ 2147483647 h 1128"/>
              <a:gd name="T62" fmla="*/ 2147483647 w 2762"/>
              <a:gd name="T63" fmla="*/ 2147483647 h 1128"/>
              <a:gd name="T64" fmla="*/ 2147483647 w 2762"/>
              <a:gd name="T65" fmla="*/ 2147483647 h 1128"/>
              <a:gd name="T66" fmla="*/ 2147483647 w 2762"/>
              <a:gd name="T67" fmla="*/ 2147483647 h 1128"/>
              <a:gd name="T68" fmla="*/ 2147483647 w 2762"/>
              <a:gd name="T69" fmla="*/ 2147483647 h 1128"/>
              <a:gd name="T70" fmla="*/ 2147483647 w 2762"/>
              <a:gd name="T71" fmla="*/ 2147483647 h 1128"/>
              <a:gd name="T72" fmla="*/ 2147483647 w 2762"/>
              <a:gd name="T73" fmla="*/ 2147483647 h 1128"/>
              <a:gd name="T74" fmla="*/ 2147483647 w 2762"/>
              <a:gd name="T75" fmla="*/ 2147483647 h 1128"/>
              <a:gd name="T76" fmla="*/ 2147483647 w 2762"/>
              <a:gd name="T77" fmla="*/ 2147483647 h 1128"/>
              <a:gd name="T78" fmla="*/ 2147483647 w 2762"/>
              <a:gd name="T79" fmla="*/ 2147483647 h 1128"/>
              <a:gd name="T80" fmla="*/ 2147483647 w 2762"/>
              <a:gd name="T81" fmla="*/ 2147483647 h 1128"/>
              <a:gd name="T82" fmla="*/ 2147483647 w 2762"/>
              <a:gd name="T83" fmla="*/ 2147483647 h 1128"/>
              <a:gd name="T84" fmla="*/ 2147483647 w 2762"/>
              <a:gd name="T85" fmla="*/ 2147483647 h 1128"/>
              <a:gd name="T86" fmla="*/ 2147483647 w 2762"/>
              <a:gd name="T87" fmla="*/ 2147483647 h 1128"/>
              <a:gd name="T88" fmla="*/ 2147483647 w 2762"/>
              <a:gd name="T89" fmla="*/ 2147483647 h 1128"/>
              <a:gd name="T90" fmla="*/ 2147483647 w 2762"/>
              <a:gd name="T91" fmla="*/ 2147483647 h 1128"/>
              <a:gd name="T92" fmla="*/ 2147483647 w 2762"/>
              <a:gd name="T93" fmla="*/ 2147483647 h 1128"/>
              <a:gd name="T94" fmla="*/ 2147483647 w 2762"/>
              <a:gd name="T95" fmla="*/ 2147483647 h 1128"/>
              <a:gd name="T96" fmla="*/ 2147483647 w 2762"/>
              <a:gd name="T97" fmla="*/ 2147483647 h 1128"/>
              <a:gd name="T98" fmla="*/ 2147483647 w 2762"/>
              <a:gd name="T99" fmla="*/ 2147483647 h 1128"/>
              <a:gd name="T100" fmla="*/ 2147483647 w 2762"/>
              <a:gd name="T101" fmla="*/ 2147483647 h 1128"/>
              <a:gd name="T102" fmla="*/ 2147483647 w 2762"/>
              <a:gd name="T103" fmla="*/ 2147483647 h 1128"/>
              <a:gd name="T104" fmla="*/ 2147483647 w 2762"/>
              <a:gd name="T105" fmla="*/ 2147483647 h 1128"/>
              <a:gd name="T106" fmla="*/ 2147483647 w 2762"/>
              <a:gd name="T107" fmla="*/ 2147483647 h 1128"/>
              <a:gd name="T108" fmla="*/ 2147483647 w 2762"/>
              <a:gd name="T109" fmla="*/ 2147483647 h 1128"/>
              <a:gd name="T110" fmla="*/ 0 w 2762"/>
              <a:gd name="T111" fmla="*/ 2147483647 h 1128"/>
              <a:gd name="T112" fmla="*/ 2147483647 w 2762"/>
              <a:gd name="T113" fmla="*/ 2147483647 h 1128"/>
              <a:gd name="T114" fmla="*/ 2147483647 w 2762"/>
              <a:gd name="T115" fmla="*/ 2147483647 h 1128"/>
              <a:gd name="T116" fmla="*/ 2147483647 w 2762"/>
              <a:gd name="T117" fmla="*/ 2147483647 h 112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62" h="1128">
                <a:moveTo>
                  <a:pt x="23" y="1124"/>
                </a:moveTo>
                <a:cubicBezTo>
                  <a:pt x="29" y="1125"/>
                  <a:pt x="38" y="1123"/>
                  <a:pt x="45" y="1124"/>
                </a:cubicBezTo>
                <a:cubicBezTo>
                  <a:pt x="57" y="1122"/>
                  <a:pt x="68" y="1124"/>
                  <a:pt x="79" y="1124"/>
                </a:cubicBezTo>
                <a:cubicBezTo>
                  <a:pt x="88" y="1124"/>
                  <a:pt x="91" y="1125"/>
                  <a:pt x="101" y="1124"/>
                </a:cubicBezTo>
                <a:cubicBezTo>
                  <a:pt x="103" y="1124"/>
                  <a:pt x="105" y="1124"/>
                  <a:pt x="106" y="1124"/>
                </a:cubicBezTo>
                <a:cubicBezTo>
                  <a:pt x="109" y="1125"/>
                  <a:pt x="112" y="1124"/>
                  <a:pt x="116" y="1124"/>
                </a:cubicBezTo>
                <a:cubicBezTo>
                  <a:pt x="126" y="1123"/>
                  <a:pt x="137" y="1122"/>
                  <a:pt x="147" y="1123"/>
                </a:cubicBezTo>
                <a:cubicBezTo>
                  <a:pt x="159" y="1124"/>
                  <a:pt x="171" y="1124"/>
                  <a:pt x="183" y="1124"/>
                </a:cubicBezTo>
                <a:cubicBezTo>
                  <a:pt x="196" y="1123"/>
                  <a:pt x="209" y="1123"/>
                  <a:pt x="222" y="1123"/>
                </a:cubicBezTo>
                <a:cubicBezTo>
                  <a:pt x="234" y="1123"/>
                  <a:pt x="247" y="1123"/>
                  <a:pt x="257" y="1125"/>
                </a:cubicBezTo>
                <a:cubicBezTo>
                  <a:pt x="263" y="1123"/>
                  <a:pt x="270" y="1124"/>
                  <a:pt x="276" y="1123"/>
                </a:cubicBezTo>
                <a:cubicBezTo>
                  <a:pt x="283" y="1123"/>
                  <a:pt x="290" y="1123"/>
                  <a:pt x="297" y="1123"/>
                </a:cubicBezTo>
                <a:cubicBezTo>
                  <a:pt x="299" y="1121"/>
                  <a:pt x="305" y="1121"/>
                  <a:pt x="309" y="1119"/>
                </a:cubicBezTo>
                <a:cubicBezTo>
                  <a:pt x="318" y="1123"/>
                  <a:pt x="331" y="1124"/>
                  <a:pt x="344" y="1125"/>
                </a:cubicBezTo>
                <a:cubicBezTo>
                  <a:pt x="352" y="1125"/>
                  <a:pt x="361" y="1124"/>
                  <a:pt x="369" y="1124"/>
                </a:cubicBezTo>
                <a:cubicBezTo>
                  <a:pt x="377" y="1123"/>
                  <a:pt x="385" y="1125"/>
                  <a:pt x="393" y="1123"/>
                </a:cubicBezTo>
                <a:cubicBezTo>
                  <a:pt x="395" y="1123"/>
                  <a:pt x="398" y="1123"/>
                  <a:pt x="401" y="1123"/>
                </a:cubicBezTo>
                <a:cubicBezTo>
                  <a:pt x="407" y="1125"/>
                  <a:pt x="414" y="1125"/>
                  <a:pt x="422" y="1127"/>
                </a:cubicBezTo>
                <a:cubicBezTo>
                  <a:pt x="432" y="1126"/>
                  <a:pt x="443" y="1126"/>
                  <a:pt x="454" y="1126"/>
                </a:cubicBezTo>
                <a:cubicBezTo>
                  <a:pt x="457" y="1126"/>
                  <a:pt x="460" y="1125"/>
                  <a:pt x="463" y="1126"/>
                </a:cubicBezTo>
                <a:cubicBezTo>
                  <a:pt x="467" y="1126"/>
                  <a:pt x="471" y="1127"/>
                  <a:pt x="476" y="1127"/>
                </a:cubicBezTo>
                <a:cubicBezTo>
                  <a:pt x="482" y="1127"/>
                  <a:pt x="487" y="1127"/>
                  <a:pt x="493" y="1127"/>
                </a:cubicBezTo>
                <a:cubicBezTo>
                  <a:pt x="502" y="1126"/>
                  <a:pt x="511" y="1127"/>
                  <a:pt x="519" y="1128"/>
                </a:cubicBezTo>
                <a:cubicBezTo>
                  <a:pt x="521" y="1128"/>
                  <a:pt x="522" y="1128"/>
                  <a:pt x="523" y="1128"/>
                </a:cubicBezTo>
                <a:cubicBezTo>
                  <a:pt x="534" y="1126"/>
                  <a:pt x="546" y="1127"/>
                  <a:pt x="558" y="1126"/>
                </a:cubicBezTo>
                <a:cubicBezTo>
                  <a:pt x="562" y="1126"/>
                  <a:pt x="566" y="1125"/>
                  <a:pt x="570" y="1126"/>
                </a:cubicBezTo>
                <a:cubicBezTo>
                  <a:pt x="572" y="1127"/>
                  <a:pt x="577" y="1126"/>
                  <a:pt x="580" y="1125"/>
                </a:cubicBezTo>
                <a:cubicBezTo>
                  <a:pt x="584" y="1125"/>
                  <a:pt x="585" y="1127"/>
                  <a:pt x="589" y="1125"/>
                </a:cubicBezTo>
                <a:cubicBezTo>
                  <a:pt x="592" y="1124"/>
                  <a:pt x="595" y="1126"/>
                  <a:pt x="600" y="1126"/>
                </a:cubicBezTo>
                <a:cubicBezTo>
                  <a:pt x="614" y="1125"/>
                  <a:pt x="629" y="1125"/>
                  <a:pt x="643" y="1125"/>
                </a:cubicBezTo>
                <a:cubicBezTo>
                  <a:pt x="658" y="1124"/>
                  <a:pt x="671" y="1124"/>
                  <a:pt x="686" y="1123"/>
                </a:cubicBezTo>
                <a:cubicBezTo>
                  <a:pt x="703" y="1121"/>
                  <a:pt x="736" y="1121"/>
                  <a:pt x="756" y="1123"/>
                </a:cubicBezTo>
                <a:cubicBezTo>
                  <a:pt x="763" y="1124"/>
                  <a:pt x="768" y="1123"/>
                  <a:pt x="774" y="1122"/>
                </a:cubicBezTo>
                <a:cubicBezTo>
                  <a:pt x="781" y="1121"/>
                  <a:pt x="789" y="1120"/>
                  <a:pt x="797" y="1121"/>
                </a:cubicBezTo>
                <a:cubicBezTo>
                  <a:pt x="804" y="1122"/>
                  <a:pt x="811" y="1121"/>
                  <a:pt x="818" y="1120"/>
                </a:cubicBezTo>
                <a:cubicBezTo>
                  <a:pt x="823" y="1120"/>
                  <a:pt x="827" y="1119"/>
                  <a:pt x="832" y="1120"/>
                </a:cubicBezTo>
                <a:cubicBezTo>
                  <a:pt x="833" y="1120"/>
                  <a:pt x="835" y="1120"/>
                  <a:pt x="836" y="1120"/>
                </a:cubicBezTo>
                <a:cubicBezTo>
                  <a:pt x="845" y="1118"/>
                  <a:pt x="853" y="1118"/>
                  <a:pt x="863" y="1118"/>
                </a:cubicBezTo>
                <a:cubicBezTo>
                  <a:pt x="877" y="1118"/>
                  <a:pt x="891" y="1118"/>
                  <a:pt x="905" y="1117"/>
                </a:cubicBezTo>
                <a:cubicBezTo>
                  <a:pt x="912" y="1117"/>
                  <a:pt x="917" y="1115"/>
                  <a:pt x="924" y="1116"/>
                </a:cubicBezTo>
                <a:cubicBezTo>
                  <a:pt x="927" y="1116"/>
                  <a:pt x="929" y="1117"/>
                  <a:pt x="933" y="1116"/>
                </a:cubicBezTo>
                <a:cubicBezTo>
                  <a:pt x="935" y="1115"/>
                  <a:pt x="939" y="1116"/>
                  <a:pt x="944" y="1116"/>
                </a:cubicBezTo>
                <a:cubicBezTo>
                  <a:pt x="958" y="1116"/>
                  <a:pt x="958" y="1117"/>
                  <a:pt x="972" y="1115"/>
                </a:cubicBezTo>
                <a:cubicBezTo>
                  <a:pt x="973" y="1115"/>
                  <a:pt x="974" y="1114"/>
                  <a:pt x="976" y="1114"/>
                </a:cubicBezTo>
                <a:cubicBezTo>
                  <a:pt x="991" y="1115"/>
                  <a:pt x="1005" y="1112"/>
                  <a:pt x="1020" y="1112"/>
                </a:cubicBezTo>
                <a:cubicBezTo>
                  <a:pt x="1025" y="1108"/>
                  <a:pt x="1025" y="1108"/>
                  <a:pt x="1036" y="1109"/>
                </a:cubicBezTo>
                <a:cubicBezTo>
                  <a:pt x="1045" y="1111"/>
                  <a:pt x="1055" y="1111"/>
                  <a:pt x="1065" y="1111"/>
                </a:cubicBezTo>
                <a:cubicBezTo>
                  <a:pt x="1070" y="1110"/>
                  <a:pt x="1076" y="1110"/>
                  <a:pt x="1080" y="1110"/>
                </a:cubicBezTo>
                <a:cubicBezTo>
                  <a:pt x="1093" y="1112"/>
                  <a:pt x="1104" y="1110"/>
                  <a:pt x="1115" y="1109"/>
                </a:cubicBezTo>
                <a:cubicBezTo>
                  <a:pt x="1122" y="1108"/>
                  <a:pt x="1130" y="1107"/>
                  <a:pt x="1135" y="1108"/>
                </a:cubicBezTo>
                <a:cubicBezTo>
                  <a:pt x="1143" y="1109"/>
                  <a:pt x="1148" y="1108"/>
                  <a:pt x="1152" y="1107"/>
                </a:cubicBezTo>
                <a:cubicBezTo>
                  <a:pt x="1160" y="1108"/>
                  <a:pt x="1166" y="1109"/>
                  <a:pt x="1173" y="1110"/>
                </a:cubicBezTo>
                <a:cubicBezTo>
                  <a:pt x="1187" y="1106"/>
                  <a:pt x="1203" y="1107"/>
                  <a:pt x="1219" y="1106"/>
                </a:cubicBezTo>
                <a:cubicBezTo>
                  <a:pt x="1222" y="1109"/>
                  <a:pt x="1230" y="1107"/>
                  <a:pt x="1235" y="1108"/>
                </a:cubicBezTo>
                <a:cubicBezTo>
                  <a:pt x="1239" y="1109"/>
                  <a:pt x="1247" y="1108"/>
                  <a:pt x="1254" y="1108"/>
                </a:cubicBezTo>
                <a:cubicBezTo>
                  <a:pt x="1259" y="1108"/>
                  <a:pt x="1264" y="1108"/>
                  <a:pt x="1270" y="1108"/>
                </a:cubicBezTo>
                <a:cubicBezTo>
                  <a:pt x="1277" y="1109"/>
                  <a:pt x="1286" y="1108"/>
                  <a:pt x="1294" y="1107"/>
                </a:cubicBezTo>
                <a:cubicBezTo>
                  <a:pt x="1296" y="1107"/>
                  <a:pt x="1298" y="1106"/>
                  <a:pt x="1300" y="1105"/>
                </a:cubicBezTo>
                <a:cubicBezTo>
                  <a:pt x="1304" y="1105"/>
                  <a:pt x="1310" y="1104"/>
                  <a:pt x="1313" y="1105"/>
                </a:cubicBezTo>
                <a:cubicBezTo>
                  <a:pt x="1323" y="1106"/>
                  <a:pt x="1332" y="1105"/>
                  <a:pt x="1342" y="1105"/>
                </a:cubicBezTo>
                <a:cubicBezTo>
                  <a:pt x="1349" y="1105"/>
                  <a:pt x="1357" y="1104"/>
                  <a:pt x="1364" y="1106"/>
                </a:cubicBezTo>
                <a:cubicBezTo>
                  <a:pt x="1367" y="1106"/>
                  <a:pt x="1367" y="1104"/>
                  <a:pt x="1372" y="1104"/>
                </a:cubicBezTo>
                <a:cubicBezTo>
                  <a:pt x="1381" y="1107"/>
                  <a:pt x="1394" y="1105"/>
                  <a:pt x="1405" y="1105"/>
                </a:cubicBezTo>
                <a:cubicBezTo>
                  <a:pt x="1413" y="1103"/>
                  <a:pt x="1422" y="1104"/>
                  <a:pt x="1429" y="1105"/>
                </a:cubicBezTo>
                <a:cubicBezTo>
                  <a:pt x="1435" y="1105"/>
                  <a:pt x="1440" y="1106"/>
                  <a:pt x="1445" y="1105"/>
                </a:cubicBezTo>
                <a:cubicBezTo>
                  <a:pt x="1451" y="1105"/>
                  <a:pt x="1456" y="1106"/>
                  <a:pt x="1462" y="1104"/>
                </a:cubicBezTo>
                <a:cubicBezTo>
                  <a:pt x="1465" y="1104"/>
                  <a:pt x="1471" y="1104"/>
                  <a:pt x="1476" y="1104"/>
                </a:cubicBezTo>
                <a:cubicBezTo>
                  <a:pt x="1489" y="1103"/>
                  <a:pt x="1502" y="1103"/>
                  <a:pt x="1515" y="1103"/>
                </a:cubicBezTo>
                <a:cubicBezTo>
                  <a:pt x="1530" y="1104"/>
                  <a:pt x="1546" y="1103"/>
                  <a:pt x="1562" y="1102"/>
                </a:cubicBezTo>
                <a:cubicBezTo>
                  <a:pt x="1568" y="1102"/>
                  <a:pt x="1573" y="1103"/>
                  <a:pt x="1579" y="1103"/>
                </a:cubicBezTo>
                <a:cubicBezTo>
                  <a:pt x="1585" y="1103"/>
                  <a:pt x="1590" y="1101"/>
                  <a:pt x="1595" y="1100"/>
                </a:cubicBezTo>
                <a:cubicBezTo>
                  <a:pt x="1596" y="1100"/>
                  <a:pt x="1597" y="1100"/>
                  <a:pt x="1598" y="1101"/>
                </a:cubicBezTo>
                <a:cubicBezTo>
                  <a:pt x="1604" y="1102"/>
                  <a:pt x="1612" y="1100"/>
                  <a:pt x="1617" y="1101"/>
                </a:cubicBezTo>
                <a:cubicBezTo>
                  <a:pt x="1629" y="1097"/>
                  <a:pt x="1640" y="1095"/>
                  <a:pt x="1652" y="1098"/>
                </a:cubicBezTo>
                <a:cubicBezTo>
                  <a:pt x="1657" y="1098"/>
                  <a:pt x="1662" y="1099"/>
                  <a:pt x="1665" y="1098"/>
                </a:cubicBezTo>
                <a:cubicBezTo>
                  <a:pt x="1669" y="1097"/>
                  <a:pt x="1674" y="1097"/>
                  <a:pt x="1678" y="1097"/>
                </a:cubicBezTo>
                <a:cubicBezTo>
                  <a:pt x="1684" y="1097"/>
                  <a:pt x="1691" y="1096"/>
                  <a:pt x="1696" y="1096"/>
                </a:cubicBezTo>
                <a:cubicBezTo>
                  <a:pt x="1703" y="1097"/>
                  <a:pt x="1708" y="1096"/>
                  <a:pt x="1714" y="1096"/>
                </a:cubicBezTo>
                <a:cubicBezTo>
                  <a:pt x="1718" y="1096"/>
                  <a:pt x="1721" y="1094"/>
                  <a:pt x="1726" y="1095"/>
                </a:cubicBezTo>
                <a:cubicBezTo>
                  <a:pt x="1729" y="1096"/>
                  <a:pt x="1735" y="1096"/>
                  <a:pt x="1739" y="1094"/>
                </a:cubicBezTo>
                <a:cubicBezTo>
                  <a:pt x="1741" y="1094"/>
                  <a:pt x="1744" y="1094"/>
                  <a:pt x="1747" y="1094"/>
                </a:cubicBezTo>
                <a:cubicBezTo>
                  <a:pt x="1759" y="1096"/>
                  <a:pt x="1766" y="1096"/>
                  <a:pt x="1780" y="1095"/>
                </a:cubicBezTo>
                <a:cubicBezTo>
                  <a:pt x="1783" y="1095"/>
                  <a:pt x="1788" y="1094"/>
                  <a:pt x="1789" y="1095"/>
                </a:cubicBezTo>
                <a:cubicBezTo>
                  <a:pt x="1794" y="1096"/>
                  <a:pt x="1799" y="1095"/>
                  <a:pt x="1804" y="1095"/>
                </a:cubicBezTo>
                <a:cubicBezTo>
                  <a:pt x="1811" y="1095"/>
                  <a:pt x="1817" y="1095"/>
                  <a:pt x="1825" y="1095"/>
                </a:cubicBezTo>
                <a:cubicBezTo>
                  <a:pt x="1827" y="1093"/>
                  <a:pt x="1832" y="1092"/>
                  <a:pt x="1836" y="1092"/>
                </a:cubicBezTo>
                <a:cubicBezTo>
                  <a:pt x="1843" y="1092"/>
                  <a:pt x="1848" y="1095"/>
                  <a:pt x="1856" y="1092"/>
                </a:cubicBezTo>
                <a:cubicBezTo>
                  <a:pt x="1858" y="1091"/>
                  <a:pt x="1864" y="1091"/>
                  <a:pt x="1869" y="1092"/>
                </a:cubicBezTo>
                <a:cubicBezTo>
                  <a:pt x="1878" y="1093"/>
                  <a:pt x="1889" y="1091"/>
                  <a:pt x="1898" y="1093"/>
                </a:cubicBezTo>
                <a:cubicBezTo>
                  <a:pt x="1909" y="1090"/>
                  <a:pt x="1922" y="1091"/>
                  <a:pt x="1934" y="1091"/>
                </a:cubicBezTo>
                <a:cubicBezTo>
                  <a:pt x="1937" y="1090"/>
                  <a:pt x="1941" y="1091"/>
                  <a:pt x="1943" y="1090"/>
                </a:cubicBezTo>
                <a:cubicBezTo>
                  <a:pt x="1950" y="1088"/>
                  <a:pt x="1958" y="1089"/>
                  <a:pt x="1964" y="1090"/>
                </a:cubicBezTo>
                <a:cubicBezTo>
                  <a:pt x="1970" y="1091"/>
                  <a:pt x="1976" y="1091"/>
                  <a:pt x="1981" y="1090"/>
                </a:cubicBezTo>
                <a:cubicBezTo>
                  <a:pt x="1986" y="1089"/>
                  <a:pt x="1992" y="1089"/>
                  <a:pt x="1995" y="1089"/>
                </a:cubicBezTo>
                <a:cubicBezTo>
                  <a:pt x="2001" y="1090"/>
                  <a:pt x="2005" y="1090"/>
                  <a:pt x="2010" y="1090"/>
                </a:cubicBezTo>
                <a:cubicBezTo>
                  <a:pt x="2017" y="1089"/>
                  <a:pt x="2024" y="1087"/>
                  <a:pt x="2031" y="1089"/>
                </a:cubicBezTo>
                <a:cubicBezTo>
                  <a:pt x="2032" y="1089"/>
                  <a:pt x="2034" y="1088"/>
                  <a:pt x="2035" y="1088"/>
                </a:cubicBezTo>
                <a:cubicBezTo>
                  <a:pt x="2039" y="1088"/>
                  <a:pt x="2043" y="1087"/>
                  <a:pt x="2046" y="1088"/>
                </a:cubicBezTo>
                <a:cubicBezTo>
                  <a:pt x="2051" y="1089"/>
                  <a:pt x="2055" y="1089"/>
                  <a:pt x="2059" y="1088"/>
                </a:cubicBezTo>
                <a:cubicBezTo>
                  <a:pt x="2061" y="1087"/>
                  <a:pt x="2064" y="1087"/>
                  <a:pt x="2066" y="1087"/>
                </a:cubicBezTo>
                <a:cubicBezTo>
                  <a:pt x="2072" y="1087"/>
                  <a:pt x="2079" y="1087"/>
                  <a:pt x="2083" y="1086"/>
                </a:cubicBezTo>
                <a:cubicBezTo>
                  <a:pt x="2089" y="1084"/>
                  <a:pt x="2092" y="1087"/>
                  <a:pt x="2098" y="1086"/>
                </a:cubicBezTo>
                <a:cubicBezTo>
                  <a:pt x="2103" y="1086"/>
                  <a:pt x="2109" y="1085"/>
                  <a:pt x="2114" y="1087"/>
                </a:cubicBezTo>
                <a:cubicBezTo>
                  <a:pt x="2114" y="1087"/>
                  <a:pt x="2116" y="1087"/>
                  <a:pt x="2118" y="1086"/>
                </a:cubicBezTo>
                <a:cubicBezTo>
                  <a:pt x="2125" y="1085"/>
                  <a:pt x="2132" y="1084"/>
                  <a:pt x="2139" y="1084"/>
                </a:cubicBezTo>
                <a:cubicBezTo>
                  <a:pt x="2144" y="1083"/>
                  <a:pt x="2150" y="1083"/>
                  <a:pt x="2156" y="1082"/>
                </a:cubicBezTo>
                <a:cubicBezTo>
                  <a:pt x="2171" y="1079"/>
                  <a:pt x="2187" y="1077"/>
                  <a:pt x="2204" y="1077"/>
                </a:cubicBezTo>
                <a:cubicBezTo>
                  <a:pt x="2208" y="1075"/>
                  <a:pt x="2214" y="1074"/>
                  <a:pt x="2220" y="1074"/>
                </a:cubicBezTo>
                <a:cubicBezTo>
                  <a:pt x="2230" y="1074"/>
                  <a:pt x="2232" y="1078"/>
                  <a:pt x="2239" y="1079"/>
                </a:cubicBezTo>
                <a:cubicBezTo>
                  <a:pt x="2244" y="1080"/>
                  <a:pt x="2250" y="1078"/>
                  <a:pt x="2256" y="1079"/>
                </a:cubicBezTo>
                <a:cubicBezTo>
                  <a:pt x="2261" y="1080"/>
                  <a:pt x="2267" y="1077"/>
                  <a:pt x="2275" y="1079"/>
                </a:cubicBezTo>
                <a:cubicBezTo>
                  <a:pt x="2279" y="1080"/>
                  <a:pt x="2284" y="1081"/>
                  <a:pt x="2288" y="1083"/>
                </a:cubicBezTo>
                <a:cubicBezTo>
                  <a:pt x="2299" y="1083"/>
                  <a:pt x="2309" y="1084"/>
                  <a:pt x="2319" y="1083"/>
                </a:cubicBezTo>
                <a:cubicBezTo>
                  <a:pt x="2319" y="1083"/>
                  <a:pt x="2320" y="1083"/>
                  <a:pt x="2321" y="1084"/>
                </a:cubicBezTo>
                <a:cubicBezTo>
                  <a:pt x="2330" y="1085"/>
                  <a:pt x="2339" y="1083"/>
                  <a:pt x="2347" y="1084"/>
                </a:cubicBezTo>
                <a:cubicBezTo>
                  <a:pt x="2356" y="1082"/>
                  <a:pt x="2366" y="1084"/>
                  <a:pt x="2376" y="1082"/>
                </a:cubicBezTo>
                <a:cubicBezTo>
                  <a:pt x="2386" y="1079"/>
                  <a:pt x="2400" y="1078"/>
                  <a:pt x="2412" y="1076"/>
                </a:cubicBezTo>
                <a:cubicBezTo>
                  <a:pt x="2423" y="1073"/>
                  <a:pt x="2434" y="1073"/>
                  <a:pt x="2445" y="1076"/>
                </a:cubicBezTo>
                <a:cubicBezTo>
                  <a:pt x="2450" y="1077"/>
                  <a:pt x="2456" y="1078"/>
                  <a:pt x="2463" y="1077"/>
                </a:cubicBezTo>
                <a:cubicBezTo>
                  <a:pt x="2468" y="1078"/>
                  <a:pt x="2473" y="1080"/>
                  <a:pt x="2475" y="1082"/>
                </a:cubicBezTo>
                <a:cubicBezTo>
                  <a:pt x="2478" y="1082"/>
                  <a:pt x="2480" y="1082"/>
                  <a:pt x="2481" y="1082"/>
                </a:cubicBezTo>
                <a:cubicBezTo>
                  <a:pt x="2490" y="1080"/>
                  <a:pt x="2500" y="1077"/>
                  <a:pt x="2511" y="1078"/>
                </a:cubicBezTo>
                <a:cubicBezTo>
                  <a:pt x="2512" y="1078"/>
                  <a:pt x="2514" y="1077"/>
                  <a:pt x="2515" y="1077"/>
                </a:cubicBezTo>
                <a:cubicBezTo>
                  <a:pt x="2519" y="1076"/>
                  <a:pt x="2522" y="1076"/>
                  <a:pt x="2526" y="1075"/>
                </a:cubicBezTo>
                <a:cubicBezTo>
                  <a:pt x="2532" y="1074"/>
                  <a:pt x="2540" y="1076"/>
                  <a:pt x="2547" y="1074"/>
                </a:cubicBezTo>
                <a:cubicBezTo>
                  <a:pt x="2547" y="1074"/>
                  <a:pt x="2547" y="1074"/>
                  <a:pt x="2548" y="1074"/>
                </a:cubicBezTo>
                <a:cubicBezTo>
                  <a:pt x="2551" y="1075"/>
                  <a:pt x="2556" y="1074"/>
                  <a:pt x="2559" y="1074"/>
                </a:cubicBezTo>
                <a:cubicBezTo>
                  <a:pt x="2573" y="1077"/>
                  <a:pt x="2582" y="1072"/>
                  <a:pt x="2594" y="1071"/>
                </a:cubicBezTo>
                <a:cubicBezTo>
                  <a:pt x="2597" y="1067"/>
                  <a:pt x="2609" y="1066"/>
                  <a:pt x="2617" y="1064"/>
                </a:cubicBezTo>
                <a:cubicBezTo>
                  <a:pt x="2625" y="1065"/>
                  <a:pt x="2625" y="1065"/>
                  <a:pt x="2637" y="1063"/>
                </a:cubicBezTo>
                <a:cubicBezTo>
                  <a:pt x="2656" y="1063"/>
                  <a:pt x="2681" y="1048"/>
                  <a:pt x="2684" y="1047"/>
                </a:cubicBezTo>
                <a:cubicBezTo>
                  <a:pt x="2689" y="1045"/>
                  <a:pt x="2678" y="1033"/>
                  <a:pt x="2678" y="1032"/>
                </a:cubicBezTo>
                <a:cubicBezTo>
                  <a:pt x="2675" y="1031"/>
                  <a:pt x="2663" y="984"/>
                  <a:pt x="2670" y="983"/>
                </a:cubicBezTo>
                <a:cubicBezTo>
                  <a:pt x="2673" y="982"/>
                  <a:pt x="2676" y="982"/>
                  <a:pt x="2677" y="982"/>
                </a:cubicBezTo>
                <a:cubicBezTo>
                  <a:pt x="2682" y="983"/>
                  <a:pt x="2688" y="983"/>
                  <a:pt x="2693" y="983"/>
                </a:cubicBezTo>
                <a:cubicBezTo>
                  <a:pt x="2700" y="983"/>
                  <a:pt x="2706" y="982"/>
                  <a:pt x="2713" y="981"/>
                </a:cubicBezTo>
                <a:cubicBezTo>
                  <a:pt x="2719" y="980"/>
                  <a:pt x="2719" y="977"/>
                  <a:pt x="2721" y="976"/>
                </a:cubicBezTo>
                <a:cubicBezTo>
                  <a:pt x="2715" y="977"/>
                  <a:pt x="2688" y="980"/>
                  <a:pt x="2696" y="977"/>
                </a:cubicBezTo>
                <a:cubicBezTo>
                  <a:pt x="2697" y="977"/>
                  <a:pt x="2700" y="977"/>
                  <a:pt x="2702" y="977"/>
                </a:cubicBezTo>
                <a:cubicBezTo>
                  <a:pt x="2711" y="979"/>
                  <a:pt x="2723" y="973"/>
                  <a:pt x="2724" y="970"/>
                </a:cubicBezTo>
                <a:cubicBezTo>
                  <a:pt x="2733" y="970"/>
                  <a:pt x="2728" y="969"/>
                  <a:pt x="2736" y="968"/>
                </a:cubicBezTo>
                <a:cubicBezTo>
                  <a:pt x="2743" y="967"/>
                  <a:pt x="2750" y="967"/>
                  <a:pt x="2751" y="964"/>
                </a:cubicBezTo>
                <a:cubicBezTo>
                  <a:pt x="2752" y="963"/>
                  <a:pt x="2755" y="962"/>
                  <a:pt x="2757" y="962"/>
                </a:cubicBezTo>
                <a:cubicBezTo>
                  <a:pt x="2761" y="961"/>
                  <a:pt x="2762" y="950"/>
                  <a:pt x="2759" y="950"/>
                </a:cubicBezTo>
                <a:cubicBezTo>
                  <a:pt x="2762" y="949"/>
                  <a:pt x="2758" y="920"/>
                  <a:pt x="2759" y="916"/>
                </a:cubicBezTo>
                <a:cubicBezTo>
                  <a:pt x="2760" y="914"/>
                  <a:pt x="2754" y="911"/>
                  <a:pt x="2759" y="909"/>
                </a:cubicBezTo>
                <a:cubicBezTo>
                  <a:pt x="2759" y="908"/>
                  <a:pt x="2759" y="908"/>
                  <a:pt x="2759" y="908"/>
                </a:cubicBezTo>
                <a:cubicBezTo>
                  <a:pt x="2754" y="905"/>
                  <a:pt x="2756" y="902"/>
                  <a:pt x="2751" y="899"/>
                </a:cubicBezTo>
                <a:cubicBezTo>
                  <a:pt x="2750" y="899"/>
                  <a:pt x="2748" y="899"/>
                  <a:pt x="2746" y="899"/>
                </a:cubicBezTo>
                <a:cubicBezTo>
                  <a:pt x="2747" y="898"/>
                  <a:pt x="2749" y="898"/>
                  <a:pt x="2749" y="898"/>
                </a:cubicBezTo>
                <a:cubicBezTo>
                  <a:pt x="2742" y="894"/>
                  <a:pt x="2747" y="892"/>
                  <a:pt x="2753" y="889"/>
                </a:cubicBezTo>
                <a:cubicBezTo>
                  <a:pt x="2756" y="887"/>
                  <a:pt x="2741" y="853"/>
                  <a:pt x="2744" y="852"/>
                </a:cubicBezTo>
                <a:cubicBezTo>
                  <a:pt x="2747" y="850"/>
                  <a:pt x="2750" y="838"/>
                  <a:pt x="2758" y="836"/>
                </a:cubicBezTo>
                <a:cubicBezTo>
                  <a:pt x="2752" y="834"/>
                  <a:pt x="2760" y="832"/>
                  <a:pt x="2756" y="830"/>
                </a:cubicBezTo>
                <a:cubicBezTo>
                  <a:pt x="2753" y="828"/>
                  <a:pt x="2748" y="828"/>
                  <a:pt x="2747" y="826"/>
                </a:cubicBezTo>
                <a:cubicBezTo>
                  <a:pt x="2743" y="821"/>
                  <a:pt x="2741" y="817"/>
                  <a:pt x="2749" y="812"/>
                </a:cubicBezTo>
                <a:cubicBezTo>
                  <a:pt x="2751" y="811"/>
                  <a:pt x="2749" y="809"/>
                  <a:pt x="2756" y="809"/>
                </a:cubicBezTo>
                <a:cubicBezTo>
                  <a:pt x="2756" y="808"/>
                  <a:pt x="2760" y="807"/>
                  <a:pt x="2759" y="805"/>
                </a:cubicBezTo>
                <a:cubicBezTo>
                  <a:pt x="2759" y="804"/>
                  <a:pt x="2760" y="798"/>
                  <a:pt x="2759" y="797"/>
                </a:cubicBezTo>
                <a:cubicBezTo>
                  <a:pt x="2758" y="796"/>
                  <a:pt x="2759" y="795"/>
                  <a:pt x="2758" y="795"/>
                </a:cubicBezTo>
                <a:cubicBezTo>
                  <a:pt x="2753" y="794"/>
                  <a:pt x="2757" y="792"/>
                  <a:pt x="2755" y="789"/>
                </a:cubicBezTo>
                <a:cubicBezTo>
                  <a:pt x="2757" y="789"/>
                  <a:pt x="2759" y="779"/>
                  <a:pt x="2755" y="778"/>
                </a:cubicBezTo>
                <a:cubicBezTo>
                  <a:pt x="2752" y="777"/>
                  <a:pt x="2752" y="775"/>
                  <a:pt x="2752" y="774"/>
                </a:cubicBezTo>
                <a:cubicBezTo>
                  <a:pt x="2752" y="771"/>
                  <a:pt x="2750" y="769"/>
                  <a:pt x="2746" y="767"/>
                </a:cubicBezTo>
                <a:cubicBezTo>
                  <a:pt x="2743" y="765"/>
                  <a:pt x="2739" y="764"/>
                  <a:pt x="2737" y="763"/>
                </a:cubicBezTo>
                <a:cubicBezTo>
                  <a:pt x="2740" y="759"/>
                  <a:pt x="2742" y="755"/>
                  <a:pt x="2746" y="752"/>
                </a:cubicBezTo>
                <a:cubicBezTo>
                  <a:pt x="2749" y="751"/>
                  <a:pt x="2749" y="749"/>
                  <a:pt x="2748" y="748"/>
                </a:cubicBezTo>
                <a:cubicBezTo>
                  <a:pt x="2745" y="746"/>
                  <a:pt x="2745" y="744"/>
                  <a:pt x="2748" y="742"/>
                </a:cubicBezTo>
                <a:cubicBezTo>
                  <a:pt x="2750" y="740"/>
                  <a:pt x="2745" y="737"/>
                  <a:pt x="2742" y="736"/>
                </a:cubicBezTo>
                <a:cubicBezTo>
                  <a:pt x="2741" y="734"/>
                  <a:pt x="2745" y="734"/>
                  <a:pt x="2744" y="733"/>
                </a:cubicBezTo>
                <a:cubicBezTo>
                  <a:pt x="2738" y="730"/>
                  <a:pt x="2738" y="730"/>
                  <a:pt x="2741" y="727"/>
                </a:cubicBezTo>
                <a:cubicBezTo>
                  <a:pt x="2746" y="721"/>
                  <a:pt x="2746" y="721"/>
                  <a:pt x="2735" y="716"/>
                </a:cubicBezTo>
                <a:cubicBezTo>
                  <a:pt x="2734" y="716"/>
                  <a:pt x="2735" y="715"/>
                  <a:pt x="2735" y="714"/>
                </a:cubicBezTo>
                <a:cubicBezTo>
                  <a:pt x="2743" y="712"/>
                  <a:pt x="2743" y="709"/>
                  <a:pt x="2750" y="707"/>
                </a:cubicBezTo>
                <a:cubicBezTo>
                  <a:pt x="2750" y="704"/>
                  <a:pt x="2750" y="701"/>
                  <a:pt x="2750" y="698"/>
                </a:cubicBezTo>
                <a:cubicBezTo>
                  <a:pt x="2750" y="698"/>
                  <a:pt x="2750" y="698"/>
                  <a:pt x="2749" y="697"/>
                </a:cubicBezTo>
                <a:cubicBezTo>
                  <a:pt x="2744" y="696"/>
                  <a:pt x="2746" y="694"/>
                  <a:pt x="2747" y="692"/>
                </a:cubicBezTo>
                <a:cubicBezTo>
                  <a:pt x="2749" y="690"/>
                  <a:pt x="2745" y="689"/>
                  <a:pt x="2747" y="687"/>
                </a:cubicBezTo>
                <a:cubicBezTo>
                  <a:pt x="2750" y="683"/>
                  <a:pt x="2749" y="683"/>
                  <a:pt x="2747" y="678"/>
                </a:cubicBezTo>
                <a:cubicBezTo>
                  <a:pt x="2746" y="677"/>
                  <a:pt x="2743" y="676"/>
                  <a:pt x="2743" y="675"/>
                </a:cubicBezTo>
                <a:cubicBezTo>
                  <a:pt x="2743" y="673"/>
                  <a:pt x="2742" y="671"/>
                  <a:pt x="2743" y="669"/>
                </a:cubicBezTo>
                <a:cubicBezTo>
                  <a:pt x="2744" y="667"/>
                  <a:pt x="2739" y="665"/>
                  <a:pt x="2740" y="663"/>
                </a:cubicBezTo>
                <a:cubicBezTo>
                  <a:pt x="2741" y="659"/>
                  <a:pt x="2740" y="638"/>
                  <a:pt x="2738" y="636"/>
                </a:cubicBezTo>
                <a:cubicBezTo>
                  <a:pt x="2737" y="634"/>
                  <a:pt x="2732" y="631"/>
                  <a:pt x="2729" y="629"/>
                </a:cubicBezTo>
                <a:cubicBezTo>
                  <a:pt x="2728" y="628"/>
                  <a:pt x="2731" y="625"/>
                  <a:pt x="2725" y="623"/>
                </a:cubicBezTo>
                <a:cubicBezTo>
                  <a:pt x="2731" y="620"/>
                  <a:pt x="2736" y="610"/>
                  <a:pt x="2730" y="610"/>
                </a:cubicBezTo>
                <a:cubicBezTo>
                  <a:pt x="2730" y="608"/>
                  <a:pt x="2723" y="607"/>
                  <a:pt x="2723" y="606"/>
                </a:cubicBezTo>
                <a:cubicBezTo>
                  <a:pt x="2722" y="603"/>
                  <a:pt x="2724" y="590"/>
                  <a:pt x="2728" y="589"/>
                </a:cubicBezTo>
                <a:cubicBezTo>
                  <a:pt x="2729" y="586"/>
                  <a:pt x="2726" y="584"/>
                  <a:pt x="2720" y="582"/>
                </a:cubicBezTo>
                <a:cubicBezTo>
                  <a:pt x="2718" y="582"/>
                  <a:pt x="2719" y="581"/>
                  <a:pt x="2719" y="581"/>
                </a:cubicBezTo>
                <a:cubicBezTo>
                  <a:pt x="2721" y="579"/>
                  <a:pt x="2725" y="579"/>
                  <a:pt x="2728" y="578"/>
                </a:cubicBezTo>
                <a:cubicBezTo>
                  <a:pt x="2727" y="575"/>
                  <a:pt x="2725" y="572"/>
                  <a:pt x="2718" y="570"/>
                </a:cubicBezTo>
                <a:cubicBezTo>
                  <a:pt x="2719" y="568"/>
                  <a:pt x="2718" y="565"/>
                  <a:pt x="2721" y="562"/>
                </a:cubicBezTo>
                <a:cubicBezTo>
                  <a:pt x="2723" y="559"/>
                  <a:pt x="2727" y="526"/>
                  <a:pt x="2721" y="520"/>
                </a:cubicBezTo>
                <a:cubicBezTo>
                  <a:pt x="2720" y="520"/>
                  <a:pt x="2725" y="494"/>
                  <a:pt x="2733" y="494"/>
                </a:cubicBezTo>
                <a:cubicBezTo>
                  <a:pt x="2738" y="493"/>
                  <a:pt x="2745" y="483"/>
                  <a:pt x="2747" y="482"/>
                </a:cubicBezTo>
                <a:cubicBezTo>
                  <a:pt x="2748" y="481"/>
                  <a:pt x="2750" y="480"/>
                  <a:pt x="2753" y="479"/>
                </a:cubicBezTo>
                <a:cubicBezTo>
                  <a:pt x="2762" y="478"/>
                  <a:pt x="2762" y="460"/>
                  <a:pt x="2759" y="459"/>
                </a:cubicBezTo>
                <a:cubicBezTo>
                  <a:pt x="2760" y="457"/>
                  <a:pt x="2755" y="442"/>
                  <a:pt x="2753" y="439"/>
                </a:cubicBezTo>
                <a:cubicBezTo>
                  <a:pt x="2751" y="437"/>
                  <a:pt x="2747" y="435"/>
                  <a:pt x="2749" y="433"/>
                </a:cubicBezTo>
                <a:cubicBezTo>
                  <a:pt x="2751" y="431"/>
                  <a:pt x="2748" y="429"/>
                  <a:pt x="2749" y="427"/>
                </a:cubicBezTo>
                <a:cubicBezTo>
                  <a:pt x="2750" y="425"/>
                  <a:pt x="2750" y="424"/>
                  <a:pt x="2748" y="422"/>
                </a:cubicBezTo>
                <a:cubicBezTo>
                  <a:pt x="2748" y="422"/>
                  <a:pt x="2749" y="421"/>
                  <a:pt x="2748" y="421"/>
                </a:cubicBezTo>
                <a:cubicBezTo>
                  <a:pt x="2747" y="420"/>
                  <a:pt x="2752" y="418"/>
                  <a:pt x="2750" y="418"/>
                </a:cubicBezTo>
                <a:cubicBezTo>
                  <a:pt x="2745" y="416"/>
                  <a:pt x="2752" y="415"/>
                  <a:pt x="2751" y="414"/>
                </a:cubicBezTo>
                <a:cubicBezTo>
                  <a:pt x="2751" y="413"/>
                  <a:pt x="2749" y="410"/>
                  <a:pt x="2751" y="410"/>
                </a:cubicBezTo>
                <a:cubicBezTo>
                  <a:pt x="2757" y="408"/>
                  <a:pt x="2754" y="397"/>
                  <a:pt x="2748" y="394"/>
                </a:cubicBezTo>
                <a:cubicBezTo>
                  <a:pt x="2750" y="392"/>
                  <a:pt x="2752" y="390"/>
                  <a:pt x="2754" y="389"/>
                </a:cubicBezTo>
                <a:cubicBezTo>
                  <a:pt x="2753" y="388"/>
                  <a:pt x="2752" y="388"/>
                  <a:pt x="2752" y="388"/>
                </a:cubicBezTo>
                <a:cubicBezTo>
                  <a:pt x="2751" y="388"/>
                  <a:pt x="2750" y="387"/>
                  <a:pt x="2749" y="387"/>
                </a:cubicBezTo>
                <a:cubicBezTo>
                  <a:pt x="2747" y="388"/>
                  <a:pt x="2746" y="388"/>
                  <a:pt x="2745" y="388"/>
                </a:cubicBezTo>
                <a:cubicBezTo>
                  <a:pt x="2744" y="388"/>
                  <a:pt x="2741" y="369"/>
                  <a:pt x="2741" y="369"/>
                </a:cubicBezTo>
                <a:cubicBezTo>
                  <a:pt x="2743" y="366"/>
                  <a:pt x="2742" y="365"/>
                  <a:pt x="2747" y="363"/>
                </a:cubicBezTo>
                <a:cubicBezTo>
                  <a:pt x="2745" y="362"/>
                  <a:pt x="2749" y="360"/>
                  <a:pt x="2745" y="359"/>
                </a:cubicBezTo>
                <a:cubicBezTo>
                  <a:pt x="2742" y="357"/>
                  <a:pt x="2743" y="356"/>
                  <a:pt x="2747" y="355"/>
                </a:cubicBezTo>
                <a:cubicBezTo>
                  <a:pt x="2751" y="353"/>
                  <a:pt x="2751" y="352"/>
                  <a:pt x="2746" y="351"/>
                </a:cubicBezTo>
                <a:cubicBezTo>
                  <a:pt x="2749" y="350"/>
                  <a:pt x="2753" y="349"/>
                  <a:pt x="2755" y="348"/>
                </a:cubicBezTo>
                <a:cubicBezTo>
                  <a:pt x="2757" y="345"/>
                  <a:pt x="2756" y="343"/>
                  <a:pt x="2752" y="341"/>
                </a:cubicBezTo>
                <a:cubicBezTo>
                  <a:pt x="2747" y="339"/>
                  <a:pt x="2751" y="337"/>
                  <a:pt x="2746" y="335"/>
                </a:cubicBezTo>
                <a:cubicBezTo>
                  <a:pt x="2750" y="334"/>
                  <a:pt x="2748" y="332"/>
                  <a:pt x="2749" y="330"/>
                </a:cubicBezTo>
                <a:cubicBezTo>
                  <a:pt x="2751" y="329"/>
                  <a:pt x="2750" y="327"/>
                  <a:pt x="2752" y="325"/>
                </a:cubicBezTo>
                <a:cubicBezTo>
                  <a:pt x="2757" y="323"/>
                  <a:pt x="2754" y="321"/>
                  <a:pt x="2755" y="319"/>
                </a:cubicBezTo>
                <a:cubicBezTo>
                  <a:pt x="2756" y="318"/>
                  <a:pt x="2752" y="316"/>
                  <a:pt x="2754" y="314"/>
                </a:cubicBezTo>
                <a:cubicBezTo>
                  <a:pt x="2756" y="312"/>
                  <a:pt x="2755" y="310"/>
                  <a:pt x="2754" y="308"/>
                </a:cubicBezTo>
                <a:cubicBezTo>
                  <a:pt x="2754" y="307"/>
                  <a:pt x="2753" y="307"/>
                  <a:pt x="2753" y="307"/>
                </a:cubicBezTo>
                <a:cubicBezTo>
                  <a:pt x="2750" y="305"/>
                  <a:pt x="2749" y="304"/>
                  <a:pt x="2746" y="303"/>
                </a:cubicBezTo>
                <a:cubicBezTo>
                  <a:pt x="2742" y="301"/>
                  <a:pt x="2750" y="299"/>
                  <a:pt x="2748" y="297"/>
                </a:cubicBezTo>
                <a:cubicBezTo>
                  <a:pt x="2748" y="297"/>
                  <a:pt x="2748" y="297"/>
                  <a:pt x="2748" y="296"/>
                </a:cubicBezTo>
                <a:cubicBezTo>
                  <a:pt x="2749" y="295"/>
                  <a:pt x="2744" y="294"/>
                  <a:pt x="2744" y="292"/>
                </a:cubicBezTo>
                <a:cubicBezTo>
                  <a:pt x="2745" y="291"/>
                  <a:pt x="2749" y="290"/>
                  <a:pt x="2748" y="288"/>
                </a:cubicBezTo>
                <a:cubicBezTo>
                  <a:pt x="2746" y="285"/>
                  <a:pt x="2750" y="283"/>
                  <a:pt x="2752" y="281"/>
                </a:cubicBezTo>
                <a:cubicBezTo>
                  <a:pt x="2754" y="279"/>
                  <a:pt x="2754" y="278"/>
                  <a:pt x="2751" y="277"/>
                </a:cubicBezTo>
                <a:cubicBezTo>
                  <a:pt x="2745" y="274"/>
                  <a:pt x="2748" y="271"/>
                  <a:pt x="2747" y="268"/>
                </a:cubicBezTo>
                <a:cubicBezTo>
                  <a:pt x="2749" y="267"/>
                  <a:pt x="2751" y="266"/>
                  <a:pt x="2753" y="265"/>
                </a:cubicBezTo>
                <a:cubicBezTo>
                  <a:pt x="2753" y="264"/>
                  <a:pt x="2755" y="261"/>
                  <a:pt x="2752" y="260"/>
                </a:cubicBezTo>
                <a:cubicBezTo>
                  <a:pt x="2747" y="257"/>
                  <a:pt x="2746" y="164"/>
                  <a:pt x="2748" y="161"/>
                </a:cubicBezTo>
                <a:cubicBezTo>
                  <a:pt x="2748" y="159"/>
                  <a:pt x="2748" y="158"/>
                  <a:pt x="2748" y="157"/>
                </a:cubicBezTo>
                <a:cubicBezTo>
                  <a:pt x="2747" y="154"/>
                  <a:pt x="2744" y="152"/>
                  <a:pt x="2736" y="152"/>
                </a:cubicBezTo>
                <a:cubicBezTo>
                  <a:pt x="2734" y="152"/>
                  <a:pt x="2740" y="146"/>
                  <a:pt x="2736" y="143"/>
                </a:cubicBezTo>
                <a:cubicBezTo>
                  <a:pt x="2729" y="143"/>
                  <a:pt x="2670" y="136"/>
                  <a:pt x="2672" y="130"/>
                </a:cubicBezTo>
                <a:cubicBezTo>
                  <a:pt x="2665" y="129"/>
                  <a:pt x="2668" y="124"/>
                  <a:pt x="2672" y="123"/>
                </a:cubicBezTo>
                <a:cubicBezTo>
                  <a:pt x="2672" y="121"/>
                  <a:pt x="2673" y="119"/>
                  <a:pt x="2671" y="118"/>
                </a:cubicBezTo>
                <a:cubicBezTo>
                  <a:pt x="2667" y="117"/>
                  <a:pt x="2669" y="115"/>
                  <a:pt x="2668" y="113"/>
                </a:cubicBezTo>
                <a:cubicBezTo>
                  <a:pt x="2668" y="112"/>
                  <a:pt x="2672" y="111"/>
                  <a:pt x="2668" y="110"/>
                </a:cubicBezTo>
                <a:cubicBezTo>
                  <a:pt x="2665" y="109"/>
                  <a:pt x="2671" y="107"/>
                  <a:pt x="2671" y="106"/>
                </a:cubicBezTo>
                <a:cubicBezTo>
                  <a:pt x="2672" y="104"/>
                  <a:pt x="2670" y="103"/>
                  <a:pt x="2665" y="102"/>
                </a:cubicBezTo>
                <a:cubicBezTo>
                  <a:pt x="2665" y="100"/>
                  <a:pt x="2666" y="98"/>
                  <a:pt x="2664" y="98"/>
                </a:cubicBezTo>
                <a:cubicBezTo>
                  <a:pt x="2660" y="96"/>
                  <a:pt x="2665" y="95"/>
                  <a:pt x="2665" y="94"/>
                </a:cubicBezTo>
                <a:cubicBezTo>
                  <a:pt x="2664" y="92"/>
                  <a:pt x="2664" y="90"/>
                  <a:pt x="2665" y="88"/>
                </a:cubicBezTo>
                <a:cubicBezTo>
                  <a:pt x="2665" y="86"/>
                  <a:pt x="2662" y="85"/>
                  <a:pt x="2664" y="83"/>
                </a:cubicBezTo>
                <a:cubicBezTo>
                  <a:pt x="2665" y="81"/>
                  <a:pt x="2660" y="79"/>
                  <a:pt x="2661" y="77"/>
                </a:cubicBezTo>
                <a:cubicBezTo>
                  <a:pt x="2661" y="77"/>
                  <a:pt x="2660" y="76"/>
                  <a:pt x="2659" y="76"/>
                </a:cubicBezTo>
                <a:cubicBezTo>
                  <a:pt x="2653" y="74"/>
                  <a:pt x="2654" y="72"/>
                  <a:pt x="2657" y="70"/>
                </a:cubicBezTo>
                <a:cubicBezTo>
                  <a:pt x="2659" y="67"/>
                  <a:pt x="2659" y="65"/>
                  <a:pt x="2654" y="62"/>
                </a:cubicBezTo>
                <a:cubicBezTo>
                  <a:pt x="2661" y="58"/>
                  <a:pt x="2661" y="58"/>
                  <a:pt x="2659" y="51"/>
                </a:cubicBezTo>
                <a:cubicBezTo>
                  <a:pt x="2652" y="50"/>
                  <a:pt x="2656" y="46"/>
                  <a:pt x="2648" y="45"/>
                </a:cubicBezTo>
                <a:cubicBezTo>
                  <a:pt x="2645" y="40"/>
                  <a:pt x="2653" y="34"/>
                  <a:pt x="2650" y="29"/>
                </a:cubicBezTo>
                <a:cubicBezTo>
                  <a:pt x="2650" y="27"/>
                  <a:pt x="2651" y="25"/>
                  <a:pt x="2648" y="24"/>
                </a:cubicBezTo>
                <a:cubicBezTo>
                  <a:pt x="2654" y="21"/>
                  <a:pt x="2646" y="20"/>
                  <a:pt x="2645" y="18"/>
                </a:cubicBezTo>
                <a:cubicBezTo>
                  <a:pt x="2643" y="16"/>
                  <a:pt x="2641" y="14"/>
                  <a:pt x="2632" y="13"/>
                </a:cubicBezTo>
                <a:cubicBezTo>
                  <a:pt x="2623" y="15"/>
                  <a:pt x="2620" y="20"/>
                  <a:pt x="2607" y="21"/>
                </a:cubicBezTo>
                <a:cubicBezTo>
                  <a:pt x="2605" y="22"/>
                  <a:pt x="2604" y="24"/>
                  <a:pt x="2602" y="25"/>
                </a:cubicBezTo>
                <a:cubicBezTo>
                  <a:pt x="2599" y="25"/>
                  <a:pt x="2596" y="25"/>
                  <a:pt x="2593" y="26"/>
                </a:cubicBezTo>
                <a:cubicBezTo>
                  <a:pt x="2598" y="27"/>
                  <a:pt x="2600" y="30"/>
                  <a:pt x="2597" y="31"/>
                </a:cubicBezTo>
                <a:cubicBezTo>
                  <a:pt x="2593" y="33"/>
                  <a:pt x="2596" y="35"/>
                  <a:pt x="2593" y="37"/>
                </a:cubicBezTo>
                <a:cubicBezTo>
                  <a:pt x="2592" y="38"/>
                  <a:pt x="2588" y="39"/>
                  <a:pt x="2585" y="40"/>
                </a:cubicBezTo>
                <a:cubicBezTo>
                  <a:pt x="2585" y="42"/>
                  <a:pt x="2588" y="44"/>
                  <a:pt x="2580" y="46"/>
                </a:cubicBezTo>
                <a:cubicBezTo>
                  <a:pt x="2577" y="46"/>
                  <a:pt x="2576" y="45"/>
                  <a:pt x="2572" y="45"/>
                </a:cubicBezTo>
                <a:cubicBezTo>
                  <a:pt x="2570" y="47"/>
                  <a:pt x="2560" y="49"/>
                  <a:pt x="2560" y="49"/>
                </a:cubicBezTo>
                <a:cubicBezTo>
                  <a:pt x="2563" y="52"/>
                  <a:pt x="2493" y="57"/>
                  <a:pt x="2495" y="53"/>
                </a:cubicBezTo>
                <a:cubicBezTo>
                  <a:pt x="2490" y="51"/>
                  <a:pt x="2486" y="50"/>
                  <a:pt x="2481" y="48"/>
                </a:cubicBezTo>
                <a:cubicBezTo>
                  <a:pt x="2476" y="49"/>
                  <a:pt x="2471" y="49"/>
                  <a:pt x="2466" y="49"/>
                </a:cubicBezTo>
                <a:cubicBezTo>
                  <a:pt x="2461" y="51"/>
                  <a:pt x="2457" y="49"/>
                  <a:pt x="2453" y="49"/>
                </a:cubicBezTo>
                <a:cubicBezTo>
                  <a:pt x="2438" y="50"/>
                  <a:pt x="2424" y="49"/>
                  <a:pt x="2410" y="48"/>
                </a:cubicBezTo>
                <a:cubicBezTo>
                  <a:pt x="2404" y="48"/>
                  <a:pt x="2397" y="48"/>
                  <a:pt x="2391" y="48"/>
                </a:cubicBezTo>
                <a:cubicBezTo>
                  <a:pt x="2384" y="48"/>
                  <a:pt x="2377" y="48"/>
                  <a:pt x="2371" y="46"/>
                </a:cubicBezTo>
                <a:cubicBezTo>
                  <a:pt x="2370" y="46"/>
                  <a:pt x="2365" y="46"/>
                  <a:pt x="2361" y="47"/>
                </a:cubicBezTo>
                <a:cubicBezTo>
                  <a:pt x="2349" y="49"/>
                  <a:pt x="2332" y="49"/>
                  <a:pt x="2321" y="47"/>
                </a:cubicBezTo>
                <a:cubicBezTo>
                  <a:pt x="2319" y="46"/>
                  <a:pt x="2318" y="43"/>
                  <a:pt x="2314" y="43"/>
                </a:cubicBezTo>
                <a:cubicBezTo>
                  <a:pt x="2306" y="43"/>
                  <a:pt x="2302" y="41"/>
                  <a:pt x="2295" y="41"/>
                </a:cubicBezTo>
                <a:cubicBezTo>
                  <a:pt x="2283" y="40"/>
                  <a:pt x="2274" y="37"/>
                  <a:pt x="2263" y="35"/>
                </a:cubicBezTo>
                <a:cubicBezTo>
                  <a:pt x="2263" y="33"/>
                  <a:pt x="2263" y="31"/>
                  <a:pt x="2263" y="29"/>
                </a:cubicBezTo>
                <a:cubicBezTo>
                  <a:pt x="2261" y="28"/>
                  <a:pt x="2260" y="28"/>
                  <a:pt x="2258" y="27"/>
                </a:cubicBezTo>
                <a:cubicBezTo>
                  <a:pt x="2252" y="25"/>
                  <a:pt x="2245" y="23"/>
                  <a:pt x="2235" y="24"/>
                </a:cubicBezTo>
                <a:cubicBezTo>
                  <a:pt x="2225" y="22"/>
                  <a:pt x="2212" y="25"/>
                  <a:pt x="2202" y="22"/>
                </a:cubicBezTo>
                <a:cubicBezTo>
                  <a:pt x="2187" y="18"/>
                  <a:pt x="2187" y="18"/>
                  <a:pt x="2176" y="18"/>
                </a:cubicBezTo>
                <a:cubicBezTo>
                  <a:pt x="2171" y="17"/>
                  <a:pt x="2167" y="16"/>
                  <a:pt x="2163" y="15"/>
                </a:cubicBezTo>
                <a:cubicBezTo>
                  <a:pt x="2163" y="12"/>
                  <a:pt x="2163" y="10"/>
                  <a:pt x="2163" y="8"/>
                </a:cubicBezTo>
                <a:cubicBezTo>
                  <a:pt x="2156" y="7"/>
                  <a:pt x="2150" y="6"/>
                  <a:pt x="2143" y="5"/>
                </a:cubicBezTo>
                <a:cubicBezTo>
                  <a:pt x="2139" y="5"/>
                  <a:pt x="2135" y="5"/>
                  <a:pt x="2131" y="4"/>
                </a:cubicBezTo>
                <a:cubicBezTo>
                  <a:pt x="2127" y="3"/>
                  <a:pt x="2122" y="2"/>
                  <a:pt x="2115" y="4"/>
                </a:cubicBezTo>
                <a:cubicBezTo>
                  <a:pt x="2110" y="5"/>
                  <a:pt x="2101" y="5"/>
                  <a:pt x="2096" y="4"/>
                </a:cubicBezTo>
                <a:cubicBezTo>
                  <a:pt x="2089" y="3"/>
                  <a:pt x="2082" y="5"/>
                  <a:pt x="2077" y="4"/>
                </a:cubicBezTo>
                <a:cubicBezTo>
                  <a:pt x="2070" y="2"/>
                  <a:pt x="2064" y="3"/>
                  <a:pt x="2058" y="4"/>
                </a:cubicBezTo>
                <a:cubicBezTo>
                  <a:pt x="2046" y="4"/>
                  <a:pt x="2037" y="2"/>
                  <a:pt x="2026" y="2"/>
                </a:cubicBezTo>
                <a:cubicBezTo>
                  <a:pt x="2024" y="2"/>
                  <a:pt x="2023" y="2"/>
                  <a:pt x="2022" y="2"/>
                </a:cubicBezTo>
                <a:cubicBezTo>
                  <a:pt x="2010" y="0"/>
                  <a:pt x="1990" y="0"/>
                  <a:pt x="1980" y="3"/>
                </a:cubicBezTo>
                <a:cubicBezTo>
                  <a:pt x="1975" y="4"/>
                  <a:pt x="1971" y="4"/>
                  <a:pt x="1966" y="3"/>
                </a:cubicBezTo>
                <a:cubicBezTo>
                  <a:pt x="1958" y="3"/>
                  <a:pt x="1950" y="2"/>
                  <a:pt x="1941" y="2"/>
                </a:cubicBezTo>
                <a:cubicBezTo>
                  <a:pt x="1937" y="3"/>
                  <a:pt x="1933" y="3"/>
                  <a:pt x="1929" y="3"/>
                </a:cubicBezTo>
                <a:cubicBezTo>
                  <a:pt x="1924" y="3"/>
                  <a:pt x="1921" y="4"/>
                  <a:pt x="1916" y="4"/>
                </a:cubicBezTo>
                <a:cubicBezTo>
                  <a:pt x="1910" y="4"/>
                  <a:pt x="1903" y="5"/>
                  <a:pt x="1897" y="4"/>
                </a:cubicBezTo>
                <a:cubicBezTo>
                  <a:pt x="1891" y="6"/>
                  <a:pt x="1884" y="5"/>
                  <a:pt x="1877" y="5"/>
                </a:cubicBezTo>
                <a:cubicBezTo>
                  <a:pt x="1873" y="6"/>
                  <a:pt x="1870" y="5"/>
                  <a:pt x="1867" y="5"/>
                </a:cubicBezTo>
                <a:cubicBezTo>
                  <a:pt x="1863" y="5"/>
                  <a:pt x="1861" y="6"/>
                  <a:pt x="1856" y="6"/>
                </a:cubicBezTo>
                <a:cubicBezTo>
                  <a:pt x="1852" y="6"/>
                  <a:pt x="1848" y="6"/>
                  <a:pt x="1844" y="6"/>
                </a:cubicBezTo>
                <a:cubicBezTo>
                  <a:pt x="1839" y="6"/>
                  <a:pt x="1835" y="6"/>
                  <a:pt x="1831" y="7"/>
                </a:cubicBezTo>
                <a:cubicBezTo>
                  <a:pt x="1827" y="7"/>
                  <a:pt x="1823" y="6"/>
                  <a:pt x="1821" y="6"/>
                </a:cubicBezTo>
                <a:cubicBezTo>
                  <a:pt x="1816" y="7"/>
                  <a:pt x="1813" y="7"/>
                  <a:pt x="1809" y="7"/>
                </a:cubicBezTo>
                <a:cubicBezTo>
                  <a:pt x="1807" y="7"/>
                  <a:pt x="1805" y="7"/>
                  <a:pt x="1803" y="7"/>
                </a:cubicBezTo>
                <a:cubicBezTo>
                  <a:pt x="1787" y="6"/>
                  <a:pt x="1777" y="7"/>
                  <a:pt x="1763" y="8"/>
                </a:cubicBezTo>
                <a:cubicBezTo>
                  <a:pt x="1754" y="9"/>
                  <a:pt x="1745" y="10"/>
                  <a:pt x="1737" y="9"/>
                </a:cubicBezTo>
                <a:cubicBezTo>
                  <a:pt x="1730" y="8"/>
                  <a:pt x="1723" y="8"/>
                  <a:pt x="1715" y="8"/>
                </a:cubicBezTo>
                <a:cubicBezTo>
                  <a:pt x="1709" y="8"/>
                  <a:pt x="1700" y="7"/>
                  <a:pt x="1693" y="9"/>
                </a:cubicBezTo>
                <a:cubicBezTo>
                  <a:pt x="1693" y="10"/>
                  <a:pt x="1690" y="10"/>
                  <a:pt x="1689" y="10"/>
                </a:cubicBezTo>
                <a:cubicBezTo>
                  <a:pt x="1680" y="8"/>
                  <a:pt x="1670" y="9"/>
                  <a:pt x="1661" y="9"/>
                </a:cubicBezTo>
                <a:cubicBezTo>
                  <a:pt x="1652" y="9"/>
                  <a:pt x="1643" y="10"/>
                  <a:pt x="1635" y="9"/>
                </a:cubicBezTo>
                <a:cubicBezTo>
                  <a:pt x="1633" y="9"/>
                  <a:pt x="1630" y="9"/>
                  <a:pt x="1628" y="9"/>
                </a:cubicBezTo>
                <a:cubicBezTo>
                  <a:pt x="1618" y="12"/>
                  <a:pt x="1609" y="11"/>
                  <a:pt x="1601" y="9"/>
                </a:cubicBezTo>
                <a:cubicBezTo>
                  <a:pt x="1592" y="11"/>
                  <a:pt x="1583" y="11"/>
                  <a:pt x="1575" y="10"/>
                </a:cubicBezTo>
                <a:cubicBezTo>
                  <a:pt x="1569" y="10"/>
                  <a:pt x="1563" y="11"/>
                  <a:pt x="1558" y="10"/>
                </a:cubicBezTo>
                <a:cubicBezTo>
                  <a:pt x="1551" y="9"/>
                  <a:pt x="1545" y="9"/>
                  <a:pt x="1539" y="10"/>
                </a:cubicBezTo>
                <a:cubicBezTo>
                  <a:pt x="1528" y="10"/>
                  <a:pt x="1517" y="10"/>
                  <a:pt x="1506" y="10"/>
                </a:cubicBezTo>
                <a:cubicBezTo>
                  <a:pt x="1498" y="11"/>
                  <a:pt x="1490" y="11"/>
                  <a:pt x="1483" y="9"/>
                </a:cubicBezTo>
                <a:cubicBezTo>
                  <a:pt x="1480" y="9"/>
                  <a:pt x="1477" y="9"/>
                  <a:pt x="1474" y="9"/>
                </a:cubicBezTo>
                <a:cubicBezTo>
                  <a:pt x="1464" y="9"/>
                  <a:pt x="1455" y="11"/>
                  <a:pt x="1446" y="11"/>
                </a:cubicBezTo>
                <a:cubicBezTo>
                  <a:pt x="1433" y="12"/>
                  <a:pt x="1421" y="11"/>
                  <a:pt x="1408" y="11"/>
                </a:cubicBezTo>
                <a:cubicBezTo>
                  <a:pt x="1402" y="11"/>
                  <a:pt x="1396" y="12"/>
                  <a:pt x="1390" y="11"/>
                </a:cubicBezTo>
                <a:cubicBezTo>
                  <a:pt x="1388" y="10"/>
                  <a:pt x="1382" y="10"/>
                  <a:pt x="1377" y="11"/>
                </a:cubicBezTo>
                <a:cubicBezTo>
                  <a:pt x="1373" y="12"/>
                  <a:pt x="1369" y="12"/>
                  <a:pt x="1365" y="12"/>
                </a:cubicBezTo>
                <a:cubicBezTo>
                  <a:pt x="1360" y="11"/>
                  <a:pt x="1355" y="11"/>
                  <a:pt x="1352" y="12"/>
                </a:cubicBezTo>
                <a:cubicBezTo>
                  <a:pt x="1346" y="15"/>
                  <a:pt x="1339" y="14"/>
                  <a:pt x="1333" y="13"/>
                </a:cubicBezTo>
                <a:cubicBezTo>
                  <a:pt x="1328" y="12"/>
                  <a:pt x="1322" y="12"/>
                  <a:pt x="1318" y="13"/>
                </a:cubicBezTo>
                <a:cubicBezTo>
                  <a:pt x="1306" y="15"/>
                  <a:pt x="1295" y="13"/>
                  <a:pt x="1285" y="13"/>
                </a:cubicBezTo>
                <a:cubicBezTo>
                  <a:pt x="1276" y="13"/>
                  <a:pt x="1269" y="12"/>
                  <a:pt x="1260" y="13"/>
                </a:cubicBezTo>
                <a:cubicBezTo>
                  <a:pt x="1254" y="14"/>
                  <a:pt x="1247" y="14"/>
                  <a:pt x="1241" y="13"/>
                </a:cubicBezTo>
                <a:cubicBezTo>
                  <a:pt x="1236" y="13"/>
                  <a:pt x="1231" y="12"/>
                  <a:pt x="1225" y="13"/>
                </a:cubicBezTo>
                <a:cubicBezTo>
                  <a:pt x="1220" y="14"/>
                  <a:pt x="1214" y="12"/>
                  <a:pt x="1207" y="12"/>
                </a:cubicBezTo>
                <a:cubicBezTo>
                  <a:pt x="1192" y="13"/>
                  <a:pt x="1176" y="14"/>
                  <a:pt x="1160" y="13"/>
                </a:cubicBezTo>
                <a:cubicBezTo>
                  <a:pt x="1154" y="13"/>
                  <a:pt x="1146" y="12"/>
                  <a:pt x="1140" y="14"/>
                </a:cubicBezTo>
                <a:cubicBezTo>
                  <a:pt x="1132" y="13"/>
                  <a:pt x="1125" y="14"/>
                  <a:pt x="1120" y="15"/>
                </a:cubicBezTo>
                <a:cubicBezTo>
                  <a:pt x="1110" y="17"/>
                  <a:pt x="1102" y="17"/>
                  <a:pt x="1094" y="15"/>
                </a:cubicBezTo>
                <a:cubicBezTo>
                  <a:pt x="1084" y="14"/>
                  <a:pt x="1072" y="14"/>
                  <a:pt x="1061" y="12"/>
                </a:cubicBezTo>
                <a:cubicBezTo>
                  <a:pt x="1059" y="12"/>
                  <a:pt x="1056" y="13"/>
                  <a:pt x="1053" y="13"/>
                </a:cubicBezTo>
                <a:cubicBezTo>
                  <a:pt x="1045" y="14"/>
                  <a:pt x="1037" y="15"/>
                  <a:pt x="1029" y="13"/>
                </a:cubicBezTo>
                <a:cubicBezTo>
                  <a:pt x="1026" y="16"/>
                  <a:pt x="1019" y="17"/>
                  <a:pt x="1009" y="17"/>
                </a:cubicBezTo>
                <a:cubicBezTo>
                  <a:pt x="1008" y="16"/>
                  <a:pt x="1006" y="16"/>
                  <a:pt x="1004" y="15"/>
                </a:cubicBezTo>
                <a:cubicBezTo>
                  <a:pt x="991" y="14"/>
                  <a:pt x="979" y="19"/>
                  <a:pt x="967" y="16"/>
                </a:cubicBezTo>
                <a:cubicBezTo>
                  <a:pt x="954" y="17"/>
                  <a:pt x="942" y="19"/>
                  <a:pt x="930" y="19"/>
                </a:cubicBezTo>
                <a:cubicBezTo>
                  <a:pt x="927" y="20"/>
                  <a:pt x="925" y="22"/>
                  <a:pt x="921" y="22"/>
                </a:cubicBezTo>
                <a:cubicBezTo>
                  <a:pt x="916" y="20"/>
                  <a:pt x="911" y="18"/>
                  <a:pt x="905" y="18"/>
                </a:cubicBezTo>
                <a:cubicBezTo>
                  <a:pt x="899" y="19"/>
                  <a:pt x="895" y="21"/>
                  <a:pt x="888" y="20"/>
                </a:cubicBezTo>
                <a:cubicBezTo>
                  <a:pt x="878" y="20"/>
                  <a:pt x="870" y="22"/>
                  <a:pt x="861" y="23"/>
                </a:cubicBezTo>
                <a:cubicBezTo>
                  <a:pt x="856" y="24"/>
                  <a:pt x="852" y="25"/>
                  <a:pt x="846" y="24"/>
                </a:cubicBezTo>
                <a:cubicBezTo>
                  <a:pt x="838" y="23"/>
                  <a:pt x="830" y="23"/>
                  <a:pt x="821" y="24"/>
                </a:cubicBezTo>
                <a:cubicBezTo>
                  <a:pt x="813" y="25"/>
                  <a:pt x="802" y="27"/>
                  <a:pt x="793" y="24"/>
                </a:cubicBezTo>
                <a:cubicBezTo>
                  <a:pt x="791" y="24"/>
                  <a:pt x="789" y="24"/>
                  <a:pt x="786" y="24"/>
                </a:cubicBezTo>
                <a:cubicBezTo>
                  <a:pt x="772" y="24"/>
                  <a:pt x="759" y="26"/>
                  <a:pt x="745" y="26"/>
                </a:cubicBezTo>
                <a:cubicBezTo>
                  <a:pt x="742" y="26"/>
                  <a:pt x="741" y="27"/>
                  <a:pt x="739" y="28"/>
                </a:cubicBezTo>
                <a:cubicBezTo>
                  <a:pt x="734" y="28"/>
                  <a:pt x="730" y="29"/>
                  <a:pt x="725" y="29"/>
                </a:cubicBezTo>
                <a:cubicBezTo>
                  <a:pt x="714" y="29"/>
                  <a:pt x="704" y="28"/>
                  <a:pt x="693" y="29"/>
                </a:cubicBezTo>
                <a:cubicBezTo>
                  <a:pt x="683" y="30"/>
                  <a:pt x="672" y="30"/>
                  <a:pt x="662" y="28"/>
                </a:cubicBezTo>
                <a:cubicBezTo>
                  <a:pt x="660" y="28"/>
                  <a:pt x="656" y="28"/>
                  <a:pt x="654" y="28"/>
                </a:cubicBezTo>
                <a:cubicBezTo>
                  <a:pt x="648" y="29"/>
                  <a:pt x="642" y="29"/>
                  <a:pt x="636" y="29"/>
                </a:cubicBezTo>
                <a:cubicBezTo>
                  <a:pt x="634" y="28"/>
                  <a:pt x="630" y="28"/>
                  <a:pt x="628" y="29"/>
                </a:cubicBezTo>
                <a:cubicBezTo>
                  <a:pt x="623" y="30"/>
                  <a:pt x="616" y="30"/>
                  <a:pt x="611" y="30"/>
                </a:cubicBezTo>
                <a:cubicBezTo>
                  <a:pt x="602" y="31"/>
                  <a:pt x="594" y="30"/>
                  <a:pt x="585" y="30"/>
                </a:cubicBezTo>
                <a:cubicBezTo>
                  <a:pt x="577" y="30"/>
                  <a:pt x="568" y="30"/>
                  <a:pt x="559" y="31"/>
                </a:cubicBezTo>
                <a:cubicBezTo>
                  <a:pt x="558" y="31"/>
                  <a:pt x="558" y="31"/>
                  <a:pt x="557" y="31"/>
                </a:cubicBezTo>
                <a:cubicBezTo>
                  <a:pt x="552" y="29"/>
                  <a:pt x="546" y="31"/>
                  <a:pt x="542" y="31"/>
                </a:cubicBezTo>
                <a:cubicBezTo>
                  <a:pt x="537" y="32"/>
                  <a:pt x="532" y="32"/>
                  <a:pt x="527" y="33"/>
                </a:cubicBezTo>
                <a:cubicBezTo>
                  <a:pt x="513" y="33"/>
                  <a:pt x="500" y="32"/>
                  <a:pt x="486" y="33"/>
                </a:cubicBezTo>
                <a:cubicBezTo>
                  <a:pt x="474" y="31"/>
                  <a:pt x="461" y="33"/>
                  <a:pt x="450" y="33"/>
                </a:cubicBezTo>
                <a:cubicBezTo>
                  <a:pt x="447" y="34"/>
                  <a:pt x="445" y="35"/>
                  <a:pt x="442" y="35"/>
                </a:cubicBezTo>
                <a:cubicBezTo>
                  <a:pt x="439" y="35"/>
                  <a:pt x="436" y="34"/>
                  <a:pt x="432" y="34"/>
                </a:cubicBezTo>
                <a:cubicBezTo>
                  <a:pt x="424" y="34"/>
                  <a:pt x="417" y="36"/>
                  <a:pt x="409" y="36"/>
                </a:cubicBezTo>
                <a:cubicBezTo>
                  <a:pt x="402" y="36"/>
                  <a:pt x="396" y="36"/>
                  <a:pt x="390" y="36"/>
                </a:cubicBezTo>
                <a:cubicBezTo>
                  <a:pt x="383" y="37"/>
                  <a:pt x="376" y="37"/>
                  <a:pt x="370" y="37"/>
                </a:cubicBezTo>
                <a:cubicBezTo>
                  <a:pt x="364" y="36"/>
                  <a:pt x="359" y="40"/>
                  <a:pt x="353" y="37"/>
                </a:cubicBezTo>
                <a:cubicBezTo>
                  <a:pt x="341" y="40"/>
                  <a:pt x="326" y="38"/>
                  <a:pt x="312" y="40"/>
                </a:cubicBezTo>
                <a:cubicBezTo>
                  <a:pt x="305" y="42"/>
                  <a:pt x="296" y="41"/>
                  <a:pt x="288" y="41"/>
                </a:cubicBezTo>
                <a:cubicBezTo>
                  <a:pt x="279" y="41"/>
                  <a:pt x="272" y="43"/>
                  <a:pt x="264" y="43"/>
                </a:cubicBezTo>
                <a:cubicBezTo>
                  <a:pt x="256" y="44"/>
                  <a:pt x="248" y="45"/>
                  <a:pt x="239" y="45"/>
                </a:cubicBezTo>
                <a:cubicBezTo>
                  <a:pt x="224" y="47"/>
                  <a:pt x="208" y="47"/>
                  <a:pt x="193" y="47"/>
                </a:cubicBezTo>
                <a:cubicBezTo>
                  <a:pt x="186" y="46"/>
                  <a:pt x="180" y="46"/>
                  <a:pt x="174" y="47"/>
                </a:cubicBezTo>
                <a:cubicBezTo>
                  <a:pt x="144" y="52"/>
                  <a:pt x="144" y="52"/>
                  <a:pt x="113" y="52"/>
                </a:cubicBezTo>
                <a:cubicBezTo>
                  <a:pt x="97" y="53"/>
                  <a:pt x="83" y="54"/>
                  <a:pt x="69" y="56"/>
                </a:cubicBezTo>
                <a:cubicBezTo>
                  <a:pt x="61" y="57"/>
                  <a:pt x="54" y="57"/>
                  <a:pt x="46" y="58"/>
                </a:cubicBezTo>
                <a:cubicBezTo>
                  <a:pt x="44" y="58"/>
                  <a:pt x="43" y="56"/>
                  <a:pt x="40" y="57"/>
                </a:cubicBezTo>
                <a:cubicBezTo>
                  <a:pt x="27" y="59"/>
                  <a:pt x="14" y="58"/>
                  <a:pt x="1" y="59"/>
                </a:cubicBezTo>
                <a:cubicBezTo>
                  <a:pt x="0" y="59"/>
                  <a:pt x="0" y="59"/>
                  <a:pt x="0" y="59"/>
                </a:cubicBezTo>
                <a:cubicBezTo>
                  <a:pt x="0" y="229"/>
                  <a:pt x="0" y="229"/>
                  <a:pt x="0" y="229"/>
                </a:cubicBezTo>
                <a:cubicBezTo>
                  <a:pt x="67" y="166"/>
                  <a:pt x="156" y="125"/>
                  <a:pt x="262" y="115"/>
                </a:cubicBezTo>
                <a:cubicBezTo>
                  <a:pt x="111" y="239"/>
                  <a:pt x="91" y="496"/>
                  <a:pt x="91" y="575"/>
                </a:cubicBezTo>
                <a:cubicBezTo>
                  <a:pt x="91" y="654"/>
                  <a:pt x="111" y="910"/>
                  <a:pt x="262" y="1035"/>
                </a:cubicBezTo>
                <a:cubicBezTo>
                  <a:pt x="156" y="1024"/>
                  <a:pt x="67" y="984"/>
                  <a:pt x="0" y="921"/>
                </a:cubicBezTo>
                <a:cubicBezTo>
                  <a:pt x="0" y="1124"/>
                  <a:pt x="0" y="1124"/>
                  <a:pt x="0" y="1124"/>
                </a:cubicBezTo>
                <a:cubicBezTo>
                  <a:pt x="8" y="1124"/>
                  <a:pt x="16" y="1123"/>
                  <a:pt x="23" y="1124"/>
                </a:cubicBezTo>
                <a:close/>
                <a:moveTo>
                  <a:pt x="2703" y="601"/>
                </a:moveTo>
                <a:cubicBezTo>
                  <a:pt x="2703" y="601"/>
                  <a:pt x="2703" y="602"/>
                  <a:pt x="2703" y="603"/>
                </a:cubicBezTo>
                <a:cubicBezTo>
                  <a:pt x="2700" y="603"/>
                  <a:pt x="2697" y="603"/>
                  <a:pt x="2695" y="603"/>
                </a:cubicBezTo>
                <a:cubicBezTo>
                  <a:pt x="2694" y="602"/>
                  <a:pt x="2694" y="602"/>
                  <a:pt x="2694" y="601"/>
                </a:cubicBezTo>
                <a:cubicBezTo>
                  <a:pt x="2698" y="601"/>
                  <a:pt x="2700" y="601"/>
                  <a:pt x="2703" y="601"/>
                </a:cubicBezTo>
                <a:close/>
                <a:moveTo>
                  <a:pt x="2652" y="1008"/>
                </a:moveTo>
                <a:cubicBezTo>
                  <a:pt x="2645" y="1007"/>
                  <a:pt x="2641" y="1007"/>
                  <a:pt x="2642" y="1006"/>
                </a:cubicBezTo>
                <a:cubicBezTo>
                  <a:pt x="2646" y="1006"/>
                  <a:pt x="2647" y="1007"/>
                  <a:pt x="2652" y="1008"/>
                </a:cubicBezTo>
                <a:close/>
                <a:moveTo>
                  <a:pt x="1287" y="655"/>
                </a:moveTo>
                <a:cubicBezTo>
                  <a:pt x="1110" y="655"/>
                  <a:pt x="1110" y="655"/>
                  <a:pt x="1110" y="655"/>
                </a:cubicBezTo>
                <a:lnTo>
                  <a:pt x="1287" y="655"/>
                </a:lnTo>
                <a:close/>
                <a:moveTo>
                  <a:pt x="477" y="115"/>
                </a:moveTo>
                <a:cubicBezTo>
                  <a:pt x="718" y="139"/>
                  <a:pt x="875" y="320"/>
                  <a:pt x="875" y="575"/>
                </a:cubicBezTo>
                <a:cubicBezTo>
                  <a:pt x="875" y="830"/>
                  <a:pt x="718" y="1011"/>
                  <a:pt x="477" y="1035"/>
                </a:cubicBezTo>
                <a:cubicBezTo>
                  <a:pt x="627" y="911"/>
                  <a:pt x="647" y="653"/>
                  <a:pt x="647" y="575"/>
                </a:cubicBezTo>
                <a:cubicBezTo>
                  <a:pt x="647" y="496"/>
                  <a:pt x="627" y="239"/>
                  <a:pt x="477" y="115"/>
                </a:cubicBezTo>
                <a:close/>
              </a:path>
            </a:pathLst>
          </a:custGeom>
          <a:solidFill>
            <a:srgbClr val="7A58A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Rectangle 77"/>
          <p:cNvSpPr/>
          <p:nvPr userDrawn="1"/>
        </p:nvSpPr>
        <p:spPr>
          <a:xfrm>
            <a:off x="0" y="2219325"/>
            <a:ext cx="3167063" cy="3200400"/>
          </a:xfrm>
          <a:prstGeom prst="rect">
            <a:avLst/>
          </a:prstGeom>
          <a:solidFill>
            <a:srgbClr val="7A58A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7580" fontAlgn="auto">
              <a:spcBef>
                <a:spcPts val="0"/>
              </a:spcBef>
              <a:spcAft>
                <a:spcPts val="0"/>
              </a:spcAft>
              <a:defRPr/>
            </a:pPr>
            <a:endParaRPr lang="en-US" sz="1900">
              <a:solidFill>
                <a:prstClr val="white"/>
              </a:solidFill>
            </a:endParaRPr>
          </a:p>
        </p:txBody>
      </p:sp>
      <p:sp>
        <p:nvSpPr>
          <p:cNvPr id="9" name="Freeform 10"/>
          <p:cNvSpPr/>
          <p:nvPr userDrawn="1"/>
        </p:nvSpPr>
        <p:spPr bwMode="auto">
          <a:xfrm>
            <a:off x="1511300" y="2309813"/>
            <a:ext cx="1265238" cy="2925762"/>
          </a:xfrm>
          <a:custGeom>
            <a:avLst/>
            <a:gdLst>
              <a:gd name="T0" fmla="*/ 0 w 398"/>
              <a:gd name="T1" fmla="*/ 2147483647 h 920"/>
              <a:gd name="T2" fmla="*/ 2147483647 w 398"/>
              <a:gd name="T3" fmla="*/ 2147483647 h 920"/>
              <a:gd name="T4" fmla="*/ 0 w 398"/>
              <a:gd name="T5" fmla="*/ 0 h 920"/>
              <a:gd name="T6" fmla="*/ 2147483647 w 398"/>
              <a:gd name="T7" fmla="*/ 2147483647 h 920"/>
              <a:gd name="T8" fmla="*/ 0 w 398"/>
              <a:gd name="T9" fmla="*/ 2147483647 h 9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920">
                <a:moveTo>
                  <a:pt x="0" y="920"/>
                </a:moveTo>
                <a:cubicBezTo>
                  <a:pt x="241" y="896"/>
                  <a:pt x="398" y="715"/>
                  <a:pt x="398" y="460"/>
                </a:cubicBezTo>
                <a:cubicBezTo>
                  <a:pt x="398" y="205"/>
                  <a:pt x="241" y="24"/>
                  <a:pt x="0" y="0"/>
                </a:cubicBezTo>
                <a:cubicBezTo>
                  <a:pt x="150" y="124"/>
                  <a:pt x="170" y="381"/>
                  <a:pt x="170" y="460"/>
                </a:cubicBezTo>
                <a:cubicBezTo>
                  <a:pt x="170" y="538"/>
                  <a:pt x="150" y="796"/>
                  <a:pt x="0" y="9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11"/>
          <p:cNvSpPr/>
          <p:nvPr userDrawn="1"/>
        </p:nvSpPr>
        <p:spPr bwMode="auto">
          <a:xfrm>
            <a:off x="-4763" y="2309813"/>
            <a:ext cx="833438" cy="2925762"/>
          </a:xfrm>
          <a:custGeom>
            <a:avLst/>
            <a:gdLst>
              <a:gd name="T0" fmla="*/ 2147483647 w 262"/>
              <a:gd name="T1" fmla="*/ 2147483647 h 920"/>
              <a:gd name="T2" fmla="*/ 2147483647 w 262"/>
              <a:gd name="T3" fmla="*/ 0 h 920"/>
              <a:gd name="T4" fmla="*/ 0 w 262"/>
              <a:gd name="T5" fmla="*/ 2147483647 h 920"/>
              <a:gd name="T6" fmla="*/ 0 w 262"/>
              <a:gd name="T7" fmla="*/ 2147483647 h 920"/>
              <a:gd name="T8" fmla="*/ 2147483647 w 262"/>
              <a:gd name="T9" fmla="*/ 2147483647 h 920"/>
              <a:gd name="T10" fmla="*/ 2147483647 w 262"/>
              <a:gd name="T11" fmla="*/ 2147483647 h 9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2" h="920">
                <a:moveTo>
                  <a:pt x="91" y="460"/>
                </a:moveTo>
                <a:cubicBezTo>
                  <a:pt x="91" y="381"/>
                  <a:pt x="111" y="124"/>
                  <a:pt x="262" y="0"/>
                </a:cubicBezTo>
                <a:cubicBezTo>
                  <a:pt x="156" y="10"/>
                  <a:pt x="67" y="51"/>
                  <a:pt x="0" y="114"/>
                </a:cubicBezTo>
                <a:cubicBezTo>
                  <a:pt x="0" y="806"/>
                  <a:pt x="0" y="806"/>
                  <a:pt x="0" y="806"/>
                </a:cubicBezTo>
                <a:cubicBezTo>
                  <a:pt x="67" y="869"/>
                  <a:pt x="156" y="909"/>
                  <a:pt x="262" y="920"/>
                </a:cubicBezTo>
                <a:cubicBezTo>
                  <a:pt x="111" y="795"/>
                  <a:pt x="91" y="539"/>
                  <a:pt x="91" y="460"/>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p:nvPr userDrawn="1"/>
        </p:nvSpPr>
        <p:spPr bwMode="auto">
          <a:xfrm>
            <a:off x="7664450" y="1047750"/>
            <a:ext cx="9525" cy="3175"/>
          </a:xfrm>
          <a:custGeom>
            <a:avLst/>
            <a:gdLst>
              <a:gd name="T0" fmla="*/ 0 w 3"/>
              <a:gd name="T1" fmla="*/ 2147483647 h 1"/>
              <a:gd name="T2" fmla="*/ 2147483647 w 3"/>
              <a:gd name="T3" fmla="*/ 2147483647 h 1"/>
              <a:gd name="T4" fmla="*/ 0 w 3"/>
              <a:gd name="T5" fmla="*/ 2147483647 h 1"/>
              <a:gd name="T6" fmla="*/ 0 60000 65536"/>
              <a:gd name="T7" fmla="*/ 0 60000 65536"/>
              <a:gd name="T8" fmla="*/ 0 60000 65536"/>
            </a:gdLst>
            <a:ahLst/>
            <a:cxnLst>
              <a:cxn ang="T6">
                <a:pos x="T0" y="T1"/>
              </a:cxn>
              <a:cxn ang="T7">
                <a:pos x="T2" y="T3"/>
              </a:cxn>
              <a:cxn ang="T8">
                <a:pos x="T4" y="T5"/>
              </a:cxn>
            </a:cxnLst>
            <a:rect l="0" t="0" r="r" b="b"/>
            <a:pathLst>
              <a:path w="3" h="1">
                <a:moveTo>
                  <a:pt x="0" y="1"/>
                </a:moveTo>
                <a:cubicBezTo>
                  <a:pt x="1" y="1"/>
                  <a:pt x="2" y="1"/>
                  <a:pt x="3" y="1"/>
                </a:cubicBezTo>
                <a:cubicBezTo>
                  <a:pt x="2" y="0"/>
                  <a:pt x="1" y="0"/>
                  <a:pt x="0" y="1"/>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7362825" y="1044575"/>
            <a:ext cx="6350" cy="3175"/>
          </a:xfrm>
          <a:custGeom>
            <a:avLst/>
            <a:gdLst>
              <a:gd name="T0" fmla="*/ 2147483647 w 2"/>
              <a:gd name="T1" fmla="*/ 0 h 1"/>
              <a:gd name="T2" fmla="*/ 2147483647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1"/>
                  <a:pt x="1" y="1"/>
                  <a:pt x="2" y="1"/>
                </a:cubicBezTo>
                <a:cubicBezTo>
                  <a:pt x="2" y="1"/>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7673975"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5"/>
          <p:cNvSpPr/>
          <p:nvPr userDrawn="1"/>
        </p:nvSpPr>
        <p:spPr bwMode="auto">
          <a:xfrm>
            <a:off x="7794625"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6"/>
          <p:cNvSpPr/>
          <p:nvPr userDrawn="1"/>
        </p:nvSpPr>
        <p:spPr bwMode="auto">
          <a:xfrm>
            <a:off x="7029450" y="835025"/>
            <a:ext cx="3175" cy="3175"/>
          </a:xfrm>
          <a:custGeom>
            <a:avLst/>
            <a:gdLst>
              <a:gd name="T0" fmla="*/ 2147483647 w 1"/>
              <a:gd name="T1" fmla="*/ 0 h 1"/>
              <a:gd name="T2" fmla="*/ 0 w 1"/>
              <a:gd name="T3" fmla="*/ 0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0"/>
                  <a:pt x="0" y="0"/>
                  <a:pt x="0" y="0"/>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7026275" y="835025"/>
            <a:ext cx="3175" cy="1588"/>
          </a:xfrm>
          <a:custGeom>
            <a:avLst/>
            <a:gdLst>
              <a:gd name="T0" fmla="*/ 0 w 1"/>
              <a:gd name="T1" fmla="*/ 0 h 1588"/>
              <a:gd name="T2" fmla="*/ 0 w 1"/>
              <a:gd name="T3" fmla="*/ 0 h 1588"/>
              <a:gd name="T4" fmla="*/ 2147483647 w 1"/>
              <a:gd name="T5" fmla="*/ 0 h 1588"/>
              <a:gd name="T6" fmla="*/ 0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0" y="0"/>
                </a:moveTo>
                <a:cubicBezTo>
                  <a:pt x="0" y="0"/>
                  <a:pt x="0" y="0"/>
                  <a:pt x="0" y="0"/>
                </a:cubicBezTo>
                <a:cubicBezTo>
                  <a:pt x="0" y="0"/>
                  <a:pt x="0"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7004050" y="838200"/>
            <a:ext cx="6350" cy="1588"/>
          </a:xfrm>
          <a:custGeom>
            <a:avLst/>
            <a:gdLst>
              <a:gd name="T0" fmla="*/ 2147483647 w 2"/>
              <a:gd name="T1" fmla="*/ 0 h 1588"/>
              <a:gd name="T2" fmla="*/ 2147483647 w 2"/>
              <a:gd name="T3" fmla="*/ 0 h 1588"/>
              <a:gd name="T4" fmla="*/ 0 w 2"/>
              <a:gd name="T5" fmla="*/ 0 h 1588"/>
              <a:gd name="T6" fmla="*/ 2147483647 w 2"/>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588">
                <a:moveTo>
                  <a:pt x="2" y="0"/>
                </a:moveTo>
                <a:cubicBezTo>
                  <a:pt x="2" y="0"/>
                  <a:pt x="2" y="0"/>
                  <a:pt x="1" y="0"/>
                </a:cubicBezTo>
                <a:cubicBezTo>
                  <a:pt x="1" y="0"/>
                  <a:pt x="0" y="0"/>
                  <a:pt x="0" y="0"/>
                </a:cubicBezTo>
                <a:cubicBezTo>
                  <a:pt x="1" y="0"/>
                  <a:pt x="1" y="0"/>
                  <a:pt x="2"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7937500" y="1054100"/>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1"/>
                  <a:pt x="0" y="1"/>
                  <a:pt x="0" y="1"/>
                </a:cubicBezTo>
                <a:cubicBezTo>
                  <a:pt x="0" y="1"/>
                  <a:pt x="0"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7988300"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1"/>
          <p:cNvSpPr/>
          <p:nvPr userDrawn="1"/>
        </p:nvSpPr>
        <p:spPr bwMode="auto">
          <a:xfrm>
            <a:off x="7870825" y="10541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2"/>
          <p:cNvSpPr/>
          <p:nvPr userDrawn="1"/>
        </p:nvSpPr>
        <p:spPr bwMode="auto">
          <a:xfrm>
            <a:off x="8010525"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3"/>
          <p:cNvSpPr/>
          <p:nvPr userDrawn="1"/>
        </p:nvSpPr>
        <p:spPr bwMode="auto">
          <a:xfrm>
            <a:off x="8001000" y="1054100"/>
            <a:ext cx="9525" cy="3175"/>
          </a:xfrm>
          <a:custGeom>
            <a:avLst/>
            <a:gdLst>
              <a:gd name="T0" fmla="*/ 2147483647 w 3"/>
              <a:gd name="T1" fmla="*/ 0 h 1"/>
              <a:gd name="T2" fmla="*/ 0 w 3"/>
              <a:gd name="T3" fmla="*/ 2147483647 h 1"/>
              <a:gd name="T4" fmla="*/ 2147483647 w 3"/>
              <a:gd name="T5" fmla="*/ 0 h 1"/>
              <a:gd name="T6" fmla="*/ 0 60000 65536"/>
              <a:gd name="T7" fmla="*/ 0 60000 65536"/>
              <a:gd name="T8" fmla="*/ 0 60000 65536"/>
            </a:gdLst>
            <a:ahLst/>
            <a:cxnLst>
              <a:cxn ang="T6">
                <a:pos x="T0" y="T1"/>
              </a:cxn>
              <a:cxn ang="T7">
                <a:pos x="T2" y="T3"/>
              </a:cxn>
              <a:cxn ang="T8">
                <a:pos x="T4" y="T5"/>
              </a:cxn>
            </a:cxnLst>
            <a:rect l="0" t="0" r="r" b="b"/>
            <a:pathLst>
              <a:path w="3" h="1">
                <a:moveTo>
                  <a:pt x="3" y="0"/>
                </a:moveTo>
                <a:cubicBezTo>
                  <a:pt x="2" y="1"/>
                  <a:pt x="0" y="0"/>
                  <a:pt x="0" y="1"/>
                </a:cubicBezTo>
                <a:cubicBezTo>
                  <a:pt x="0" y="1"/>
                  <a:pt x="2" y="1"/>
                  <a:pt x="3"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4"/>
          <p:cNvSpPr/>
          <p:nvPr userDrawn="1"/>
        </p:nvSpPr>
        <p:spPr bwMode="auto">
          <a:xfrm>
            <a:off x="7988300"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5"/>
          <p:cNvSpPr/>
          <p:nvPr userDrawn="1"/>
        </p:nvSpPr>
        <p:spPr bwMode="auto">
          <a:xfrm>
            <a:off x="7940675" y="1054100"/>
            <a:ext cx="9525" cy="1588"/>
          </a:xfrm>
          <a:custGeom>
            <a:avLst/>
            <a:gdLst>
              <a:gd name="T0" fmla="*/ 0 w 3"/>
              <a:gd name="T1" fmla="*/ 0 h 1588"/>
              <a:gd name="T2" fmla="*/ 2147483647 w 3"/>
              <a:gd name="T3" fmla="*/ 0 h 1588"/>
              <a:gd name="T4" fmla="*/ 0 w 3"/>
              <a:gd name="T5" fmla="*/ 0 h 1588"/>
              <a:gd name="T6" fmla="*/ 0 60000 65536"/>
              <a:gd name="T7" fmla="*/ 0 60000 65536"/>
              <a:gd name="T8" fmla="*/ 0 60000 65536"/>
            </a:gdLst>
            <a:ahLst/>
            <a:cxnLst>
              <a:cxn ang="T6">
                <a:pos x="T0" y="T1"/>
              </a:cxn>
              <a:cxn ang="T7">
                <a:pos x="T2" y="T3"/>
              </a:cxn>
              <a:cxn ang="T8">
                <a:pos x="T4" y="T5"/>
              </a:cxn>
            </a:cxnLst>
            <a:rect l="0" t="0" r="r" b="b"/>
            <a:pathLst>
              <a:path w="3" h="1588">
                <a:moveTo>
                  <a:pt x="0" y="0"/>
                </a:moveTo>
                <a:cubicBezTo>
                  <a:pt x="1" y="0"/>
                  <a:pt x="2" y="0"/>
                  <a:pt x="3" y="0"/>
                </a:cubicBezTo>
                <a:cubicBezTo>
                  <a:pt x="2" y="0"/>
                  <a:pt x="1"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6"/>
          <p:cNvSpPr/>
          <p:nvPr userDrawn="1"/>
        </p:nvSpPr>
        <p:spPr bwMode="auto">
          <a:xfrm>
            <a:off x="7648575" y="8191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7"/>
          <p:cNvSpPr>
            <a:spLocks noEditPoints="1"/>
          </p:cNvSpPr>
          <p:nvPr userDrawn="1"/>
        </p:nvSpPr>
        <p:spPr bwMode="auto">
          <a:xfrm>
            <a:off x="6710363" y="812800"/>
            <a:ext cx="1987550" cy="250825"/>
          </a:xfrm>
          <a:custGeom>
            <a:avLst/>
            <a:gdLst>
              <a:gd name="T0" fmla="*/ 2147483647 w 625"/>
              <a:gd name="T1" fmla="*/ 2147483647 h 79"/>
              <a:gd name="T2" fmla="*/ 2147483647 w 625"/>
              <a:gd name="T3" fmla="*/ 2147483647 h 79"/>
              <a:gd name="T4" fmla="*/ 2147483647 w 625"/>
              <a:gd name="T5" fmla="*/ 2147483647 h 79"/>
              <a:gd name="T6" fmla="*/ 2147483647 w 625"/>
              <a:gd name="T7" fmla="*/ 2147483647 h 79"/>
              <a:gd name="T8" fmla="*/ 2147483647 w 625"/>
              <a:gd name="T9" fmla="*/ 2147483647 h 79"/>
              <a:gd name="T10" fmla="*/ 2147483647 w 625"/>
              <a:gd name="T11" fmla="*/ 2147483647 h 79"/>
              <a:gd name="T12" fmla="*/ 2147483647 w 625"/>
              <a:gd name="T13" fmla="*/ 2147483647 h 79"/>
              <a:gd name="T14" fmla="*/ 2147483647 w 625"/>
              <a:gd name="T15" fmla="*/ 2147483647 h 79"/>
              <a:gd name="T16" fmla="*/ 2147483647 w 625"/>
              <a:gd name="T17" fmla="*/ 2147483647 h 79"/>
              <a:gd name="T18" fmla="*/ 2147483647 w 625"/>
              <a:gd name="T19" fmla="*/ 2147483647 h 79"/>
              <a:gd name="T20" fmla="*/ 2147483647 w 625"/>
              <a:gd name="T21" fmla="*/ 2147483647 h 79"/>
              <a:gd name="T22" fmla="*/ 2147483647 w 625"/>
              <a:gd name="T23" fmla="*/ 2147483647 h 79"/>
              <a:gd name="T24" fmla="*/ 2147483647 w 625"/>
              <a:gd name="T25" fmla="*/ 2147483647 h 79"/>
              <a:gd name="T26" fmla="*/ 2147483647 w 625"/>
              <a:gd name="T27" fmla="*/ 2147483647 h 79"/>
              <a:gd name="T28" fmla="*/ 2147483647 w 625"/>
              <a:gd name="T29" fmla="*/ 2147483647 h 79"/>
              <a:gd name="T30" fmla="*/ 2147483647 w 625"/>
              <a:gd name="T31" fmla="*/ 2147483647 h 79"/>
              <a:gd name="T32" fmla="*/ 2147483647 w 625"/>
              <a:gd name="T33" fmla="*/ 2147483647 h 79"/>
              <a:gd name="T34" fmla="*/ 2147483647 w 625"/>
              <a:gd name="T35" fmla="*/ 2147483647 h 79"/>
              <a:gd name="T36" fmla="*/ 2147483647 w 625"/>
              <a:gd name="T37" fmla="*/ 2147483647 h 79"/>
              <a:gd name="T38" fmla="*/ 2147483647 w 625"/>
              <a:gd name="T39" fmla="*/ 2147483647 h 79"/>
              <a:gd name="T40" fmla="*/ 2147483647 w 625"/>
              <a:gd name="T41" fmla="*/ 2147483647 h 79"/>
              <a:gd name="T42" fmla="*/ 2147483647 w 625"/>
              <a:gd name="T43" fmla="*/ 2147483647 h 79"/>
              <a:gd name="T44" fmla="*/ 2147483647 w 625"/>
              <a:gd name="T45" fmla="*/ 2147483647 h 79"/>
              <a:gd name="T46" fmla="*/ 2147483647 w 625"/>
              <a:gd name="T47" fmla="*/ 2147483647 h 79"/>
              <a:gd name="T48" fmla="*/ 2147483647 w 625"/>
              <a:gd name="T49" fmla="*/ 2147483647 h 79"/>
              <a:gd name="T50" fmla="*/ 2147483647 w 625"/>
              <a:gd name="T51" fmla="*/ 2147483647 h 79"/>
              <a:gd name="T52" fmla="*/ 2147483647 w 625"/>
              <a:gd name="T53" fmla="*/ 2147483647 h 79"/>
              <a:gd name="T54" fmla="*/ 2147483647 w 625"/>
              <a:gd name="T55" fmla="*/ 2147483647 h 79"/>
              <a:gd name="T56" fmla="*/ 2147483647 w 625"/>
              <a:gd name="T57" fmla="*/ 2147483647 h 79"/>
              <a:gd name="T58" fmla="*/ 2147483647 w 625"/>
              <a:gd name="T59" fmla="*/ 2147483647 h 79"/>
              <a:gd name="T60" fmla="*/ 2147483647 w 625"/>
              <a:gd name="T61" fmla="*/ 2147483647 h 79"/>
              <a:gd name="T62" fmla="*/ 2147483647 w 625"/>
              <a:gd name="T63" fmla="*/ 2147483647 h 79"/>
              <a:gd name="T64" fmla="*/ 2147483647 w 625"/>
              <a:gd name="T65" fmla="*/ 2147483647 h 79"/>
              <a:gd name="T66" fmla="*/ 2147483647 w 625"/>
              <a:gd name="T67" fmla="*/ 2147483647 h 79"/>
              <a:gd name="T68" fmla="*/ 2147483647 w 625"/>
              <a:gd name="T69" fmla="*/ 2147483647 h 79"/>
              <a:gd name="T70" fmla="*/ 2147483647 w 625"/>
              <a:gd name="T71" fmla="*/ 2147483647 h 79"/>
              <a:gd name="T72" fmla="*/ 2147483647 w 625"/>
              <a:gd name="T73" fmla="*/ 2147483647 h 79"/>
              <a:gd name="T74" fmla="*/ 2147483647 w 625"/>
              <a:gd name="T75" fmla="*/ 2147483647 h 79"/>
              <a:gd name="T76" fmla="*/ 2147483647 w 625"/>
              <a:gd name="T77" fmla="*/ 2147483647 h 79"/>
              <a:gd name="T78" fmla="*/ 2147483647 w 625"/>
              <a:gd name="T79" fmla="*/ 2147483647 h 79"/>
              <a:gd name="T80" fmla="*/ 2147483647 w 625"/>
              <a:gd name="T81" fmla="*/ 2147483647 h 79"/>
              <a:gd name="T82" fmla="*/ 2147483647 w 625"/>
              <a:gd name="T83" fmla="*/ 2147483647 h 79"/>
              <a:gd name="T84" fmla="*/ 2147483647 w 625"/>
              <a:gd name="T85" fmla="*/ 2147483647 h 79"/>
              <a:gd name="T86" fmla="*/ 2147483647 w 625"/>
              <a:gd name="T87" fmla="*/ 2147483647 h 79"/>
              <a:gd name="T88" fmla="*/ 2147483647 w 625"/>
              <a:gd name="T89" fmla="*/ 2147483647 h 79"/>
              <a:gd name="T90" fmla="*/ 2147483647 w 625"/>
              <a:gd name="T91" fmla="*/ 2147483647 h 79"/>
              <a:gd name="T92" fmla="*/ 2147483647 w 625"/>
              <a:gd name="T93" fmla="*/ 2147483647 h 79"/>
              <a:gd name="T94" fmla="*/ 2147483647 w 625"/>
              <a:gd name="T95" fmla="*/ 2147483647 h 79"/>
              <a:gd name="T96" fmla="*/ 2147483647 w 625"/>
              <a:gd name="T97" fmla="*/ 2147483647 h 79"/>
              <a:gd name="T98" fmla="*/ 2147483647 w 625"/>
              <a:gd name="T99" fmla="*/ 2147483647 h 79"/>
              <a:gd name="T100" fmla="*/ 2147483647 w 625"/>
              <a:gd name="T101" fmla="*/ 2147483647 h 79"/>
              <a:gd name="T102" fmla="*/ 2147483647 w 625"/>
              <a:gd name="T103" fmla="*/ 2147483647 h 79"/>
              <a:gd name="T104" fmla="*/ 2147483647 w 625"/>
              <a:gd name="T105" fmla="*/ 2147483647 h 79"/>
              <a:gd name="T106" fmla="*/ 2147483647 w 625"/>
              <a:gd name="T107" fmla="*/ 2147483647 h 79"/>
              <a:gd name="T108" fmla="*/ 2147483647 w 625"/>
              <a:gd name="T109" fmla="*/ 2147483647 h 79"/>
              <a:gd name="T110" fmla="*/ 2147483647 w 625"/>
              <a:gd name="T111" fmla="*/ 2147483647 h 79"/>
              <a:gd name="T112" fmla="*/ 2147483647 w 625"/>
              <a:gd name="T113" fmla="*/ 2147483647 h 79"/>
              <a:gd name="T114" fmla="*/ 2147483647 w 625"/>
              <a:gd name="T115" fmla="*/ 2147483647 h 7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25" h="79">
                <a:moveTo>
                  <a:pt x="621" y="11"/>
                </a:moveTo>
                <a:cubicBezTo>
                  <a:pt x="622" y="10"/>
                  <a:pt x="622" y="10"/>
                  <a:pt x="623" y="10"/>
                </a:cubicBezTo>
                <a:cubicBezTo>
                  <a:pt x="622" y="7"/>
                  <a:pt x="612" y="9"/>
                  <a:pt x="610" y="9"/>
                </a:cubicBezTo>
                <a:cubicBezTo>
                  <a:pt x="608" y="9"/>
                  <a:pt x="605" y="9"/>
                  <a:pt x="603" y="10"/>
                </a:cubicBezTo>
                <a:cubicBezTo>
                  <a:pt x="602" y="10"/>
                  <a:pt x="598" y="10"/>
                  <a:pt x="601" y="10"/>
                </a:cubicBezTo>
                <a:cubicBezTo>
                  <a:pt x="592" y="10"/>
                  <a:pt x="583" y="11"/>
                  <a:pt x="574" y="11"/>
                </a:cubicBezTo>
                <a:cubicBezTo>
                  <a:pt x="575" y="11"/>
                  <a:pt x="574" y="11"/>
                  <a:pt x="573" y="10"/>
                </a:cubicBezTo>
                <a:cubicBezTo>
                  <a:pt x="573" y="10"/>
                  <a:pt x="577" y="7"/>
                  <a:pt x="571" y="8"/>
                </a:cubicBezTo>
                <a:cubicBezTo>
                  <a:pt x="569" y="8"/>
                  <a:pt x="564" y="10"/>
                  <a:pt x="562" y="9"/>
                </a:cubicBezTo>
                <a:cubicBezTo>
                  <a:pt x="561" y="7"/>
                  <a:pt x="564" y="9"/>
                  <a:pt x="564" y="8"/>
                </a:cubicBezTo>
                <a:cubicBezTo>
                  <a:pt x="563" y="8"/>
                  <a:pt x="563" y="8"/>
                  <a:pt x="564" y="8"/>
                </a:cubicBezTo>
                <a:cubicBezTo>
                  <a:pt x="563" y="8"/>
                  <a:pt x="561" y="8"/>
                  <a:pt x="559" y="8"/>
                </a:cubicBezTo>
                <a:cubicBezTo>
                  <a:pt x="560" y="8"/>
                  <a:pt x="562" y="8"/>
                  <a:pt x="563" y="7"/>
                </a:cubicBezTo>
                <a:cubicBezTo>
                  <a:pt x="562" y="7"/>
                  <a:pt x="560" y="7"/>
                  <a:pt x="560" y="7"/>
                </a:cubicBezTo>
                <a:cubicBezTo>
                  <a:pt x="561" y="7"/>
                  <a:pt x="562" y="6"/>
                  <a:pt x="563" y="6"/>
                </a:cubicBezTo>
                <a:cubicBezTo>
                  <a:pt x="559" y="7"/>
                  <a:pt x="564" y="5"/>
                  <a:pt x="564" y="5"/>
                </a:cubicBezTo>
                <a:cubicBezTo>
                  <a:pt x="548" y="0"/>
                  <a:pt x="529" y="6"/>
                  <a:pt x="512" y="4"/>
                </a:cubicBezTo>
                <a:cubicBezTo>
                  <a:pt x="508" y="4"/>
                  <a:pt x="504" y="4"/>
                  <a:pt x="500" y="3"/>
                </a:cubicBezTo>
                <a:cubicBezTo>
                  <a:pt x="497" y="3"/>
                  <a:pt x="491" y="4"/>
                  <a:pt x="488" y="3"/>
                </a:cubicBezTo>
                <a:cubicBezTo>
                  <a:pt x="483" y="2"/>
                  <a:pt x="476" y="2"/>
                  <a:pt x="471" y="3"/>
                </a:cubicBezTo>
                <a:cubicBezTo>
                  <a:pt x="463" y="4"/>
                  <a:pt x="455" y="2"/>
                  <a:pt x="447" y="3"/>
                </a:cubicBezTo>
                <a:cubicBezTo>
                  <a:pt x="440" y="3"/>
                  <a:pt x="432" y="4"/>
                  <a:pt x="424" y="4"/>
                </a:cubicBezTo>
                <a:cubicBezTo>
                  <a:pt x="420" y="4"/>
                  <a:pt x="416" y="4"/>
                  <a:pt x="412" y="3"/>
                </a:cubicBezTo>
                <a:cubicBezTo>
                  <a:pt x="412" y="3"/>
                  <a:pt x="407" y="1"/>
                  <a:pt x="409" y="3"/>
                </a:cubicBezTo>
                <a:cubicBezTo>
                  <a:pt x="393" y="1"/>
                  <a:pt x="377" y="5"/>
                  <a:pt x="360" y="3"/>
                </a:cubicBezTo>
                <a:cubicBezTo>
                  <a:pt x="353" y="3"/>
                  <a:pt x="345" y="2"/>
                  <a:pt x="338" y="2"/>
                </a:cubicBezTo>
                <a:cubicBezTo>
                  <a:pt x="324" y="2"/>
                  <a:pt x="309" y="6"/>
                  <a:pt x="295" y="2"/>
                </a:cubicBezTo>
                <a:cubicBezTo>
                  <a:pt x="295" y="2"/>
                  <a:pt x="295" y="2"/>
                  <a:pt x="295" y="2"/>
                </a:cubicBezTo>
                <a:cubicBezTo>
                  <a:pt x="280" y="2"/>
                  <a:pt x="264" y="4"/>
                  <a:pt x="249" y="3"/>
                </a:cubicBezTo>
                <a:cubicBezTo>
                  <a:pt x="249" y="3"/>
                  <a:pt x="249" y="3"/>
                  <a:pt x="250" y="3"/>
                </a:cubicBezTo>
                <a:cubicBezTo>
                  <a:pt x="238" y="3"/>
                  <a:pt x="226" y="4"/>
                  <a:pt x="214" y="4"/>
                </a:cubicBezTo>
                <a:cubicBezTo>
                  <a:pt x="207" y="4"/>
                  <a:pt x="201" y="3"/>
                  <a:pt x="194" y="3"/>
                </a:cubicBezTo>
                <a:cubicBezTo>
                  <a:pt x="191" y="3"/>
                  <a:pt x="188" y="3"/>
                  <a:pt x="185" y="3"/>
                </a:cubicBezTo>
                <a:cubicBezTo>
                  <a:pt x="184" y="3"/>
                  <a:pt x="183" y="4"/>
                  <a:pt x="181" y="4"/>
                </a:cubicBezTo>
                <a:cubicBezTo>
                  <a:pt x="178" y="4"/>
                  <a:pt x="177" y="4"/>
                  <a:pt x="179" y="5"/>
                </a:cubicBezTo>
                <a:cubicBezTo>
                  <a:pt x="178" y="5"/>
                  <a:pt x="174" y="6"/>
                  <a:pt x="173" y="5"/>
                </a:cubicBezTo>
                <a:cubicBezTo>
                  <a:pt x="175" y="5"/>
                  <a:pt x="176" y="4"/>
                  <a:pt x="178" y="4"/>
                </a:cubicBezTo>
                <a:cubicBezTo>
                  <a:pt x="171" y="5"/>
                  <a:pt x="164" y="5"/>
                  <a:pt x="158" y="5"/>
                </a:cubicBezTo>
                <a:cubicBezTo>
                  <a:pt x="152" y="5"/>
                  <a:pt x="140" y="7"/>
                  <a:pt x="135" y="4"/>
                </a:cubicBezTo>
                <a:cubicBezTo>
                  <a:pt x="137" y="4"/>
                  <a:pt x="140" y="4"/>
                  <a:pt x="142" y="4"/>
                </a:cubicBezTo>
                <a:cubicBezTo>
                  <a:pt x="132" y="4"/>
                  <a:pt x="118" y="3"/>
                  <a:pt x="110" y="4"/>
                </a:cubicBezTo>
                <a:cubicBezTo>
                  <a:pt x="114" y="5"/>
                  <a:pt x="118" y="4"/>
                  <a:pt x="122" y="5"/>
                </a:cubicBezTo>
                <a:cubicBezTo>
                  <a:pt x="118" y="5"/>
                  <a:pt x="114" y="5"/>
                  <a:pt x="110" y="5"/>
                </a:cubicBezTo>
                <a:cubicBezTo>
                  <a:pt x="111" y="5"/>
                  <a:pt x="111" y="5"/>
                  <a:pt x="111" y="6"/>
                </a:cubicBezTo>
                <a:cubicBezTo>
                  <a:pt x="108" y="6"/>
                  <a:pt x="111" y="7"/>
                  <a:pt x="107" y="7"/>
                </a:cubicBezTo>
                <a:cubicBezTo>
                  <a:pt x="108" y="8"/>
                  <a:pt x="102" y="8"/>
                  <a:pt x="101" y="8"/>
                </a:cubicBezTo>
                <a:cubicBezTo>
                  <a:pt x="103" y="8"/>
                  <a:pt x="99" y="10"/>
                  <a:pt x="98" y="8"/>
                </a:cubicBezTo>
                <a:cubicBezTo>
                  <a:pt x="103" y="8"/>
                  <a:pt x="101" y="8"/>
                  <a:pt x="99" y="7"/>
                </a:cubicBezTo>
                <a:cubicBezTo>
                  <a:pt x="99" y="8"/>
                  <a:pt x="99" y="8"/>
                  <a:pt x="98" y="8"/>
                </a:cubicBezTo>
                <a:cubicBezTo>
                  <a:pt x="95" y="9"/>
                  <a:pt x="93" y="9"/>
                  <a:pt x="92" y="9"/>
                </a:cubicBezTo>
                <a:cubicBezTo>
                  <a:pt x="91" y="9"/>
                  <a:pt x="90" y="8"/>
                  <a:pt x="90" y="8"/>
                </a:cubicBezTo>
                <a:cubicBezTo>
                  <a:pt x="91" y="8"/>
                  <a:pt x="92" y="8"/>
                  <a:pt x="93" y="8"/>
                </a:cubicBezTo>
                <a:cubicBezTo>
                  <a:pt x="95" y="7"/>
                  <a:pt x="98" y="7"/>
                  <a:pt x="99" y="6"/>
                </a:cubicBezTo>
                <a:cubicBezTo>
                  <a:pt x="97" y="6"/>
                  <a:pt x="92" y="8"/>
                  <a:pt x="91" y="7"/>
                </a:cubicBezTo>
                <a:cubicBezTo>
                  <a:pt x="92" y="7"/>
                  <a:pt x="93" y="6"/>
                  <a:pt x="94" y="6"/>
                </a:cubicBezTo>
                <a:cubicBezTo>
                  <a:pt x="81" y="6"/>
                  <a:pt x="67" y="5"/>
                  <a:pt x="54" y="6"/>
                </a:cubicBezTo>
                <a:cubicBezTo>
                  <a:pt x="51" y="6"/>
                  <a:pt x="48" y="6"/>
                  <a:pt x="45" y="6"/>
                </a:cubicBezTo>
                <a:cubicBezTo>
                  <a:pt x="44" y="6"/>
                  <a:pt x="36" y="4"/>
                  <a:pt x="39" y="6"/>
                </a:cubicBezTo>
                <a:cubicBezTo>
                  <a:pt x="34" y="6"/>
                  <a:pt x="32" y="12"/>
                  <a:pt x="30" y="16"/>
                </a:cubicBezTo>
                <a:cubicBezTo>
                  <a:pt x="29" y="18"/>
                  <a:pt x="25" y="28"/>
                  <a:pt x="22" y="28"/>
                </a:cubicBezTo>
                <a:cubicBezTo>
                  <a:pt x="22" y="28"/>
                  <a:pt x="23" y="29"/>
                  <a:pt x="24" y="29"/>
                </a:cubicBezTo>
                <a:cubicBezTo>
                  <a:pt x="21" y="29"/>
                  <a:pt x="21" y="30"/>
                  <a:pt x="22" y="31"/>
                </a:cubicBezTo>
                <a:cubicBezTo>
                  <a:pt x="19" y="31"/>
                  <a:pt x="19" y="33"/>
                  <a:pt x="21" y="34"/>
                </a:cubicBezTo>
                <a:cubicBezTo>
                  <a:pt x="18" y="34"/>
                  <a:pt x="15" y="35"/>
                  <a:pt x="17" y="37"/>
                </a:cubicBezTo>
                <a:cubicBezTo>
                  <a:pt x="13" y="35"/>
                  <a:pt x="16" y="37"/>
                  <a:pt x="16" y="38"/>
                </a:cubicBezTo>
                <a:cubicBezTo>
                  <a:pt x="15" y="38"/>
                  <a:pt x="14" y="37"/>
                  <a:pt x="12" y="38"/>
                </a:cubicBezTo>
                <a:cubicBezTo>
                  <a:pt x="13" y="38"/>
                  <a:pt x="14" y="38"/>
                  <a:pt x="15" y="39"/>
                </a:cubicBezTo>
                <a:cubicBezTo>
                  <a:pt x="14" y="39"/>
                  <a:pt x="9" y="39"/>
                  <a:pt x="11" y="40"/>
                </a:cubicBezTo>
                <a:cubicBezTo>
                  <a:pt x="5" y="40"/>
                  <a:pt x="12" y="40"/>
                  <a:pt x="9" y="41"/>
                </a:cubicBezTo>
                <a:cubicBezTo>
                  <a:pt x="12" y="41"/>
                  <a:pt x="8" y="44"/>
                  <a:pt x="7" y="45"/>
                </a:cubicBezTo>
                <a:cubicBezTo>
                  <a:pt x="11" y="44"/>
                  <a:pt x="8" y="45"/>
                  <a:pt x="9" y="46"/>
                </a:cubicBezTo>
                <a:cubicBezTo>
                  <a:pt x="7" y="46"/>
                  <a:pt x="3" y="47"/>
                  <a:pt x="7" y="48"/>
                </a:cubicBezTo>
                <a:cubicBezTo>
                  <a:pt x="5" y="49"/>
                  <a:pt x="2" y="51"/>
                  <a:pt x="6" y="51"/>
                </a:cubicBezTo>
                <a:cubicBezTo>
                  <a:pt x="4" y="52"/>
                  <a:pt x="4" y="52"/>
                  <a:pt x="2" y="54"/>
                </a:cubicBezTo>
                <a:cubicBezTo>
                  <a:pt x="4" y="54"/>
                  <a:pt x="6" y="54"/>
                  <a:pt x="7" y="54"/>
                </a:cubicBezTo>
                <a:cubicBezTo>
                  <a:pt x="5" y="55"/>
                  <a:pt x="2" y="54"/>
                  <a:pt x="5" y="56"/>
                </a:cubicBezTo>
                <a:cubicBezTo>
                  <a:pt x="4" y="56"/>
                  <a:pt x="3" y="56"/>
                  <a:pt x="3" y="56"/>
                </a:cubicBezTo>
                <a:cubicBezTo>
                  <a:pt x="2" y="56"/>
                  <a:pt x="1" y="57"/>
                  <a:pt x="0" y="58"/>
                </a:cubicBezTo>
                <a:cubicBezTo>
                  <a:pt x="8" y="59"/>
                  <a:pt x="7" y="59"/>
                  <a:pt x="15" y="60"/>
                </a:cubicBezTo>
                <a:cubicBezTo>
                  <a:pt x="15" y="62"/>
                  <a:pt x="12" y="67"/>
                  <a:pt x="15" y="68"/>
                </a:cubicBezTo>
                <a:cubicBezTo>
                  <a:pt x="14" y="67"/>
                  <a:pt x="14" y="68"/>
                  <a:pt x="13" y="69"/>
                </a:cubicBezTo>
                <a:cubicBezTo>
                  <a:pt x="14" y="69"/>
                  <a:pt x="14" y="69"/>
                  <a:pt x="15" y="69"/>
                </a:cubicBezTo>
                <a:cubicBezTo>
                  <a:pt x="13" y="69"/>
                  <a:pt x="13" y="69"/>
                  <a:pt x="12" y="70"/>
                </a:cubicBezTo>
                <a:cubicBezTo>
                  <a:pt x="14" y="70"/>
                  <a:pt x="14" y="71"/>
                  <a:pt x="12" y="71"/>
                </a:cubicBezTo>
                <a:cubicBezTo>
                  <a:pt x="14" y="71"/>
                  <a:pt x="19" y="71"/>
                  <a:pt x="20" y="73"/>
                </a:cubicBezTo>
                <a:cubicBezTo>
                  <a:pt x="18" y="74"/>
                  <a:pt x="17" y="74"/>
                  <a:pt x="15" y="75"/>
                </a:cubicBezTo>
                <a:cubicBezTo>
                  <a:pt x="22" y="74"/>
                  <a:pt x="37" y="73"/>
                  <a:pt x="44" y="73"/>
                </a:cubicBezTo>
                <a:cubicBezTo>
                  <a:pt x="53" y="73"/>
                  <a:pt x="62" y="73"/>
                  <a:pt x="71" y="73"/>
                </a:cubicBezTo>
                <a:cubicBezTo>
                  <a:pt x="86" y="73"/>
                  <a:pt x="102" y="73"/>
                  <a:pt x="118" y="74"/>
                </a:cubicBezTo>
                <a:cubicBezTo>
                  <a:pt x="128" y="74"/>
                  <a:pt x="138" y="76"/>
                  <a:pt x="148" y="75"/>
                </a:cubicBezTo>
                <a:cubicBezTo>
                  <a:pt x="150" y="75"/>
                  <a:pt x="166" y="72"/>
                  <a:pt x="166" y="73"/>
                </a:cubicBezTo>
                <a:cubicBezTo>
                  <a:pt x="165" y="73"/>
                  <a:pt x="166" y="74"/>
                  <a:pt x="168" y="74"/>
                </a:cubicBezTo>
                <a:cubicBezTo>
                  <a:pt x="168" y="73"/>
                  <a:pt x="169" y="73"/>
                  <a:pt x="169" y="73"/>
                </a:cubicBezTo>
                <a:cubicBezTo>
                  <a:pt x="170" y="73"/>
                  <a:pt x="169" y="74"/>
                  <a:pt x="168" y="74"/>
                </a:cubicBezTo>
                <a:cubicBezTo>
                  <a:pt x="168" y="74"/>
                  <a:pt x="168" y="74"/>
                  <a:pt x="168" y="74"/>
                </a:cubicBezTo>
                <a:cubicBezTo>
                  <a:pt x="173" y="75"/>
                  <a:pt x="187" y="70"/>
                  <a:pt x="191" y="73"/>
                </a:cubicBezTo>
                <a:cubicBezTo>
                  <a:pt x="191" y="73"/>
                  <a:pt x="190" y="73"/>
                  <a:pt x="189" y="73"/>
                </a:cubicBezTo>
                <a:cubicBezTo>
                  <a:pt x="191" y="75"/>
                  <a:pt x="193" y="75"/>
                  <a:pt x="196" y="74"/>
                </a:cubicBezTo>
                <a:cubicBezTo>
                  <a:pt x="197" y="73"/>
                  <a:pt x="204" y="73"/>
                  <a:pt x="202" y="73"/>
                </a:cubicBezTo>
                <a:cubicBezTo>
                  <a:pt x="203" y="73"/>
                  <a:pt x="205" y="73"/>
                  <a:pt x="206" y="74"/>
                </a:cubicBezTo>
                <a:cubicBezTo>
                  <a:pt x="206" y="74"/>
                  <a:pt x="206" y="73"/>
                  <a:pt x="206" y="73"/>
                </a:cubicBezTo>
                <a:cubicBezTo>
                  <a:pt x="205" y="73"/>
                  <a:pt x="204" y="73"/>
                  <a:pt x="204" y="73"/>
                </a:cubicBezTo>
                <a:cubicBezTo>
                  <a:pt x="206" y="71"/>
                  <a:pt x="210" y="74"/>
                  <a:pt x="207" y="75"/>
                </a:cubicBezTo>
                <a:cubicBezTo>
                  <a:pt x="208" y="75"/>
                  <a:pt x="209" y="75"/>
                  <a:pt x="211" y="74"/>
                </a:cubicBezTo>
                <a:cubicBezTo>
                  <a:pt x="208" y="75"/>
                  <a:pt x="211" y="74"/>
                  <a:pt x="212" y="73"/>
                </a:cubicBezTo>
                <a:cubicBezTo>
                  <a:pt x="214" y="73"/>
                  <a:pt x="216" y="73"/>
                  <a:pt x="217" y="73"/>
                </a:cubicBezTo>
                <a:cubicBezTo>
                  <a:pt x="217" y="75"/>
                  <a:pt x="222" y="74"/>
                  <a:pt x="220" y="73"/>
                </a:cubicBezTo>
                <a:cubicBezTo>
                  <a:pt x="221" y="72"/>
                  <a:pt x="228" y="74"/>
                  <a:pt x="230" y="73"/>
                </a:cubicBezTo>
                <a:cubicBezTo>
                  <a:pt x="236" y="72"/>
                  <a:pt x="243" y="73"/>
                  <a:pt x="249" y="73"/>
                </a:cubicBezTo>
                <a:cubicBezTo>
                  <a:pt x="246" y="74"/>
                  <a:pt x="248" y="75"/>
                  <a:pt x="249" y="74"/>
                </a:cubicBezTo>
                <a:cubicBezTo>
                  <a:pt x="249" y="73"/>
                  <a:pt x="250" y="72"/>
                  <a:pt x="252" y="73"/>
                </a:cubicBezTo>
                <a:cubicBezTo>
                  <a:pt x="255" y="73"/>
                  <a:pt x="256" y="72"/>
                  <a:pt x="255" y="74"/>
                </a:cubicBezTo>
                <a:cubicBezTo>
                  <a:pt x="255" y="74"/>
                  <a:pt x="267" y="71"/>
                  <a:pt x="268" y="73"/>
                </a:cubicBezTo>
                <a:cubicBezTo>
                  <a:pt x="268" y="73"/>
                  <a:pt x="264" y="74"/>
                  <a:pt x="264" y="74"/>
                </a:cubicBezTo>
                <a:cubicBezTo>
                  <a:pt x="266" y="74"/>
                  <a:pt x="270" y="73"/>
                  <a:pt x="273" y="74"/>
                </a:cubicBezTo>
                <a:cubicBezTo>
                  <a:pt x="271" y="74"/>
                  <a:pt x="268" y="74"/>
                  <a:pt x="266" y="75"/>
                </a:cubicBezTo>
                <a:cubicBezTo>
                  <a:pt x="267" y="75"/>
                  <a:pt x="271" y="75"/>
                  <a:pt x="271" y="74"/>
                </a:cubicBezTo>
                <a:cubicBezTo>
                  <a:pt x="271" y="75"/>
                  <a:pt x="269" y="75"/>
                  <a:pt x="268" y="76"/>
                </a:cubicBezTo>
                <a:cubicBezTo>
                  <a:pt x="270" y="76"/>
                  <a:pt x="274" y="75"/>
                  <a:pt x="276" y="74"/>
                </a:cubicBezTo>
                <a:cubicBezTo>
                  <a:pt x="276" y="74"/>
                  <a:pt x="274" y="74"/>
                  <a:pt x="274" y="74"/>
                </a:cubicBezTo>
                <a:cubicBezTo>
                  <a:pt x="276" y="74"/>
                  <a:pt x="279" y="72"/>
                  <a:pt x="281" y="73"/>
                </a:cubicBezTo>
                <a:cubicBezTo>
                  <a:pt x="278" y="73"/>
                  <a:pt x="283" y="75"/>
                  <a:pt x="280" y="76"/>
                </a:cubicBezTo>
                <a:cubicBezTo>
                  <a:pt x="284" y="75"/>
                  <a:pt x="289" y="74"/>
                  <a:pt x="293" y="74"/>
                </a:cubicBezTo>
                <a:cubicBezTo>
                  <a:pt x="293" y="74"/>
                  <a:pt x="292" y="74"/>
                  <a:pt x="291" y="74"/>
                </a:cubicBezTo>
                <a:cubicBezTo>
                  <a:pt x="291" y="75"/>
                  <a:pt x="292" y="75"/>
                  <a:pt x="292" y="75"/>
                </a:cubicBezTo>
                <a:cubicBezTo>
                  <a:pt x="289" y="77"/>
                  <a:pt x="292" y="76"/>
                  <a:pt x="295" y="76"/>
                </a:cubicBezTo>
                <a:cubicBezTo>
                  <a:pt x="291" y="75"/>
                  <a:pt x="298" y="75"/>
                  <a:pt x="299" y="74"/>
                </a:cubicBezTo>
                <a:cubicBezTo>
                  <a:pt x="297" y="74"/>
                  <a:pt x="296" y="74"/>
                  <a:pt x="295" y="74"/>
                </a:cubicBezTo>
                <a:cubicBezTo>
                  <a:pt x="296" y="74"/>
                  <a:pt x="301" y="74"/>
                  <a:pt x="301" y="74"/>
                </a:cubicBezTo>
                <a:cubicBezTo>
                  <a:pt x="300" y="74"/>
                  <a:pt x="300" y="74"/>
                  <a:pt x="300" y="74"/>
                </a:cubicBezTo>
                <a:cubicBezTo>
                  <a:pt x="301" y="74"/>
                  <a:pt x="303" y="74"/>
                  <a:pt x="304" y="75"/>
                </a:cubicBezTo>
                <a:cubicBezTo>
                  <a:pt x="306" y="75"/>
                  <a:pt x="309" y="74"/>
                  <a:pt x="312" y="75"/>
                </a:cubicBezTo>
                <a:cubicBezTo>
                  <a:pt x="312" y="74"/>
                  <a:pt x="310" y="74"/>
                  <a:pt x="310" y="74"/>
                </a:cubicBezTo>
                <a:cubicBezTo>
                  <a:pt x="311" y="74"/>
                  <a:pt x="317" y="74"/>
                  <a:pt x="317" y="75"/>
                </a:cubicBezTo>
                <a:cubicBezTo>
                  <a:pt x="317" y="74"/>
                  <a:pt x="318" y="74"/>
                  <a:pt x="319" y="74"/>
                </a:cubicBezTo>
                <a:cubicBezTo>
                  <a:pt x="319" y="74"/>
                  <a:pt x="319" y="75"/>
                  <a:pt x="320" y="75"/>
                </a:cubicBezTo>
                <a:cubicBezTo>
                  <a:pt x="320" y="75"/>
                  <a:pt x="317" y="75"/>
                  <a:pt x="318" y="76"/>
                </a:cubicBezTo>
                <a:cubicBezTo>
                  <a:pt x="318" y="76"/>
                  <a:pt x="320" y="74"/>
                  <a:pt x="320" y="75"/>
                </a:cubicBezTo>
                <a:cubicBezTo>
                  <a:pt x="320" y="76"/>
                  <a:pt x="319" y="76"/>
                  <a:pt x="318" y="76"/>
                </a:cubicBezTo>
                <a:cubicBezTo>
                  <a:pt x="321" y="76"/>
                  <a:pt x="323" y="76"/>
                  <a:pt x="326" y="76"/>
                </a:cubicBezTo>
                <a:cubicBezTo>
                  <a:pt x="327" y="76"/>
                  <a:pt x="336" y="75"/>
                  <a:pt x="331" y="75"/>
                </a:cubicBezTo>
                <a:cubicBezTo>
                  <a:pt x="332" y="75"/>
                  <a:pt x="335" y="74"/>
                  <a:pt x="336" y="74"/>
                </a:cubicBezTo>
                <a:cubicBezTo>
                  <a:pt x="336" y="74"/>
                  <a:pt x="336" y="74"/>
                  <a:pt x="337" y="74"/>
                </a:cubicBezTo>
                <a:cubicBezTo>
                  <a:pt x="337" y="74"/>
                  <a:pt x="336" y="74"/>
                  <a:pt x="336" y="74"/>
                </a:cubicBezTo>
                <a:cubicBezTo>
                  <a:pt x="336" y="74"/>
                  <a:pt x="336" y="75"/>
                  <a:pt x="336" y="75"/>
                </a:cubicBezTo>
                <a:cubicBezTo>
                  <a:pt x="337" y="74"/>
                  <a:pt x="338" y="74"/>
                  <a:pt x="338" y="75"/>
                </a:cubicBezTo>
                <a:cubicBezTo>
                  <a:pt x="337" y="75"/>
                  <a:pt x="339" y="75"/>
                  <a:pt x="340" y="75"/>
                </a:cubicBezTo>
                <a:cubicBezTo>
                  <a:pt x="338" y="75"/>
                  <a:pt x="340" y="75"/>
                  <a:pt x="341" y="75"/>
                </a:cubicBezTo>
                <a:cubicBezTo>
                  <a:pt x="341" y="75"/>
                  <a:pt x="343" y="75"/>
                  <a:pt x="341" y="76"/>
                </a:cubicBezTo>
                <a:cubicBezTo>
                  <a:pt x="342" y="76"/>
                  <a:pt x="342" y="76"/>
                  <a:pt x="343" y="76"/>
                </a:cubicBezTo>
                <a:cubicBezTo>
                  <a:pt x="343" y="75"/>
                  <a:pt x="344" y="75"/>
                  <a:pt x="344" y="75"/>
                </a:cubicBezTo>
                <a:cubicBezTo>
                  <a:pt x="344" y="76"/>
                  <a:pt x="343" y="76"/>
                  <a:pt x="343" y="76"/>
                </a:cubicBezTo>
                <a:cubicBezTo>
                  <a:pt x="342" y="76"/>
                  <a:pt x="341" y="77"/>
                  <a:pt x="342" y="77"/>
                </a:cubicBezTo>
                <a:cubicBezTo>
                  <a:pt x="344" y="77"/>
                  <a:pt x="348" y="75"/>
                  <a:pt x="350" y="76"/>
                </a:cubicBezTo>
                <a:cubicBezTo>
                  <a:pt x="351" y="77"/>
                  <a:pt x="350" y="77"/>
                  <a:pt x="350" y="77"/>
                </a:cubicBezTo>
                <a:cubicBezTo>
                  <a:pt x="351" y="77"/>
                  <a:pt x="361" y="75"/>
                  <a:pt x="362" y="77"/>
                </a:cubicBezTo>
                <a:cubicBezTo>
                  <a:pt x="359" y="76"/>
                  <a:pt x="363" y="78"/>
                  <a:pt x="363" y="78"/>
                </a:cubicBezTo>
                <a:cubicBezTo>
                  <a:pt x="364" y="78"/>
                  <a:pt x="365" y="78"/>
                  <a:pt x="366" y="78"/>
                </a:cubicBezTo>
                <a:cubicBezTo>
                  <a:pt x="366" y="77"/>
                  <a:pt x="366" y="77"/>
                  <a:pt x="366" y="77"/>
                </a:cubicBezTo>
                <a:cubicBezTo>
                  <a:pt x="364" y="76"/>
                  <a:pt x="364" y="76"/>
                  <a:pt x="365" y="76"/>
                </a:cubicBezTo>
                <a:cubicBezTo>
                  <a:pt x="365" y="76"/>
                  <a:pt x="365" y="75"/>
                  <a:pt x="364" y="75"/>
                </a:cubicBezTo>
                <a:cubicBezTo>
                  <a:pt x="367" y="75"/>
                  <a:pt x="368" y="77"/>
                  <a:pt x="370" y="75"/>
                </a:cubicBezTo>
                <a:cubicBezTo>
                  <a:pt x="369" y="75"/>
                  <a:pt x="369" y="75"/>
                  <a:pt x="368" y="75"/>
                </a:cubicBezTo>
                <a:cubicBezTo>
                  <a:pt x="371" y="75"/>
                  <a:pt x="371" y="75"/>
                  <a:pt x="371" y="75"/>
                </a:cubicBezTo>
                <a:cubicBezTo>
                  <a:pt x="371" y="75"/>
                  <a:pt x="371" y="76"/>
                  <a:pt x="371" y="77"/>
                </a:cubicBezTo>
                <a:cubicBezTo>
                  <a:pt x="371" y="77"/>
                  <a:pt x="372" y="77"/>
                  <a:pt x="372" y="77"/>
                </a:cubicBezTo>
                <a:cubicBezTo>
                  <a:pt x="372" y="77"/>
                  <a:pt x="372" y="77"/>
                  <a:pt x="373" y="77"/>
                </a:cubicBezTo>
                <a:cubicBezTo>
                  <a:pt x="373" y="77"/>
                  <a:pt x="372" y="77"/>
                  <a:pt x="372" y="77"/>
                </a:cubicBezTo>
                <a:cubicBezTo>
                  <a:pt x="373" y="77"/>
                  <a:pt x="375" y="79"/>
                  <a:pt x="377" y="79"/>
                </a:cubicBezTo>
                <a:cubicBezTo>
                  <a:pt x="376" y="78"/>
                  <a:pt x="376" y="78"/>
                  <a:pt x="376" y="78"/>
                </a:cubicBezTo>
                <a:cubicBezTo>
                  <a:pt x="377" y="78"/>
                  <a:pt x="379" y="77"/>
                  <a:pt x="380" y="77"/>
                </a:cubicBezTo>
                <a:cubicBezTo>
                  <a:pt x="381" y="76"/>
                  <a:pt x="383" y="75"/>
                  <a:pt x="385" y="75"/>
                </a:cubicBezTo>
                <a:cubicBezTo>
                  <a:pt x="384" y="77"/>
                  <a:pt x="385" y="75"/>
                  <a:pt x="383" y="76"/>
                </a:cubicBezTo>
                <a:cubicBezTo>
                  <a:pt x="385" y="75"/>
                  <a:pt x="389" y="75"/>
                  <a:pt x="391" y="75"/>
                </a:cubicBezTo>
                <a:cubicBezTo>
                  <a:pt x="392" y="76"/>
                  <a:pt x="392" y="76"/>
                  <a:pt x="390" y="76"/>
                </a:cubicBezTo>
                <a:cubicBezTo>
                  <a:pt x="391" y="76"/>
                  <a:pt x="391" y="77"/>
                  <a:pt x="391" y="77"/>
                </a:cubicBezTo>
                <a:cubicBezTo>
                  <a:pt x="392" y="77"/>
                  <a:pt x="400" y="75"/>
                  <a:pt x="403" y="75"/>
                </a:cubicBezTo>
                <a:cubicBezTo>
                  <a:pt x="404" y="75"/>
                  <a:pt x="405" y="75"/>
                  <a:pt x="406" y="74"/>
                </a:cubicBezTo>
                <a:cubicBezTo>
                  <a:pt x="405" y="75"/>
                  <a:pt x="405" y="75"/>
                  <a:pt x="405" y="75"/>
                </a:cubicBezTo>
                <a:cubicBezTo>
                  <a:pt x="406" y="75"/>
                  <a:pt x="407" y="75"/>
                  <a:pt x="408" y="75"/>
                </a:cubicBezTo>
                <a:cubicBezTo>
                  <a:pt x="407" y="75"/>
                  <a:pt x="407" y="76"/>
                  <a:pt x="407" y="76"/>
                </a:cubicBezTo>
                <a:cubicBezTo>
                  <a:pt x="408" y="76"/>
                  <a:pt x="409" y="76"/>
                  <a:pt x="411" y="76"/>
                </a:cubicBezTo>
                <a:cubicBezTo>
                  <a:pt x="410" y="76"/>
                  <a:pt x="406" y="75"/>
                  <a:pt x="406" y="77"/>
                </a:cubicBezTo>
                <a:cubicBezTo>
                  <a:pt x="407" y="76"/>
                  <a:pt x="409" y="76"/>
                  <a:pt x="410" y="76"/>
                </a:cubicBezTo>
                <a:cubicBezTo>
                  <a:pt x="414" y="76"/>
                  <a:pt x="419" y="75"/>
                  <a:pt x="422" y="76"/>
                </a:cubicBezTo>
                <a:cubicBezTo>
                  <a:pt x="422" y="76"/>
                  <a:pt x="424" y="76"/>
                  <a:pt x="426" y="76"/>
                </a:cubicBezTo>
                <a:cubicBezTo>
                  <a:pt x="431" y="75"/>
                  <a:pt x="424" y="76"/>
                  <a:pt x="430" y="76"/>
                </a:cubicBezTo>
                <a:cubicBezTo>
                  <a:pt x="429" y="76"/>
                  <a:pt x="429" y="76"/>
                  <a:pt x="428" y="76"/>
                </a:cubicBezTo>
                <a:cubicBezTo>
                  <a:pt x="429" y="76"/>
                  <a:pt x="430" y="76"/>
                  <a:pt x="431" y="76"/>
                </a:cubicBezTo>
                <a:cubicBezTo>
                  <a:pt x="431" y="76"/>
                  <a:pt x="432" y="76"/>
                  <a:pt x="432" y="76"/>
                </a:cubicBezTo>
                <a:cubicBezTo>
                  <a:pt x="432" y="76"/>
                  <a:pt x="431" y="76"/>
                  <a:pt x="431" y="76"/>
                </a:cubicBezTo>
                <a:cubicBezTo>
                  <a:pt x="431" y="76"/>
                  <a:pt x="431" y="76"/>
                  <a:pt x="430" y="76"/>
                </a:cubicBezTo>
                <a:cubicBezTo>
                  <a:pt x="435" y="78"/>
                  <a:pt x="444" y="76"/>
                  <a:pt x="449" y="76"/>
                </a:cubicBezTo>
                <a:cubicBezTo>
                  <a:pt x="458" y="76"/>
                  <a:pt x="467" y="76"/>
                  <a:pt x="476" y="76"/>
                </a:cubicBezTo>
                <a:cubicBezTo>
                  <a:pt x="485" y="76"/>
                  <a:pt x="494" y="76"/>
                  <a:pt x="503" y="76"/>
                </a:cubicBezTo>
                <a:cubicBezTo>
                  <a:pt x="509" y="76"/>
                  <a:pt x="520" y="74"/>
                  <a:pt x="526" y="76"/>
                </a:cubicBezTo>
                <a:cubicBezTo>
                  <a:pt x="525" y="76"/>
                  <a:pt x="526" y="75"/>
                  <a:pt x="527" y="76"/>
                </a:cubicBezTo>
                <a:cubicBezTo>
                  <a:pt x="528" y="76"/>
                  <a:pt x="531" y="76"/>
                  <a:pt x="533" y="76"/>
                </a:cubicBezTo>
                <a:cubicBezTo>
                  <a:pt x="535" y="76"/>
                  <a:pt x="537" y="77"/>
                  <a:pt x="540" y="77"/>
                </a:cubicBezTo>
                <a:cubicBezTo>
                  <a:pt x="542" y="76"/>
                  <a:pt x="544" y="75"/>
                  <a:pt x="547" y="76"/>
                </a:cubicBezTo>
                <a:cubicBezTo>
                  <a:pt x="543" y="76"/>
                  <a:pt x="549" y="77"/>
                  <a:pt x="549" y="76"/>
                </a:cubicBezTo>
                <a:cubicBezTo>
                  <a:pt x="548" y="76"/>
                  <a:pt x="547" y="76"/>
                  <a:pt x="546" y="76"/>
                </a:cubicBezTo>
                <a:cubicBezTo>
                  <a:pt x="549" y="76"/>
                  <a:pt x="551" y="76"/>
                  <a:pt x="553" y="75"/>
                </a:cubicBezTo>
                <a:cubicBezTo>
                  <a:pt x="553" y="76"/>
                  <a:pt x="553" y="76"/>
                  <a:pt x="552" y="76"/>
                </a:cubicBezTo>
                <a:cubicBezTo>
                  <a:pt x="553" y="77"/>
                  <a:pt x="564" y="75"/>
                  <a:pt x="566" y="76"/>
                </a:cubicBezTo>
                <a:cubicBezTo>
                  <a:pt x="567" y="76"/>
                  <a:pt x="568" y="75"/>
                  <a:pt x="567" y="75"/>
                </a:cubicBezTo>
                <a:cubicBezTo>
                  <a:pt x="568" y="75"/>
                  <a:pt x="570" y="74"/>
                  <a:pt x="569" y="75"/>
                </a:cubicBezTo>
                <a:cubicBezTo>
                  <a:pt x="570" y="75"/>
                  <a:pt x="570" y="74"/>
                  <a:pt x="570" y="74"/>
                </a:cubicBezTo>
                <a:cubicBezTo>
                  <a:pt x="567" y="74"/>
                  <a:pt x="568" y="74"/>
                  <a:pt x="569" y="73"/>
                </a:cubicBezTo>
                <a:cubicBezTo>
                  <a:pt x="569" y="74"/>
                  <a:pt x="566" y="72"/>
                  <a:pt x="567" y="71"/>
                </a:cubicBezTo>
                <a:cubicBezTo>
                  <a:pt x="567" y="71"/>
                  <a:pt x="567" y="71"/>
                  <a:pt x="567" y="72"/>
                </a:cubicBezTo>
                <a:cubicBezTo>
                  <a:pt x="568" y="71"/>
                  <a:pt x="574" y="72"/>
                  <a:pt x="575" y="70"/>
                </a:cubicBezTo>
                <a:cubicBezTo>
                  <a:pt x="574" y="70"/>
                  <a:pt x="569" y="71"/>
                  <a:pt x="568" y="70"/>
                </a:cubicBezTo>
                <a:cubicBezTo>
                  <a:pt x="569" y="69"/>
                  <a:pt x="572" y="67"/>
                  <a:pt x="573" y="68"/>
                </a:cubicBezTo>
                <a:cubicBezTo>
                  <a:pt x="573" y="68"/>
                  <a:pt x="573" y="69"/>
                  <a:pt x="572" y="69"/>
                </a:cubicBezTo>
                <a:cubicBezTo>
                  <a:pt x="574" y="70"/>
                  <a:pt x="575" y="69"/>
                  <a:pt x="575" y="69"/>
                </a:cubicBezTo>
                <a:cubicBezTo>
                  <a:pt x="578" y="69"/>
                  <a:pt x="580" y="66"/>
                  <a:pt x="580" y="66"/>
                </a:cubicBezTo>
                <a:cubicBezTo>
                  <a:pt x="581" y="65"/>
                  <a:pt x="584" y="63"/>
                  <a:pt x="585" y="62"/>
                </a:cubicBezTo>
                <a:cubicBezTo>
                  <a:pt x="585" y="62"/>
                  <a:pt x="584" y="62"/>
                  <a:pt x="584" y="62"/>
                </a:cubicBezTo>
                <a:cubicBezTo>
                  <a:pt x="587" y="61"/>
                  <a:pt x="589" y="60"/>
                  <a:pt x="588" y="59"/>
                </a:cubicBezTo>
                <a:cubicBezTo>
                  <a:pt x="591" y="58"/>
                  <a:pt x="591" y="57"/>
                  <a:pt x="589" y="57"/>
                </a:cubicBezTo>
                <a:cubicBezTo>
                  <a:pt x="589" y="56"/>
                  <a:pt x="591" y="55"/>
                  <a:pt x="592" y="55"/>
                </a:cubicBezTo>
                <a:cubicBezTo>
                  <a:pt x="591" y="53"/>
                  <a:pt x="589" y="56"/>
                  <a:pt x="589" y="54"/>
                </a:cubicBezTo>
                <a:cubicBezTo>
                  <a:pt x="591" y="54"/>
                  <a:pt x="594" y="53"/>
                  <a:pt x="591" y="52"/>
                </a:cubicBezTo>
                <a:cubicBezTo>
                  <a:pt x="592" y="50"/>
                  <a:pt x="590" y="51"/>
                  <a:pt x="591" y="50"/>
                </a:cubicBezTo>
                <a:cubicBezTo>
                  <a:pt x="593" y="49"/>
                  <a:pt x="586" y="48"/>
                  <a:pt x="586" y="48"/>
                </a:cubicBezTo>
                <a:cubicBezTo>
                  <a:pt x="590" y="47"/>
                  <a:pt x="587" y="48"/>
                  <a:pt x="586" y="47"/>
                </a:cubicBezTo>
                <a:cubicBezTo>
                  <a:pt x="586" y="46"/>
                  <a:pt x="595" y="45"/>
                  <a:pt x="597" y="44"/>
                </a:cubicBezTo>
                <a:cubicBezTo>
                  <a:pt x="596" y="44"/>
                  <a:pt x="596" y="44"/>
                  <a:pt x="595" y="42"/>
                </a:cubicBezTo>
                <a:cubicBezTo>
                  <a:pt x="595" y="44"/>
                  <a:pt x="598" y="39"/>
                  <a:pt x="599" y="39"/>
                </a:cubicBezTo>
                <a:cubicBezTo>
                  <a:pt x="599" y="39"/>
                  <a:pt x="595" y="39"/>
                  <a:pt x="595" y="38"/>
                </a:cubicBezTo>
                <a:cubicBezTo>
                  <a:pt x="597" y="38"/>
                  <a:pt x="599" y="38"/>
                  <a:pt x="600" y="38"/>
                </a:cubicBezTo>
                <a:cubicBezTo>
                  <a:pt x="598" y="36"/>
                  <a:pt x="603" y="39"/>
                  <a:pt x="603" y="35"/>
                </a:cubicBezTo>
                <a:cubicBezTo>
                  <a:pt x="603" y="32"/>
                  <a:pt x="605" y="34"/>
                  <a:pt x="604" y="31"/>
                </a:cubicBezTo>
                <a:cubicBezTo>
                  <a:pt x="604" y="31"/>
                  <a:pt x="611" y="29"/>
                  <a:pt x="608" y="31"/>
                </a:cubicBezTo>
                <a:cubicBezTo>
                  <a:pt x="608" y="31"/>
                  <a:pt x="609" y="31"/>
                  <a:pt x="610" y="31"/>
                </a:cubicBezTo>
                <a:cubicBezTo>
                  <a:pt x="609" y="31"/>
                  <a:pt x="609" y="30"/>
                  <a:pt x="609" y="30"/>
                </a:cubicBezTo>
                <a:cubicBezTo>
                  <a:pt x="610" y="30"/>
                  <a:pt x="612" y="29"/>
                  <a:pt x="611" y="28"/>
                </a:cubicBezTo>
                <a:cubicBezTo>
                  <a:pt x="610" y="28"/>
                  <a:pt x="610" y="29"/>
                  <a:pt x="609" y="28"/>
                </a:cubicBezTo>
                <a:cubicBezTo>
                  <a:pt x="609" y="28"/>
                  <a:pt x="610" y="27"/>
                  <a:pt x="611" y="27"/>
                </a:cubicBezTo>
                <a:cubicBezTo>
                  <a:pt x="610" y="27"/>
                  <a:pt x="610" y="27"/>
                  <a:pt x="609" y="27"/>
                </a:cubicBezTo>
                <a:cubicBezTo>
                  <a:pt x="610" y="27"/>
                  <a:pt x="613" y="26"/>
                  <a:pt x="614" y="26"/>
                </a:cubicBezTo>
                <a:cubicBezTo>
                  <a:pt x="611" y="25"/>
                  <a:pt x="613" y="23"/>
                  <a:pt x="613" y="23"/>
                </a:cubicBezTo>
                <a:cubicBezTo>
                  <a:pt x="613" y="23"/>
                  <a:pt x="612" y="23"/>
                  <a:pt x="612" y="22"/>
                </a:cubicBezTo>
                <a:cubicBezTo>
                  <a:pt x="612" y="22"/>
                  <a:pt x="615" y="21"/>
                  <a:pt x="617" y="21"/>
                </a:cubicBezTo>
                <a:cubicBezTo>
                  <a:pt x="616" y="21"/>
                  <a:pt x="615" y="21"/>
                  <a:pt x="615" y="19"/>
                </a:cubicBezTo>
                <a:cubicBezTo>
                  <a:pt x="619" y="17"/>
                  <a:pt x="619" y="17"/>
                  <a:pt x="619" y="17"/>
                </a:cubicBezTo>
                <a:cubicBezTo>
                  <a:pt x="621" y="16"/>
                  <a:pt x="621" y="15"/>
                  <a:pt x="618" y="15"/>
                </a:cubicBezTo>
                <a:cubicBezTo>
                  <a:pt x="619" y="15"/>
                  <a:pt x="621" y="14"/>
                  <a:pt x="622" y="13"/>
                </a:cubicBezTo>
                <a:cubicBezTo>
                  <a:pt x="621" y="13"/>
                  <a:pt x="620" y="13"/>
                  <a:pt x="619" y="14"/>
                </a:cubicBezTo>
                <a:cubicBezTo>
                  <a:pt x="620" y="13"/>
                  <a:pt x="620" y="13"/>
                  <a:pt x="619" y="13"/>
                </a:cubicBezTo>
                <a:cubicBezTo>
                  <a:pt x="620" y="10"/>
                  <a:pt x="625" y="15"/>
                  <a:pt x="621" y="12"/>
                </a:cubicBezTo>
                <a:cubicBezTo>
                  <a:pt x="624" y="12"/>
                  <a:pt x="624" y="12"/>
                  <a:pt x="621" y="11"/>
                </a:cubicBezTo>
                <a:close/>
                <a:moveTo>
                  <a:pt x="124" y="55"/>
                </a:moveTo>
                <a:cubicBezTo>
                  <a:pt x="113" y="55"/>
                  <a:pt x="113" y="55"/>
                  <a:pt x="113" y="55"/>
                </a:cubicBezTo>
                <a:cubicBezTo>
                  <a:pt x="113" y="25"/>
                  <a:pt x="113" y="25"/>
                  <a:pt x="113" y="25"/>
                </a:cubicBezTo>
                <a:cubicBezTo>
                  <a:pt x="124" y="25"/>
                  <a:pt x="124" y="25"/>
                  <a:pt x="124" y="25"/>
                </a:cubicBezTo>
                <a:cubicBezTo>
                  <a:pt x="129" y="25"/>
                  <a:pt x="132" y="27"/>
                  <a:pt x="132" y="32"/>
                </a:cubicBezTo>
                <a:cubicBezTo>
                  <a:pt x="132" y="35"/>
                  <a:pt x="131" y="37"/>
                  <a:pt x="128" y="38"/>
                </a:cubicBezTo>
                <a:cubicBezTo>
                  <a:pt x="131" y="39"/>
                  <a:pt x="134" y="41"/>
                  <a:pt x="134" y="46"/>
                </a:cubicBezTo>
                <a:cubicBezTo>
                  <a:pt x="134" y="52"/>
                  <a:pt x="130" y="55"/>
                  <a:pt x="124" y="55"/>
                </a:cubicBezTo>
                <a:close/>
                <a:moveTo>
                  <a:pt x="166" y="42"/>
                </a:moveTo>
                <a:cubicBezTo>
                  <a:pt x="166" y="51"/>
                  <a:pt x="162" y="55"/>
                  <a:pt x="155" y="55"/>
                </a:cubicBezTo>
                <a:cubicBezTo>
                  <a:pt x="148" y="55"/>
                  <a:pt x="144" y="51"/>
                  <a:pt x="144" y="42"/>
                </a:cubicBezTo>
                <a:cubicBezTo>
                  <a:pt x="144" y="25"/>
                  <a:pt x="144" y="25"/>
                  <a:pt x="144" y="25"/>
                </a:cubicBezTo>
                <a:cubicBezTo>
                  <a:pt x="148" y="25"/>
                  <a:pt x="148" y="25"/>
                  <a:pt x="148" y="25"/>
                </a:cubicBezTo>
                <a:cubicBezTo>
                  <a:pt x="148" y="42"/>
                  <a:pt x="148" y="42"/>
                  <a:pt x="148" y="42"/>
                </a:cubicBezTo>
                <a:cubicBezTo>
                  <a:pt x="148" y="49"/>
                  <a:pt x="150" y="52"/>
                  <a:pt x="155" y="52"/>
                </a:cubicBezTo>
                <a:cubicBezTo>
                  <a:pt x="160" y="52"/>
                  <a:pt x="162" y="49"/>
                  <a:pt x="162" y="42"/>
                </a:cubicBezTo>
                <a:cubicBezTo>
                  <a:pt x="162" y="25"/>
                  <a:pt x="162" y="25"/>
                  <a:pt x="162" y="25"/>
                </a:cubicBezTo>
                <a:cubicBezTo>
                  <a:pt x="166" y="25"/>
                  <a:pt x="166" y="25"/>
                  <a:pt x="166" y="25"/>
                </a:cubicBezTo>
                <a:lnTo>
                  <a:pt x="166" y="42"/>
                </a:lnTo>
                <a:close/>
                <a:moveTo>
                  <a:pt x="186" y="55"/>
                </a:moveTo>
                <a:cubicBezTo>
                  <a:pt x="182" y="55"/>
                  <a:pt x="178" y="53"/>
                  <a:pt x="176" y="51"/>
                </a:cubicBezTo>
                <a:cubicBezTo>
                  <a:pt x="178" y="48"/>
                  <a:pt x="178" y="48"/>
                  <a:pt x="178" y="48"/>
                </a:cubicBezTo>
                <a:cubicBezTo>
                  <a:pt x="180" y="51"/>
                  <a:pt x="183" y="52"/>
                  <a:pt x="186" y="52"/>
                </a:cubicBezTo>
                <a:cubicBezTo>
                  <a:pt x="190" y="52"/>
                  <a:pt x="192" y="50"/>
                  <a:pt x="192" y="47"/>
                </a:cubicBezTo>
                <a:cubicBezTo>
                  <a:pt x="192" y="44"/>
                  <a:pt x="191" y="43"/>
                  <a:pt x="185" y="41"/>
                </a:cubicBezTo>
                <a:cubicBezTo>
                  <a:pt x="179" y="38"/>
                  <a:pt x="176" y="36"/>
                  <a:pt x="176" y="32"/>
                </a:cubicBezTo>
                <a:cubicBezTo>
                  <a:pt x="176" y="27"/>
                  <a:pt x="180" y="24"/>
                  <a:pt x="186" y="24"/>
                </a:cubicBezTo>
                <a:cubicBezTo>
                  <a:pt x="190" y="24"/>
                  <a:pt x="192" y="25"/>
                  <a:pt x="195" y="27"/>
                </a:cubicBezTo>
                <a:cubicBezTo>
                  <a:pt x="193" y="30"/>
                  <a:pt x="193" y="30"/>
                  <a:pt x="193" y="30"/>
                </a:cubicBezTo>
                <a:cubicBezTo>
                  <a:pt x="191" y="28"/>
                  <a:pt x="189" y="27"/>
                  <a:pt x="186" y="27"/>
                </a:cubicBezTo>
                <a:cubicBezTo>
                  <a:pt x="182" y="27"/>
                  <a:pt x="180" y="29"/>
                  <a:pt x="180" y="32"/>
                </a:cubicBezTo>
                <a:cubicBezTo>
                  <a:pt x="180" y="34"/>
                  <a:pt x="181" y="35"/>
                  <a:pt x="187" y="38"/>
                </a:cubicBezTo>
                <a:cubicBezTo>
                  <a:pt x="194" y="40"/>
                  <a:pt x="196" y="42"/>
                  <a:pt x="196" y="47"/>
                </a:cubicBezTo>
                <a:cubicBezTo>
                  <a:pt x="196" y="51"/>
                  <a:pt x="192" y="55"/>
                  <a:pt x="186" y="55"/>
                </a:cubicBezTo>
                <a:close/>
                <a:moveTo>
                  <a:pt x="210" y="55"/>
                </a:moveTo>
                <a:cubicBezTo>
                  <a:pt x="207" y="55"/>
                  <a:pt x="207" y="55"/>
                  <a:pt x="207" y="55"/>
                </a:cubicBezTo>
                <a:cubicBezTo>
                  <a:pt x="207" y="25"/>
                  <a:pt x="207" y="25"/>
                  <a:pt x="207" y="25"/>
                </a:cubicBezTo>
                <a:cubicBezTo>
                  <a:pt x="210" y="25"/>
                  <a:pt x="210" y="25"/>
                  <a:pt x="210" y="25"/>
                </a:cubicBezTo>
                <a:lnTo>
                  <a:pt x="210" y="55"/>
                </a:lnTo>
                <a:close/>
                <a:moveTo>
                  <a:pt x="244" y="55"/>
                </a:moveTo>
                <a:cubicBezTo>
                  <a:pt x="241" y="55"/>
                  <a:pt x="241" y="55"/>
                  <a:pt x="241" y="55"/>
                </a:cubicBezTo>
                <a:cubicBezTo>
                  <a:pt x="228" y="34"/>
                  <a:pt x="228" y="34"/>
                  <a:pt x="228" y="34"/>
                </a:cubicBezTo>
                <a:cubicBezTo>
                  <a:pt x="228" y="33"/>
                  <a:pt x="226" y="31"/>
                  <a:pt x="226" y="30"/>
                </a:cubicBezTo>
                <a:cubicBezTo>
                  <a:pt x="226" y="32"/>
                  <a:pt x="226" y="32"/>
                  <a:pt x="226" y="32"/>
                </a:cubicBezTo>
                <a:cubicBezTo>
                  <a:pt x="226" y="55"/>
                  <a:pt x="226" y="55"/>
                  <a:pt x="226" y="55"/>
                </a:cubicBezTo>
                <a:cubicBezTo>
                  <a:pt x="223" y="55"/>
                  <a:pt x="223" y="55"/>
                  <a:pt x="223" y="55"/>
                </a:cubicBezTo>
                <a:cubicBezTo>
                  <a:pt x="223" y="25"/>
                  <a:pt x="223" y="25"/>
                  <a:pt x="223" y="25"/>
                </a:cubicBezTo>
                <a:cubicBezTo>
                  <a:pt x="226" y="25"/>
                  <a:pt x="226" y="25"/>
                  <a:pt x="226" y="25"/>
                </a:cubicBezTo>
                <a:cubicBezTo>
                  <a:pt x="239" y="46"/>
                  <a:pt x="239" y="46"/>
                  <a:pt x="239" y="46"/>
                </a:cubicBezTo>
                <a:cubicBezTo>
                  <a:pt x="240" y="47"/>
                  <a:pt x="241" y="48"/>
                  <a:pt x="241" y="49"/>
                </a:cubicBezTo>
                <a:cubicBezTo>
                  <a:pt x="241" y="47"/>
                  <a:pt x="241" y="47"/>
                  <a:pt x="241" y="47"/>
                </a:cubicBezTo>
                <a:cubicBezTo>
                  <a:pt x="241" y="25"/>
                  <a:pt x="241" y="25"/>
                  <a:pt x="241" y="25"/>
                </a:cubicBezTo>
                <a:cubicBezTo>
                  <a:pt x="244" y="25"/>
                  <a:pt x="244" y="25"/>
                  <a:pt x="244" y="25"/>
                </a:cubicBezTo>
                <a:lnTo>
                  <a:pt x="244" y="55"/>
                </a:lnTo>
                <a:close/>
                <a:moveTo>
                  <a:pt x="276" y="55"/>
                </a:moveTo>
                <a:cubicBezTo>
                  <a:pt x="257" y="55"/>
                  <a:pt x="257" y="55"/>
                  <a:pt x="257" y="55"/>
                </a:cubicBezTo>
                <a:cubicBezTo>
                  <a:pt x="257" y="25"/>
                  <a:pt x="257" y="25"/>
                  <a:pt x="257" y="25"/>
                </a:cubicBezTo>
                <a:cubicBezTo>
                  <a:pt x="275" y="25"/>
                  <a:pt x="275" y="25"/>
                  <a:pt x="275" y="25"/>
                </a:cubicBezTo>
                <a:cubicBezTo>
                  <a:pt x="275" y="28"/>
                  <a:pt x="275" y="28"/>
                  <a:pt x="275" y="28"/>
                </a:cubicBezTo>
                <a:cubicBezTo>
                  <a:pt x="260" y="28"/>
                  <a:pt x="260" y="28"/>
                  <a:pt x="260" y="28"/>
                </a:cubicBezTo>
                <a:cubicBezTo>
                  <a:pt x="260" y="37"/>
                  <a:pt x="260" y="37"/>
                  <a:pt x="260" y="37"/>
                </a:cubicBezTo>
                <a:cubicBezTo>
                  <a:pt x="269" y="37"/>
                  <a:pt x="269" y="37"/>
                  <a:pt x="269" y="37"/>
                </a:cubicBezTo>
                <a:cubicBezTo>
                  <a:pt x="269" y="40"/>
                  <a:pt x="269" y="40"/>
                  <a:pt x="269" y="40"/>
                </a:cubicBezTo>
                <a:cubicBezTo>
                  <a:pt x="260" y="40"/>
                  <a:pt x="260" y="40"/>
                  <a:pt x="260" y="40"/>
                </a:cubicBezTo>
                <a:cubicBezTo>
                  <a:pt x="260" y="52"/>
                  <a:pt x="260" y="52"/>
                  <a:pt x="260" y="52"/>
                </a:cubicBezTo>
                <a:cubicBezTo>
                  <a:pt x="276" y="52"/>
                  <a:pt x="276" y="52"/>
                  <a:pt x="276" y="52"/>
                </a:cubicBezTo>
                <a:lnTo>
                  <a:pt x="276" y="55"/>
                </a:lnTo>
                <a:close/>
                <a:moveTo>
                  <a:pt x="293" y="55"/>
                </a:moveTo>
                <a:cubicBezTo>
                  <a:pt x="289" y="55"/>
                  <a:pt x="285" y="53"/>
                  <a:pt x="283" y="51"/>
                </a:cubicBezTo>
                <a:cubicBezTo>
                  <a:pt x="285" y="48"/>
                  <a:pt x="285" y="48"/>
                  <a:pt x="285" y="48"/>
                </a:cubicBezTo>
                <a:cubicBezTo>
                  <a:pt x="287" y="51"/>
                  <a:pt x="290" y="52"/>
                  <a:pt x="293" y="52"/>
                </a:cubicBezTo>
                <a:cubicBezTo>
                  <a:pt x="297" y="52"/>
                  <a:pt x="300" y="50"/>
                  <a:pt x="300" y="47"/>
                </a:cubicBezTo>
                <a:cubicBezTo>
                  <a:pt x="300" y="44"/>
                  <a:pt x="298" y="43"/>
                  <a:pt x="292" y="41"/>
                </a:cubicBezTo>
                <a:cubicBezTo>
                  <a:pt x="286" y="38"/>
                  <a:pt x="284" y="36"/>
                  <a:pt x="284" y="32"/>
                </a:cubicBezTo>
                <a:cubicBezTo>
                  <a:pt x="284" y="27"/>
                  <a:pt x="288" y="24"/>
                  <a:pt x="293" y="24"/>
                </a:cubicBezTo>
                <a:cubicBezTo>
                  <a:pt x="297" y="24"/>
                  <a:pt x="300" y="25"/>
                  <a:pt x="302" y="27"/>
                </a:cubicBezTo>
                <a:cubicBezTo>
                  <a:pt x="300" y="30"/>
                  <a:pt x="300" y="30"/>
                  <a:pt x="300" y="30"/>
                </a:cubicBezTo>
                <a:cubicBezTo>
                  <a:pt x="298" y="28"/>
                  <a:pt x="296" y="27"/>
                  <a:pt x="293" y="27"/>
                </a:cubicBezTo>
                <a:cubicBezTo>
                  <a:pt x="289" y="27"/>
                  <a:pt x="287" y="29"/>
                  <a:pt x="287" y="32"/>
                </a:cubicBezTo>
                <a:cubicBezTo>
                  <a:pt x="287" y="34"/>
                  <a:pt x="288" y="35"/>
                  <a:pt x="294" y="38"/>
                </a:cubicBezTo>
                <a:cubicBezTo>
                  <a:pt x="301" y="40"/>
                  <a:pt x="303" y="42"/>
                  <a:pt x="303" y="47"/>
                </a:cubicBezTo>
                <a:cubicBezTo>
                  <a:pt x="303" y="51"/>
                  <a:pt x="299" y="55"/>
                  <a:pt x="293" y="55"/>
                </a:cubicBezTo>
                <a:close/>
                <a:moveTo>
                  <a:pt x="321" y="55"/>
                </a:moveTo>
                <a:cubicBezTo>
                  <a:pt x="317" y="55"/>
                  <a:pt x="313" y="53"/>
                  <a:pt x="311" y="51"/>
                </a:cubicBezTo>
                <a:cubicBezTo>
                  <a:pt x="313" y="48"/>
                  <a:pt x="313" y="48"/>
                  <a:pt x="313" y="48"/>
                </a:cubicBezTo>
                <a:cubicBezTo>
                  <a:pt x="315" y="51"/>
                  <a:pt x="318" y="52"/>
                  <a:pt x="321" y="52"/>
                </a:cubicBezTo>
                <a:cubicBezTo>
                  <a:pt x="325" y="52"/>
                  <a:pt x="327" y="50"/>
                  <a:pt x="327" y="47"/>
                </a:cubicBezTo>
                <a:cubicBezTo>
                  <a:pt x="327" y="44"/>
                  <a:pt x="326" y="43"/>
                  <a:pt x="320" y="41"/>
                </a:cubicBezTo>
                <a:cubicBezTo>
                  <a:pt x="314" y="38"/>
                  <a:pt x="312" y="36"/>
                  <a:pt x="312" y="32"/>
                </a:cubicBezTo>
                <a:cubicBezTo>
                  <a:pt x="312" y="27"/>
                  <a:pt x="315" y="24"/>
                  <a:pt x="321" y="24"/>
                </a:cubicBezTo>
                <a:cubicBezTo>
                  <a:pt x="325" y="24"/>
                  <a:pt x="328" y="25"/>
                  <a:pt x="330" y="27"/>
                </a:cubicBezTo>
                <a:cubicBezTo>
                  <a:pt x="328" y="30"/>
                  <a:pt x="328" y="30"/>
                  <a:pt x="328" y="30"/>
                </a:cubicBezTo>
                <a:cubicBezTo>
                  <a:pt x="326" y="28"/>
                  <a:pt x="324" y="27"/>
                  <a:pt x="321" y="27"/>
                </a:cubicBezTo>
                <a:cubicBezTo>
                  <a:pt x="317" y="27"/>
                  <a:pt x="315" y="29"/>
                  <a:pt x="315" y="32"/>
                </a:cubicBezTo>
                <a:cubicBezTo>
                  <a:pt x="315" y="34"/>
                  <a:pt x="316" y="35"/>
                  <a:pt x="322" y="38"/>
                </a:cubicBezTo>
                <a:cubicBezTo>
                  <a:pt x="329" y="40"/>
                  <a:pt x="331" y="42"/>
                  <a:pt x="331" y="47"/>
                </a:cubicBezTo>
                <a:cubicBezTo>
                  <a:pt x="331" y="51"/>
                  <a:pt x="327" y="55"/>
                  <a:pt x="321" y="55"/>
                </a:cubicBezTo>
                <a:close/>
                <a:moveTo>
                  <a:pt x="365" y="55"/>
                </a:moveTo>
                <a:cubicBezTo>
                  <a:pt x="361" y="55"/>
                  <a:pt x="358" y="53"/>
                  <a:pt x="355" y="51"/>
                </a:cubicBezTo>
                <a:cubicBezTo>
                  <a:pt x="358" y="48"/>
                  <a:pt x="358" y="48"/>
                  <a:pt x="358" y="48"/>
                </a:cubicBezTo>
                <a:cubicBezTo>
                  <a:pt x="360" y="51"/>
                  <a:pt x="362" y="52"/>
                  <a:pt x="365" y="52"/>
                </a:cubicBezTo>
                <a:cubicBezTo>
                  <a:pt x="369" y="52"/>
                  <a:pt x="372" y="50"/>
                  <a:pt x="372" y="47"/>
                </a:cubicBezTo>
                <a:cubicBezTo>
                  <a:pt x="372" y="44"/>
                  <a:pt x="370" y="43"/>
                  <a:pt x="365" y="41"/>
                </a:cubicBezTo>
                <a:cubicBezTo>
                  <a:pt x="358" y="38"/>
                  <a:pt x="356" y="36"/>
                  <a:pt x="356" y="32"/>
                </a:cubicBezTo>
                <a:cubicBezTo>
                  <a:pt x="356" y="27"/>
                  <a:pt x="360" y="24"/>
                  <a:pt x="366" y="24"/>
                </a:cubicBezTo>
                <a:cubicBezTo>
                  <a:pt x="370" y="24"/>
                  <a:pt x="372" y="25"/>
                  <a:pt x="375" y="27"/>
                </a:cubicBezTo>
                <a:cubicBezTo>
                  <a:pt x="372" y="30"/>
                  <a:pt x="372" y="30"/>
                  <a:pt x="372" y="30"/>
                </a:cubicBezTo>
                <a:cubicBezTo>
                  <a:pt x="370" y="28"/>
                  <a:pt x="368" y="27"/>
                  <a:pt x="365" y="27"/>
                </a:cubicBezTo>
                <a:cubicBezTo>
                  <a:pt x="361" y="27"/>
                  <a:pt x="359" y="29"/>
                  <a:pt x="359" y="32"/>
                </a:cubicBezTo>
                <a:cubicBezTo>
                  <a:pt x="359" y="34"/>
                  <a:pt x="361" y="35"/>
                  <a:pt x="367" y="38"/>
                </a:cubicBezTo>
                <a:cubicBezTo>
                  <a:pt x="373" y="40"/>
                  <a:pt x="375" y="42"/>
                  <a:pt x="375" y="47"/>
                </a:cubicBezTo>
                <a:cubicBezTo>
                  <a:pt x="375" y="51"/>
                  <a:pt x="372" y="55"/>
                  <a:pt x="365" y="55"/>
                </a:cubicBezTo>
                <a:close/>
                <a:moveTo>
                  <a:pt x="396" y="55"/>
                </a:moveTo>
                <a:cubicBezTo>
                  <a:pt x="389" y="55"/>
                  <a:pt x="384" y="48"/>
                  <a:pt x="384" y="40"/>
                </a:cubicBezTo>
                <a:cubicBezTo>
                  <a:pt x="384" y="31"/>
                  <a:pt x="389" y="24"/>
                  <a:pt x="396" y="24"/>
                </a:cubicBezTo>
                <a:cubicBezTo>
                  <a:pt x="400" y="24"/>
                  <a:pt x="403" y="26"/>
                  <a:pt x="406" y="29"/>
                </a:cubicBezTo>
                <a:cubicBezTo>
                  <a:pt x="403" y="31"/>
                  <a:pt x="403" y="31"/>
                  <a:pt x="403" y="31"/>
                </a:cubicBezTo>
                <a:cubicBezTo>
                  <a:pt x="401" y="28"/>
                  <a:pt x="399" y="27"/>
                  <a:pt x="396" y="27"/>
                </a:cubicBezTo>
                <a:cubicBezTo>
                  <a:pt x="391" y="27"/>
                  <a:pt x="387" y="32"/>
                  <a:pt x="387" y="40"/>
                </a:cubicBezTo>
                <a:cubicBezTo>
                  <a:pt x="387" y="47"/>
                  <a:pt x="391" y="52"/>
                  <a:pt x="396" y="52"/>
                </a:cubicBezTo>
                <a:cubicBezTo>
                  <a:pt x="400" y="52"/>
                  <a:pt x="402" y="51"/>
                  <a:pt x="404" y="48"/>
                </a:cubicBezTo>
                <a:cubicBezTo>
                  <a:pt x="406" y="50"/>
                  <a:pt x="406" y="50"/>
                  <a:pt x="406" y="50"/>
                </a:cubicBezTo>
                <a:cubicBezTo>
                  <a:pt x="404" y="53"/>
                  <a:pt x="401" y="55"/>
                  <a:pt x="396" y="55"/>
                </a:cubicBezTo>
                <a:close/>
                <a:moveTo>
                  <a:pt x="437" y="55"/>
                </a:moveTo>
                <a:cubicBezTo>
                  <a:pt x="434" y="55"/>
                  <a:pt x="434" y="55"/>
                  <a:pt x="434" y="55"/>
                </a:cubicBezTo>
                <a:cubicBezTo>
                  <a:pt x="434" y="40"/>
                  <a:pt x="434" y="40"/>
                  <a:pt x="434" y="40"/>
                </a:cubicBezTo>
                <a:cubicBezTo>
                  <a:pt x="419" y="40"/>
                  <a:pt x="419" y="40"/>
                  <a:pt x="419" y="40"/>
                </a:cubicBezTo>
                <a:cubicBezTo>
                  <a:pt x="419" y="55"/>
                  <a:pt x="419" y="55"/>
                  <a:pt x="419" y="55"/>
                </a:cubicBezTo>
                <a:cubicBezTo>
                  <a:pt x="415" y="55"/>
                  <a:pt x="415" y="55"/>
                  <a:pt x="415" y="55"/>
                </a:cubicBezTo>
                <a:cubicBezTo>
                  <a:pt x="415" y="25"/>
                  <a:pt x="415" y="25"/>
                  <a:pt x="415" y="25"/>
                </a:cubicBezTo>
                <a:cubicBezTo>
                  <a:pt x="419" y="25"/>
                  <a:pt x="419" y="25"/>
                  <a:pt x="419" y="25"/>
                </a:cubicBezTo>
                <a:cubicBezTo>
                  <a:pt x="419" y="37"/>
                  <a:pt x="419" y="37"/>
                  <a:pt x="419" y="37"/>
                </a:cubicBezTo>
                <a:cubicBezTo>
                  <a:pt x="434" y="37"/>
                  <a:pt x="434" y="37"/>
                  <a:pt x="434" y="37"/>
                </a:cubicBezTo>
                <a:cubicBezTo>
                  <a:pt x="434" y="25"/>
                  <a:pt x="434" y="25"/>
                  <a:pt x="434" y="25"/>
                </a:cubicBezTo>
                <a:cubicBezTo>
                  <a:pt x="437" y="25"/>
                  <a:pt x="437" y="25"/>
                  <a:pt x="437" y="25"/>
                </a:cubicBezTo>
                <a:lnTo>
                  <a:pt x="437" y="55"/>
                </a:lnTo>
                <a:close/>
                <a:moveTo>
                  <a:pt x="459" y="55"/>
                </a:moveTo>
                <a:cubicBezTo>
                  <a:pt x="452" y="55"/>
                  <a:pt x="447" y="49"/>
                  <a:pt x="447" y="40"/>
                </a:cubicBezTo>
                <a:cubicBezTo>
                  <a:pt x="447" y="31"/>
                  <a:pt x="452" y="24"/>
                  <a:pt x="459" y="24"/>
                </a:cubicBezTo>
                <a:cubicBezTo>
                  <a:pt x="467" y="24"/>
                  <a:pt x="472" y="31"/>
                  <a:pt x="472" y="40"/>
                </a:cubicBezTo>
                <a:cubicBezTo>
                  <a:pt x="472" y="49"/>
                  <a:pt x="467" y="55"/>
                  <a:pt x="459" y="55"/>
                </a:cubicBezTo>
                <a:close/>
                <a:moveTo>
                  <a:pt x="491" y="76"/>
                </a:moveTo>
                <a:cubicBezTo>
                  <a:pt x="491" y="75"/>
                  <a:pt x="494" y="76"/>
                  <a:pt x="491" y="76"/>
                </a:cubicBezTo>
                <a:close/>
                <a:moveTo>
                  <a:pt x="492" y="55"/>
                </a:moveTo>
                <a:cubicBezTo>
                  <a:pt x="485" y="55"/>
                  <a:pt x="480" y="49"/>
                  <a:pt x="480" y="40"/>
                </a:cubicBezTo>
                <a:cubicBezTo>
                  <a:pt x="480" y="31"/>
                  <a:pt x="485" y="24"/>
                  <a:pt x="492" y="24"/>
                </a:cubicBezTo>
                <a:cubicBezTo>
                  <a:pt x="500" y="24"/>
                  <a:pt x="505" y="31"/>
                  <a:pt x="505" y="40"/>
                </a:cubicBezTo>
                <a:cubicBezTo>
                  <a:pt x="505" y="49"/>
                  <a:pt x="500" y="55"/>
                  <a:pt x="492" y="55"/>
                </a:cubicBezTo>
                <a:close/>
                <a:moveTo>
                  <a:pt x="533" y="55"/>
                </a:moveTo>
                <a:cubicBezTo>
                  <a:pt x="515" y="55"/>
                  <a:pt x="515" y="55"/>
                  <a:pt x="515" y="55"/>
                </a:cubicBezTo>
                <a:cubicBezTo>
                  <a:pt x="515" y="25"/>
                  <a:pt x="515" y="25"/>
                  <a:pt x="515" y="25"/>
                </a:cubicBezTo>
                <a:cubicBezTo>
                  <a:pt x="518" y="25"/>
                  <a:pt x="518" y="25"/>
                  <a:pt x="518" y="25"/>
                </a:cubicBezTo>
                <a:cubicBezTo>
                  <a:pt x="518" y="52"/>
                  <a:pt x="518" y="52"/>
                  <a:pt x="518" y="52"/>
                </a:cubicBezTo>
                <a:cubicBezTo>
                  <a:pt x="533" y="52"/>
                  <a:pt x="533" y="52"/>
                  <a:pt x="533" y="52"/>
                </a:cubicBezTo>
                <a:lnTo>
                  <a:pt x="533" y="55"/>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8"/>
          <p:cNvSpPr/>
          <p:nvPr userDrawn="1"/>
        </p:nvSpPr>
        <p:spPr bwMode="auto">
          <a:xfrm>
            <a:off x="8140700" y="898525"/>
            <a:ext cx="57150" cy="79375"/>
          </a:xfrm>
          <a:custGeom>
            <a:avLst/>
            <a:gdLst>
              <a:gd name="T0" fmla="*/ 2147483647 w 18"/>
              <a:gd name="T1" fmla="*/ 0 h 25"/>
              <a:gd name="T2" fmla="*/ 0 w 18"/>
              <a:gd name="T3" fmla="*/ 2147483647 h 25"/>
              <a:gd name="T4" fmla="*/ 2147483647 w 18"/>
              <a:gd name="T5" fmla="*/ 2147483647 h 25"/>
              <a:gd name="T6" fmla="*/ 2147483647 w 18"/>
              <a:gd name="T7" fmla="*/ 2147483647 h 25"/>
              <a:gd name="T8" fmla="*/ 2147483647 w 18"/>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25">
                <a:moveTo>
                  <a:pt x="9" y="0"/>
                </a:moveTo>
                <a:cubicBezTo>
                  <a:pt x="4" y="0"/>
                  <a:pt x="0" y="5"/>
                  <a:pt x="0" y="13"/>
                </a:cubicBezTo>
                <a:cubicBezTo>
                  <a:pt x="0" y="20"/>
                  <a:pt x="4" y="25"/>
                  <a:pt x="9" y="25"/>
                </a:cubicBezTo>
                <a:cubicBezTo>
                  <a:pt x="15" y="25"/>
                  <a:pt x="18" y="20"/>
                  <a:pt x="18" y="13"/>
                </a:cubicBezTo>
                <a:cubicBezTo>
                  <a:pt x="18" y="5"/>
                  <a:pt x="14" y="0"/>
                  <a:pt x="9"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9"/>
          <p:cNvSpPr/>
          <p:nvPr userDrawn="1"/>
        </p:nvSpPr>
        <p:spPr bwMode="auto">
          <a:xfrm>
            <a:off x="8513763" y="10414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1" y="0"/>
                  <a:pt x="0" y="0"/>
                </a:cubicBezTo>
                <a:cubicBezTo>
                  <a:pt x="0" y="0"/>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30"/>
          <p:cNvSpPr/>
          <p:nvPr userDrawn="1"/>
        </p:nvSpPr>
        <p:spPr bwMode="auto">
          <a:xfrm>
            <a:off x="8507413"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1"/>
          <p:cNvSpPr/>
          <p:nvPr userDrawn="1"/>
        </p:nvSpPr>
        <p:spPr bwMode="auto">
          <a:xfrm>
            <a:off x="7083425" y="939800"/>
            <a:ext cx="41275" cy="38100"/>
          </a:xfrm>
          <a:custGeom>
            <a:avLst/>
            <a:gdLst>
              <a:gd name="T0" fmla="*/ 2147483647 w 13"/>
              <a:gd name="T1" fmla="*/ 0 h 12"/>
              <a:gd name="T2" fmla="*/ 0 w 13"/>
              <a:gd name="T3" fmla="*/ 0 h 12"/>
              <a:gd name="T4" fmla="*/ 0 w 13"/>
              <a:gd name="T5" fmla="*/ 2147483647 h 12"/>
              <a:gd name="T6" fmla="*/ 2147483647 w 13"/>
              <a:gd name="T7" fmla="*/ 2147483647 h 12"/>
              <a:gd name="T8" fmla="*/ 2147483647 w 13"/>
              <a:gd name="T9" fmla="*/ 2147483647 h 12"/>
              <a:gd name="T10" fmla="*/ 2147483647 w 13"/>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12">
                <a:moveTo>
                  <a:pt x="7" y="0"/>
                </a:moveTo>
                <a:cubicBezTo>
                  <a:pt x="0" y="0"/>
                  <a:pt x="0" y="0"/>
                  <a:pt x="0" y="0"/>
                </a:cubicBezTo>
                <a:cubicBezTo>
                  <a:pt x="0" y="12"/>
                  <a:pt x="0" y="12"/>
                  <a:pt x="0" y="12"/>
                </a:cubicBezTo>
                <a:cubicBezTo>
                  <a:pt x="7" y="12"/>
                  <a:pt x="7" y="12"/>
                  <a:pt x="7" y="12"/>
                </a:cubicBezTo>
                <a:cubicBezTo>
                  <a:pt x="12" y="12"/>
                  <a:pt x="13" y="9"/>
                  <a:pt x="13" y="6"/>
                </a:cubicBezTo>
                <a:cubicBezTo>
                  <a:pt x="13" y="2"/>
                  <a:pt x="11" y="0"/>
                  <a:pt x="7"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2"/>
          <p:cNvSpPr/>
          <p:nvPr userDrawn="1"/>
        </p:nvSpPr>
        <p:spPr bwMode="auto">
          <a:xfrm>
            <a:off x="8051800" y="1054100"/>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Oval 33"/>
          <p:cNvSpPr>
            <a:spLocks noChangeArrowheads="1"/>
          </p:cNvSpPr>
          <p:nvPr userDrawn="1"/>
        </p:nvSpPr>
        <p:spPr bwMode="auto">
          <a:xfrm>
            <a:off x="8245475" y="898525"/>
            <a:ext cx="57150" cy="79375"/>
          </a:xfrm>
          <a:prstGeom prst="ellipse">
            <a:avLst/>
          </a:pr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33" name="Freeform 34"/>
          <p:cNvSpPr/>
          <p:nvPr userDrawn="1"/>
        </p:nvSpPr>
        <p:spPr bwMode="auto">
          <a:xfrm>
            <a:off x="7893050" y="1057275"/>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4" name="Freeform 35"/>
          <p:cNvSpPr/>
          <p:nvPr userDrawn="1"/>
        </p:nvSpPr>
        <p:spPr bwMode="auto">
          <a:xfrm>
            <a:off x="8080375" y="105410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36"/>
          <p:cNvSpPr/>
          <p:nvPr userDrawn="1"/>
        </p:nvSpPr>
        <p:spPr bwMode="auto">
          <a:xfrm>
            <a:off x="7800975" y="1050925"/>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1" y="0"/>
                  <a:pt x="0" y="0"/>
                  <a:pt x="0" y="1"/>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37"/>
          <p:cNvSpPr/>
          <p:nvPr userDrawn="1"/>
        </p:nvSpPr>
        <p:spPr bwMode="auto">
          <a:xfrm>
            <a:off x="7778750" y="10477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38"/>
          <p:cNvSpPr/>
          <p:nvPr userDrawn="1"/>
        </p:nvSpPr>
        <p:spPr bwMode="auto">
          <a:xfrm>
            <a:off x="7245350" y="1044575"/>
            <a:ext cx="6350" cy="3175"/>
          </a:xfrm>
          <a:custGeom>
            <a:avLst/>
            <a:gdLst>
              <a:gd name="T0" fmla="*/ 2147483647 w 2"/>
              <a:gd name="T1" fmla="*/ 0 h 1"/>
              <a:gd name="T2" fmla="*/ 0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0"/>
                  <a:pt x="0" y="0"/>
                  <a:pt x="0" y="1"/>
                </a:cubicBezTo>
                <a:cubicBezTo>
                  <a:pt x="1" y="1"/>
                  <a:pt x="2"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39"/>
          <p:cNvSpPr/>
          <p:nvPr userDrawn="1"/>
        </p:nvSpPr>
        <p:spPr bwMode="auto">
          <a:xfrm>
            <a:off x="7083425" y="901700"/>
            <a:ext cx="38100" cy="28575"/>
          </a:xfrm>
          <a:custGeom>
            <a:avLst/>
            <a:gdLst>
              <a:gd name="T0" fmla="*/ 2147483647 w 12"/>
              <a:gd name="T1" fmla="*/ 2147483647 h 9"/>
              <a:gd name="T2" fmla="*/ 2147483647 w 12"/>
              <a:gd name="T3" fmla="*/ 0 h 9"/>
              <a:gd name="T4" fmla="*/ 0 w 12"/>
              <a:gd name="T5" fmla="*/ 0 h 9"/>
              <a:gd name="T6" fmla="*/ 0 w 12"/>
              <a:gd name="T7" fmla="*/ 2147483647 h 9"/>
              <a:gd name="T8" fmla="*/ 2147483647 w 12"/>
              <a:gd name="T9" fmla="*/ 2147483647 h 9"/>
              <a:gd name="T10" fmla="*/ 2147483647 w 12"/>
              <a:gd name="T11" fmla="*/ 2147483647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9">
                <a:moveTo>
                  <a:pt x="12" y="4"/>
                </a:moveTo>
                <a:cubicBezTo>
                  <a:pt x="12" y="2"/>
                  <a:pt x="10" y="0"/>
                  <a:pt x="7" y="0"/>
                </a:cubicBezTo>
                <a:cubicBezTo>
                  <a:pt x="0" y="0"/>
                  <a:pt x="0" y="0"/>
                  <a:pt x="0" y="0"/>
                </a:cubicBezTo>
                <a:cubicBezTo>
                  <a:pt x="0" y="9"/>
                  <a:pt x="0" y="9"/>
                  <a:pt x="0" y="9"/>
                </a:cubicBezTo>
                <a:cubicBezTo>
                  <a:pt x="7" y="9"/>
                  <a:pt x="7" y="9"/>
                  <a:pt x="7" y="9"/>
                </a:cubicBezTo>
                <a:cubicBezTo>
                  <a:pt x="11" y="9"/>
                  <a:pt x="12" y="7"/>
                  <a:pt x="12" y="4"/>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40"/>
          <p:cNvSpPr>
            <a:spLocks noEditPoints="1"/>
          </p:cNvSpPr>
          <p:nvPr userDrawn="1"/>
        </p:nvSpPr>
        <p:spPr bwMode="auto">
          <a:xfrm>
            <a:off x="7070725" y="892175"/>
            <a:ext cx="66675" cy="95250"/>
          </a:xfrm>
          <a:custGeom>
            <a:avLst/>
            <a:gdLst>
              <a:gd name="T0" fmla="*/ 2147483647 w 21"/>
              <a:gd name="T1" fmla="*/ 2147483647 h 30"/>
              <a:gd name="T2" fmla="*/ 2147483647 w 21"/>
              <a:gd name="T3" fmla="*/ 2147483647 h 30"/>
              <a:gd name="T4" fmla="*/ 2147483647 w 21"/>
              <a:gd name="T5" fmla="*/ 0 h 30"/>
              <a:gd name="T6" fmla="*/ 0 w 21"/>
              <a:gd name="T7" fmla="*/ 0 h 30"/>
              <a:gd name="T8" fmla="*/ 0 w 21"/>
              <a:gd name="T9" fmla="*/ 2147483647 h 30"/>
              <a:gd name="T10" fmla="*/ 2147483647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2147483647 h 30"/>
              <a:gd name="T26" fmla="*/ 2147483647 w 21"/>
              <a:gd name="T27" fmla="*/ 2147483647 h 30"/>
              <a:gd name="T28" fmla="*/ 2147483647 w 21"/>
              <a:gd name="T29" fmla="*/ 2147483647 h 30"/>
              <a:gd name="T30" fmla="*/ 2147483647 w 21"/>
              <a:gd name="T31" fmla="*/ 2147483647 h 30"/>
              <a:gd name="T32" fmla="*/ 2147483647 w 21"/>
              <a:gd name="T33" fmla="*/ 2147483647 h 30"/>
              <a:gd name="T34" fmla="*/ 2147483647 w 21"/>
              <a:gd name="T35" fmla="*/ 2147483647 h 30"/>
              <a:gd name="T36" fmla="*/ 2147483647 w 21"/>
              <a:gd name="T37" fmla="*/ 2147483647 h 30"/>
              <a:gd name="T38" fmla="*/ 2147483647 w 21"/>
              <a:gd name="T39" fmla="*/ 2147483647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 h="30">
                <a:moveTo>
                  <a:pt x="15" y="13"/>
                </a:moveTo>
                <a:cubicBezTo>
                  <a:pt x="18" y="12"/>
                  <a:pt x="19" y="10"/>
                  <a:pt x="19" y="7"/>
                </a:cubicBezTo>
                <a:cubicBezTo>
                  <a:pt x="19" y="2"/>
                  <a:pt x="16" y="0"/>
                  <a:pt x="11" y="0"/>
                </a:cubicBezTo>
                <a:cubicBezTo>
                  <a:pt x="0" y="0"/>
                  <a:pt x="0" y="0"/>
                  <a:pt x="0" y="0"/>
                </a:cubicBezTo>
                <a:cubicBezTo>
                  <a:pt x="0" y="30"/>
                  <a:pt x="0" y="30"/>
                  <a:pt x="0" y="30"/>
                </a:cubicBezTo>
                <a:cubicBezTo>
                  <a:pt x="11" y="30"/>
                  <a:pt x="11" y="30"/>
                  <a:pt x="11" y="30"/>
                </a:cubicBezTo>
                <a:cubicBezTo>
                  <a:pt x="17" y="30"/>
                  <a:pt x="21" y="27"/>
                  <a:pt x="21" y="21"/>
                </a:cubicBezTo>
                <a:cubicBezTo>
                  <a:pt x="21" y="16"/>
                  <a:pt x="18" y="14"/>
                  <a:pt x="15" y="13"/>
                </a:cubicBezTo>
                <a:close/>
                <a:moveTo>
                  <a:pt x="4" y="3"/>
                </a:moveTo>
                <a:cubicBezTo>
                  <a:pt x="11" y="3"/>
                  <a:pt x="11" y="3"/>
                  <a:pt x="11" y="3"/>
                </a:cubicBezTo>
                <a:cubicBezTo>
                  <a:pt x="14" y="3"/>
                  <a:pt x="16" y="5"/>
                  <a:pt x="16" y="7"/>
                </a:cubicBezTo>
                <a:cubicBezTo>
                  <a:pt x="16" y="10"/>
                  <a:pt x="15" y="12"/>
                  <a:pt x="11" y="12"/>
                </a:cubicBezTo>
                <a:cubicBezTo>
                  <a:pt x="4" y="12"/>
                  <a:pt x="4" y="12"/>
                  <a:pt x="4" y="12"/>
                </a:cubicBezTo>
                <a:lnTo>
                  <a:pt x="4" y="3"/>
                </a:lnTo>
                <a:close/>
                <a:moveTo>
                  <a:pt x="11" y="27"/>
                </a:moveTo>
                <a:cubicBezTo>
                  <a:pt x="4" y="27"/>
                  <a:pt x="4" y="27"/>
                  <a:pt x="4" y="27"/>
                </a:cubicBezTo>
                <a:cubicBezTo>
                  <a:pt x="4" y="15"/>
                  <a:pt x="4" y="15"/>
                  <a:pt x="4" y="15"/>
                </a:cubicBezTo>
                <a:cubicBezTo>
                  <a:pt x="11" y="15"/>
                  <a:pt x="11" y="15"/>
                  <a:pt x="11" y="15"/>
                </a:cubicBezTo>
                <a:cubicBezTo>
                  <a:pt x="15" y="15"/>
                  <a:pt x="17" y="17"/>
                  <a:pt x="17" y="21"/>
                </a:cubicBezTo>
                <a:cubicBezTo>
                  <a:pt x="17" y="24"/>
                  <a:pt x="16" y="27"/>
                  <a:pt x="1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Freeform 41"/>
          <p:cNvSpPr/>
          <p:nvPr userDrawn="1"/>
        </p:nvSpPr>
        <p:spPr bwMode="auto">
          <a:xfrm>
            <a:off x="7169150" y="892175"/>
            <a:ext cx="69850" cy="95250"/>
          </a:xfrm>
          <a:custGeom>
            <a:avLst/>
            <a:gdLst>
              <a:gd name="T0" fmla="*/ 2147483647 w 22"/>
              <a:gd name="T1" fmla="*/ 2147483647 h 30"/>
              <a:gd name="T2" fmla="*/ 2147483647 w 22"/>
              <a:gd name="T3" fmla="*/ 2147483647 h 30"/>
              <a:gd name="T4" fmla="*/ 2147483647 w 22"/>
              <a:gd name="T5" fmla="*/ 2147483647 h 30"/>
              <a:gd name="T6" fmla="*/ 2147483647 w 22"/>
              <a:gd name="T7" fmla="*/ 0 h 30"/>
              <a:gd name="T8" fmla="*/ 0 w 22"/>
              <a:gd name="T9" fmla="*/ 0 h 30"/>
              <a:gd name="T10" fmla="*/ 0 w 22"/>
              <a:gd name="T11" fmla="*/ 2147483647 h 30"/>
              <a:gd name="T12" fmla="*/ 2147483647 w 22"/>
              <a:gd name="T13" fmla="*/ 2147483647 h 30"/>
              <a:gd name="T14" fmla="*/ 2147483647 w 22"/>
              <a:gd name="T15" fmla="*/ 2147483647 h 30"/>
              <a:gd name="T16" fmla="*/ 2147483647 w 22"/>
              <a:gd name="T17" fmla="*/ 0 h 30"/>
              <a:gd name="T18" fmla="*/ 2147483647 w 22"/>
              <a:gd name="T19" fmla="*/ 0 h 30"/>
              <a:gd name="T20" fmla="*/ 2147483647 w 22"/>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0">
                <a:moveTo>
                  <a:pt x="18" y="17"/>
                </a:moveTo>
                <a:cubicBezTo>
                  <a:pt x="18" y="24"/>
                  <a:pt x="16" y="27"/>
                  <a:pt x="11" y="27"/>
                </a:cubicBezTo>
                <a:cubicBezTo>
                  <a:pt x="6" y="27"/>
                  <a:pt x="4" y="24"/>
                  <a:pt x="4" y="17"/>
                </a:cubicBezTo>
                <a:cubicBezTo>
                  <a:pt x="4" y="0"/>
                  <a:pt x="4" y="0"/>
                  <a:pt x="4" y="0"/>
                </a:cubicBezTo>
                <a:cubicBezTo>
                  <a:pt x="0" y="0"/>
                  <a:pt x="0" y="0"/>
                  <a:pt x="0" y="0"/>
                </a:cubicBezTo>
                <a:cubicBezTo>
                  <a:pt x="0" y="17"/>
                  <a:pt x="0" y="17"/>
                  <a:pt x="0" y="17"/>
                </a:cubicBezTo>
                <a:cubicBezTo>
                  <a:pt x="0" y="26"/>
                  <a:pt x="4" y="30"/>
                  <a:pt x="11" y="30"/>
                </a:cubicBezTo>
                <a:cubicBezTo>
                  <a:pt x="18" y="30"/>
                  <a:pt x="22" y="26"/>
                  <a:pt x="22" y="17"/>
                </a:cubicBezTo>
                <a:cubicBezTo>
                  <a:pt x="22" y="0"/>
                  <a:pt x="22" y="0"/>
                  <a:pt x="22" y="0"/>
                </a:cubicBezTo>
                <a:cubicBezTo>
                  <a:pt x="18" y="0"/>
                  <a:pt x="18" y="0"/>
                  <a:pt x="18" y="0"/>
                </a:cubicBezTo>
                <a:lnTo>
                  <a:pt x="18"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42"/>
          <p:cNvSpPr/>
          <p:nvPr userDrawn="1"/>
        </p:nvSpPr>
        <p:spPr bwMode="auto">
          <a:xfrm>
            <a:off x="7270750"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0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6" y="1"/>
                  <a:pt x="14" y="0"/>
                  <a:pt x="10" y="0"/>
                </a:cubicBezTo>
                <a:cubicBezTo>
                  <a:pt x="4" y="0"/>
                  <a:pt x="0" y="3"/>
                  <a:pt x="0" y="8"/>
                </a:cubicBezTo>
                <a:cubicBezTo>
                  <a:pt x="0"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Rectangle 43"/>
          <p:cNvSpPr>
            <a:spLocks noChangeArrowheads="1"/>
          </p:cNvSpPr>
          <p:nvPr userDrawn="1"/>
        </p:nvSpPr>
        <p:spPr bwMode="auto">
          <a:xfrm>
            <a:off x="7369175" y="892175"/>
            <a:ext cx="95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44" name="Freeform 44"/>
          <p:cNvSpPr/>
          <p:nvPr userDrawn="1"/>
        </p:nvSpPr>
        <p:spPr bwMode="auto">
          <a:xfrm>
            <a:off x="7419975" y="892175"/>
            <a:ext cx="66675" cy="95250"/>
          </a:xfrm>
          <a:custGeom>
            <a:avLst/>
            <a:gdLst>
              <a:gd name="T0" fmla="*/ 2147483647 w 21"/>
              <a:gd name="T1" fmla="*/ 2147483647 h 30"/>
              <a:gd name="T2" fmla="*/ 2147483647 w 21"/>
              <a:gd name="T3" fmla="*/ 2147483647 h 30"/>
              <a:gd name="T4" fmla="*/ 2147483647 w 21"/>
              <a:gd name="T5" fmla="*/ 2147483647 h 30"/>
              <a:gd name="T6" fmla="*/ 2147483647 w 21"/>
              <a:gd name="T7" fmla="*/ 0 h 30"/>
              <a:gd name="T8" fmla="*/ 0 w 21"/>
              <a:gd name="T9" fmla="*/ 0 h 30"/>
              <a:gd name="T10" fmla="*/ 0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0 h 30"/>
              <a:gd name="T26" fmla="*/ 2147483647 w 21"/>
              <a:gd name="T27" fmla="*/ 0 h 30"/>
              <a:gd name="T28" fmla="*/ 2147483647 w 21"/>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 h="30">
                <a:moveTo>
                  <a:pt x="18" y="22"/>
                </a:moveTo>
                <a:cubicBezTo>
                  <a:pt x="18" y="24"/>
                  <a:pt x="18" y="24"/>
                  <a:pt x="18" y="24"/>
                </a:cubicBezTo>
                <a:cubicBezTo>
                  <a:pt x="18" y="23"/>
                  <a:pt x="17" y="22"/>
                  <a:pt x="16" y="21"/>
                </a:cubicBezTo>
                <a:cubicBezTo>
                  <a:pt x="3" y="0"/>
                  <a:pt x="3" y="0"/>
                  <a:pt x="3" y="0"/>
                </a:cubicBezTo>
                <a:cubicBezTo>
                  <a:pt x="0" y="0"/>
                  <a:pt x="0" y="0"/>
                  <a:pt x="0" y="0"/>
                </a:cubicBezTo>
                <a:cubicBezTo>
                  <a:pt x="0" y="30"/>
                  <a:pt x="0" y="30"/>
                  <a:pt x="0" y="30"/>
                </a:cubicBezTo>
                <a:cubicBezTo>
                  <a:pt x="3" y="30"/>
                  <a:pt x="3" y="30"/>
                  <a:pt x="3" y="30"/>
                </a:cubicBezTo>
                <a:cubicBezTo>
                  <a:pt x="3" y="7"/>
                  <a:pt x="3" y="7"/>
                  <a:pt x="3" y="7"/>
                </a:cubicBezTo>
                <a:cubicBezTo>
                  <a:pt x="3" y="5"/>
                  <a:pt x="3" y="5"/>
                  <a:pt x="3" y="5"/>
                </a:cubicBezTo>
                <a:cubicBezTo>
                  <a:pt x="3" y="6"/>
                  <a:pt x="5" y="8"/>
                  <a:pt x="5" y="9"/>
                </a:cubicBezTo>
                <a:cubicBezTo>
                  <a:pt x="18" y="30"/>
                  <a:pt x="18" y="30"/>
                  <a:pt x="18" y="30"/>
                </a:cubicBezTo>
                <a:cubicBezTo>
                  <a:pt x="21" y="30"/>
                  <a:pt x="21" y="30"/>
                  <a:pt x="21" y="30"/>
                </a:cubicBezTo>
                <a:cubicBezTo>
                  <a:pt x="21" y="0"/>
                  <a:pt x="21" y="0"/>
                  <a:pt x="21" y="0"/>
                </a:cubicBezTo>
                <a:cubicBezTo>
                  <a:pt x="18" y="0"/>
                  <a:pt x="18" y="0"/>
                  <a:pt x="18" y="0"/>
                </a:cubicBezTo>
                <a:lnTo>
                  <a:pt x="18" y="2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45"/>
          <p:cNvSpPr/>
          <p:nvPr userDrawn="1"/>
        </p:nvSpPr>
        <p:spPr bwMode="auto">
          <a:xfrm>
            <a:off x="7527925" y="892175"/>
            <a:ext cx="60325" cy="95250"/>
          </a:xfrm>
          <a:custGeom>
            <a:avLst/>
            <a:gdLst>
              <a:gd name="T0" fmla="*/ 2147483647 w 38"/>
              <a:gd name="T1" fmla="*/ 2147483647 h 60"/>
              <a:gd name="T2" fmla="*/ 2147483647 w 38"/>
              <a:gd name="T3" fmla="*/ 2147483647 h 60"/>
              <a:gd name="T4" fmla="*/ 2147483647 w 38"/>
              <a:gd name="T5" fmla="*/ 2147483647 h 60"/>
              <a:gd name="T6" fmla="*/ 2147483647 w 38"/>
              <a:gd name="T7" fmla="*/ 2147483647 h 60"/>
              <a:gd name="T8" fmla="*/ 2147483647 w 38"/>
              <a:gd name="T9" fmla="*/ 2147483647 h 60"/>
              <a:gd name="T10" fmla="*/ 2147483647 w 38"/>
              <a:gd name="T11" fmla="*/ 2147483647 h 60"/>
              <a:gd name="T12" fmla="*/ 2147483647 w 38"/>
              <a:gd name="T13" fmla="*/ 0 h 60"/>
              <a:gd name="T14" fmla="*/ 0 w 38"/>
              <a:gd name="T15" fmla="*/ 0 h 60"/>
              <a:gd name="T16" fmla="*/ 0 w 38"/>
              <a:gd name="T17" fmla="*/ 2147483647 h 60"/>
              <a:gd name="T18" fmla="*/ 2147483647 w 38"/>
              <a:gd name="T19" fmla="*/ 2147483647 h 60"/>
              <a:gd name="T20" fmla="*/ 2147483647 w 38"/>
              <a:gd name="T21" fmla="*/ 2147483647 h 60"/>
              <a:gd name="T22" fmla="*/ 2147483647 w 38"/>
              <a:gd name="T23" fmla="*/ 2147483647 h 60"/>
              <a:gd name="T24" fmla="*/ 2147483647 w 38"/>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 h="60">
                <a:moveTo>
                  <a:pt x="6" y="30"/>
                </a:moveTo>
                <a:lnTo>
                  <a:pt x="24" y="30"/>
                </a:lnTo>
                <a:lnTo>
                  <a:pt x="24" y="24"/>
                </a:lnTo>
                <a:lnTo>
                  <a:pt x="6" y="24"/>
                </a:lnTo>
                <a:lnTo>
                  <a:pt x="6" y="6"/>
                </a:lnTo>
                <a:lnTo>
                  <a:pt x="36" y="6"/>
                </a:lnTo>
                <a:lnTo>
                  <a:pt x="36" y="0"/>
                </a:lnTo>
                <a:lnTo>
                  <a:pt x="0" y="0"/>
                </a:lnTo>
                <a:lnTo>
                  <a:pt x="0" y="60"/>
                </a:lnTo>
                <a:lnTo>
                  <a:pt x="38" y="60"/>
                </a:lnTo>
                <a:lnTo>
                  <a:pt x="38" y="54"/>
                </a:lnTo>
                <a:lnTo>
                  <a:pt x="6" y="54"/>
                </a:lnTo>
                <a:lnTo>
                  <a:pt x="6"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46"/>
          <p:cNvSpPr/>
          <p:nvPr userDrawn="1"/>
        </p:nvSpPr>
        <p:spPr bwMode="auto">
          <a:xfrm>
            <a:off x="76104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5" y="0"/>
                  <a:pt x="1" y="3"/>
                  <a:pt x="1" y="8"/>
                </a:cubicBezTo>
                <a:cubicBezTo>
                  <a:pt x="1" y="12"/>
                  <a:pt x="3" y="14"/>
                  <a:pt x="9" y="17"/>
                </a:cubicBezTo>
                <a:cubicBezTo>
                  <a:pt x="15" y="19"/>
                  <a:pt x="17" y="20"/>
                  <a:pt x="17" y="23"/>
                </a:cubicBezTo>
                <a:cubicBezTo>
                  <a:pt x="17"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7" name="Freeform 47"/>
          <p:cNvSpPr/>
          <p:nvPr userDrawn="1"/>
        </p:nvSpPr>
        <p:spPr bwMode="auto">
          <a:xfrm>
            <a:off x="76993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4" y="0"/>
                  <a:pt x="1" y="3"/>
                  <a:pt x="1" y="8"/>
                </a:cubicBezTo>
                <a:cubicBezTo>
                  <a:pt x="1"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48"/>
          <p:cNvSpPr/>
          <p:nvPr userDrawn="1"/>
        </p:nvSpPr>
        <p:spPr bwMode="auto">
          <a:xfrm>
            <a:off x="78390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2" y="14"/>
                </a:moveTo>
                <a:cubicBezTo>
                  <a:pt x="6" y="11"/>
                  <a:pt x="4" y="10"/>
                  <a:pt x="4" y="8"/>
                </a:cubicBezTo>
                <a:cubicBezTo>
                  <a:pt x="4" y="5"/>
                  <a:pt x="6" y="3"/>
                  <a:pt x="10" y="3"/>
                </a:cubicBezTo>
                <a:cubicBezTo>
                  <a:pt x="13" y="3"/>
                  <a:pt x="15" y="4"/>
                  <a:pt x="17" y="6"/>
                </a:cubicBezTo>
                <a:cubicBezTo>
                  <a:pt x="20" y="3"/>
                  <a:pt x="20" y="3"/>
                  <a:pt x="20" y="3"/>
                </a:cubicBezTo>
                <a:cubicBezTo>
                  <a:pt x="17" y="1"/>
                  <a:pt x="15" y="0"/>
                  <a:pt x="11" y="0"/>
                </a:cubicBezTo>
                <a:cubicBezTo>
                  <a:pt x="5" y="0"/>
                  <a:pt x="1" y="3"/>
                  <a:pt x="1" y="8"/>
                </a:cubicBezTo>
                <a:cubicBezTo>
                  <a:pt x="1" y="12"/>
                  <a:pt x="3" y="14"/>
                  <a:pt x="10" y="17"/>
                </a:cubicBezTo>
                <a:cubicBezTo>
                  <a:pt x="15" y="19"/>
                  <a:pt x="17" y="20"/>
                  <a:pt x="17" y="23"/>
                </a:cubicBezTo>
                <a:cubicBezTo>
                  <a:pt x="17" y="26"/>
                  <a:pt x="14" y="28"/>
                  <a:pt x="10" y="28"/>
                </a:cubicBezTo>
                <a:cubicBezTo>
                  <a:pt x="7" y="28"/>
                  <a:pt x="5" y="27"/>
                  <a:pt x="3" y="24"/>
                </a:cubicBezTo>
                <a:cubicBezTo>
                  <a:pt x="0" y="27"/>
                  <a:pt x="0" y="27"/>
                  <a:pt x="0" y="27"/>
                </a:cubicBezTo>
                <a:cubicBezTo>
                  <a:pt x="3" y="29"/>
                  <a:pt x="6" y="31"/>
                  <a:pt x="10" y="31"/>
                </a:cubicBezTo>
                <a:cubicBezTo>
                  <a:pt x="17" y="31"/>
                  <a:pt x="20" y="27"/>
                  <a:pt x="20" y="23"/>
                </a:cubicBezTo>
                <a:cubicBezTo>
                  <a:pt x="20" y="18"/>
                  <a:pt x="18" y="16"/>
                  <a:pt x="1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49"/>
          <p:cNvSpPr/>
          <p:nvPr userDrawn="1"/>
        </p:nvSpPr>
        <p:spPr bwMode="auto">
          <a:xfrm>
            <a:off x="7931150" y="889000"/>
            <a:ext cx="69850" cy="98425"/>
          </a:xfrm>
          <a:custGeom>
            <a:avLst/>
            <a:gdLst>
              <a:gd name="T0" fmla="*/ 2147483647 w 22"/>
              <a:gd name="T1" fmla="*/ 2147483647 h 31"/>
              <a:gd name="T2" fmla="*/ 2147483647 w 22"/>
              <a:gd name="T3" fmla="*/ 2147483647 h 31"/>
              <a:gd name="T4" fmla="*/ 2147483647 w 22"/>
              <a:gd name="T5" fmla="*/ 2147483647 h 31"/>
              <a:gd name="T6" fmla="*/ 2147483647 w 22"/>
              <a:gd name="T7" fmla="*/ 2147483647 h 31"/>
              <a:gd name="T8" fmla="*/ 2147483647 w 22"/>
              <a:gd name="T9" fmla="*/ 2147483647 h 31"/>
              <a:gd name="T10" fmla="*/ 2147483647 w 22"/>
              <a:gd name="T11" fmla="*/ 0 h 31"/>
              <a:gd name="T12" fmla="*/ 0 w 22"/>
              <a:gd name="T13" fmla="*/ 2147483647 h 31"/>
              <a:gd name="T14" fmla="*/ 2147483647 w 22"/>
              <a:gd name="T15" fmla="*/ 2147483647 h 31"/>
              <a:gd name="T16" fmla="*/ 2147483647 w 22"/>
              <a:gd name="T17" fmla="*/ 2147483647 h 31"/>
              <a:gd name="T18" fmla="*/ 2147483647 w 22"/>
              <a:gd name="T19" fmla="*/ 2147483647 h 31"/>
              <a:gd name="T20" fmla="*/ 2147483647 w 22"/>
              <a:gd name="T21" fmla="*/ 2147483647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1">
                <a:moveTo>
                  <a:pt x="12" y="28"/>
                </a:moveTo>
                <a:cubicBezTo>
                  <a:pt x="7" y="28"/>
                  <a:pt x="3" y="23"/>
                  <a:pt x="3" y="16"/>
                </a:cubicBezTo>
                <a:cubicBezTo>
                  <a:pt x="3" y="8"/>
                  <a:pt x="7" y="3"/>
                  <a:pt x="12" y="3"/>
                </a:cubicBezTo>
                <a:cubicBezTo>
                  <a:pt x="15" y="3"/>
                  <a:pt x="17" y="4"/>
                  <a:pt x="19" y="7"/>
                </a:cubicBezTo>
                <a:cubicBezTo>
                  <a:pt x="22" y="5"/>
                  <a:pt x="22" y="5"/>
                  <a:pt x="22" y="5"/>
                </a:cubicBezTo>
                <a:cubicBezTo>
                  <a:pt x="19" y="2"/>
                  <a:pt x="16" y="0"/>
                  <a:pt x="12" y="0"/>
                </a:cubicBezTo>
                <a:cubicBezTo>
                  <a:pt x="5" y="0"/>
                  <a:pt x="0" y="7"/>
                  <a:pt x="0" y="16"/>
                </a:cubicBezTo>
                <a:cubicBezTo>
                  <a:pt x="0" y="24"/>
                  <a:pt x="5" y="31"/>
                  <a:pt x="12" y="31"/>
                </a:cubicBezTo>
                <a:cubicBezTo>
                  <a:pt x="17" y="31"/>
                  <a:pt x="20" y="29"/>
                  <a:pt x="22" y="26"/>
                </a:cubicBezTo>
                <a:cubicBezTo>
                  <a:pt x="20" y="24"/>
                  <a:pt x="20" y="24"/>
                  <a:pt x="20" y="24"/>
                </a:cubicBezTo>
                <a:cubicBezTo>
                  <a:pt x="18" y="27"/>
                  <a:pt x="16"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50"/>
          <p:cNvSpPr/>
          <p:nvPr userDrawn="1"/>
        </p:nvSpPr>
        <p:spPr bwMode="auto">
          <a:xfrm>
            <a:off x="8029575" y="892175"/>
            <a:ext cx="69850" cy="95250"/>
          </a:xfrm>
          <a:custGeom>
            <a:avLst/>
            <a:gdLst>
              <a:gd name="T0" fmla="*/ 2147483647 w 44"/>
              <a:gd name="T1" fmla="*/ 2147483647 h 60"/>
              <a:gd name="T2" fmla="*/ 2147483647 w 44"/>
              <a:gd name="T3" fmla="*/ 2147483647 h 60"/>
              <a:gd name="T4" fmla="*/ 2147483647 w 44"/>
              <a:gd name="T5" fmla="*/ 0 h 60"/>
              <a:gd name="T6" fmla="*/ 0 w 44"/>
              <a:gd name="T7" fmla="*/ 0 h 60"/>
              <a:gd name="T8" fmla="*/ 0 w 44"/>
              <a:gd name="T9" fmla="*/ 2147483647 h 60"/>
              <a:gd name="T10" fmla="*/ 2147483647 w 44"/>
              <a:gd name="T11" fmla="*/ 2147483647 h 60"/>
              <a:gd name="T12" fmla="*/ 2147483647 w 44"/>
              <a:gd name="T13" fmla="*/ 2147483647 h 60"/>
              <a:gd name="T14" fmla="*/ 2147483647 w 44"/>
              <a:gd name="T15" fmla="*/ 2147483647 h 60"/>
              <a:gd name="T16" fmla="*/ 2147483647 w 44"/>
              <a:gd name="T17" fmla="*/ 2147483647 h 60"/>
              <a:gd name="T18" fmla="*/ 2147483647 w 44"/>
              <a:gd name="T19" fmla="*/ 2147483647 h 60"/>
              <a:gd name="T20" fmla="*/ 2147483647 w 44"/>
              <a:gd name="T21" fmla="*/ 0 h 60"/>
              <a:gd name="T22" fmla="*/ 2147483647 w 44"/>
              <a:gd name="T23" fmla="*/ 0 h 60"/>
              <a:gd name="T24" fmla="*/ 2147483647 w 44"/>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60">
                <a:moveTo>
                  <a:pt x="38" y="24"/>
                </a:moveTo>
                <a:lnTo>
                  <a:pt x="8" y="24"/>
                </a:lnTo>
                <a:lnTo>
                  <a:pt x="8" y="0"/>
                </a:lnTo>
                <a:lnTo>
                  <a:pt x="0" y="0"/>
                </a:lnTo>
                <a:lnTo>
                  <a:pt x="0" y="60"/>
                </a:lnTo>
                <a:lnTo>
                  <a:pt x="8" y="60"/>
                </a:lnTo>
                <a:lnTo>
                  <a:pt x="8" y="30"/>
                </a:lnTo>
                <a:lnTo>
                  <a:pt x="38" y="30"/>
                </a:lnTo>
                <a:lnTo>
                  <a:pt x="38" y="60"/>
                </a:lnTo>
                <a:lnTo>
                  <a:pt x="44" y="60"/>
                </a:lnTo>
                <a:lnTo>
                  <a:pt x="44" y="0"/>
                </a:lnTo>
                <a:lnTo>
                  <a:pt x="38" y="0"/>
                </a:lnTo>
                <a:lnTo>
                  <a:pt x="38"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51"/>
          <p:cNvSpPr>
            <a:spLocks noEditPoints="1"/>
          </p:cNvSpPr>
          <p:nvPr userDrawn="1"/>
        </p:nvSpPr>
        <p:spPr bwMode="auto">
          <a:xfrm>
            <a:off x="8131175"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8"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52"/>
          <p:cNvSpPr>
            <a:spLocks noEditPoints="1"/>
          </p:cNvSpPr>
          <p:nvPr userDrawn="1"/>
        </p:nvSpPr>
        <p:spPr bwMode="auto">
          <a:xfrm>
            <a:off x="8235950"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7"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53"/>
          <p:cNvSpPr/>
          <p:nvPr userDrawn="1"/>
        </p:nvSpPr>
        <p:spPr bwMode="auto">
          <a:xfrm>
            <a:off x="8347075" y="892175"/>
            <a:ext cx="58738" cy="95250"/>
          </a:xfrm>
          <a:custGeom>
            <a:avLst/>
            <a:gdLst>
              <a:gd name="T0" fmla="*/ 2147483647 w 37"/>
              <a:gd name="T1" fmla="*/ 0 h 60"/>
              <a:gd name="T2" fmla="*/ 0 w 37"/>
              <a:gd name="T3" fmla="*/ 0 h 60"/>
              <a:gd name="T4" fmla="*/ 0 w 37"/>
              <a:gd name="T5" fmla="*/ 2147483647 h 60"/>
              <a:gd name="T6" fmla="*/ 2147483647 w 37"/>
              <a:gd name="T7" fmla="*/ 2147483647 h 60"/>
              <a:gd name="T8" fmla="*/ 2147483647 w 37"/>
              <a:gd name="T9" fmla="*/ 2147483647 h 60"/>
              <a:gd name="T10" fmla="*/ 2147483647 w 37"/>
              <a:gd name="T11" fmla="*/ 2147483647 h 60"/>
              <a:gd name="T12" fmla="*/ 2147483647 w 37"/>
              <a:gd name="T13" fmla="*/ 0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 h="60">
                <a:moveTo>
                  <a:pt x="6" y="0"/>
                </a:moveTo>
                <a:lnTo>
                  <a:pt x="0" y="0"/>
                </a:lnTo>
                <a:lnTo>
                  <a:pt x="0" y="60"/>
                </a:lnTo>
                <a:lnTo>
                  <a:pt x="37" y="60"/>
                </a:lnTo>
                <a:lnTo>
                  <a:pt x="37" y="54"/>
                </a:lnTo>
                <a:lnTo>
                  <a:pt x="6" y="54"/>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54"/>
          <p:cNvSpPr/>
          <p:nvPr userDrawn="1"/>
        </p:nvSpPr>
        <p:spPr bwMode="auto">
          <a:xfrm>
            <a:off x="7753350" y="446088"/>
            <a:ext cx="130175" cy="303212"/>
          </a:xfrm>
          <a:custGeom>
            <a:avLst/>
            <a:gdLst>
              <a:gd name="T0" fmla="*/ 0 w 41"/>
              <a:gd name="T1" fmla="*/ 2147483647 h 95"/>
              <a:gd name="T2" fmla="*/ 2147483647 w 41"/>
              <a:gd name="T3" fmla="*/ 2147483647 h 95"/>
              <a:gd name="T4" fmla="*/ 0 w 41"/>
              <a:gd name="T5" fmla="*/ 0 h 95"/>
              <a:gd name="T6" fmla="*/ 2147483647 w 41"/>
              <a:gd name="T7" fmla="*/ 2147483647 h 95"/>
              <a:gd name="T8" fmla="*/ 0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0" y="95"/>
                </a:moveTo>
                <a:cubicBezTo>
                  <a:pt x="25" y="92"/>
                  <a:pt x="41" y="74"/>
                  <a:pt x="41" y="47"/>
                </a:cubicBezTo>
                <a:cubicBezTo>
                  <a:pt x="41" y="21"/>
                  <a:pt x="25" y="2"/>
                  <a:pt x="0" y="0"/>
                </a:cubicBezTo>
                <a:cubicBezTo>
                  <a:pt x="15" y="13"/>
                  <a:pt x="17" y="39"/>
                  <a:pt x="17" y="47"/>
                </a:cubicBezTo>
                <a:cubicBezTo>
                  <a:pt x="17" y="55"/>
                  <a:pt x="15" y="82"/>
                  <a:pt x="0" y="95"/>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55"/>
          <p:cNvSpPr/>
          <p:nvPr userDrawn="1"/>
        </p:nvSpPr>
        <p:spPr bwMode="auto">
          <a:xfrm>
            <a:off x="7210425" y="452438"/>
            <a:ext cx="241300" cy="290512"/>
          </a:xfrm>
          <a:custGeom>
            <a:avLst/>
            <a:gdLst>
              <a:gd name="T0" fmla="*/ 2147483647 w 76"/>
              <a:gd name="T1" fmla="*/ 2147483647 h 91"/>
              <a:gd name="T2" fmla="*/ 2147483647 w 76"/>
              <a:gd name="T3" fmla="*/ 2147483647 h 91"/>
              <a:gd name="T4" fmla="*/ 2147483647 w 76"/>
              <a:gd name="T5" fmla="*/ 2147483647 h 91"/>
              <a:gd name="T6" fmla="*/ 2147483647 w 76"/>
              <a:gd name="T7" fmla="*/ 2147483647 h 91"/>
              <a:gd name="T8" fmla="*/ 2147483647 w 76"/>
              <a:gd name="T9" fmla="*/ 2147483647 h 91"/>
              <a:gd name="T10" fmla="*/ 2147483647 w 76"/>
              <a:gd name="T11" fmla="*/ 2147483647 h 91"/>
              <a:gd name="T12" fmla="*/ 2147483647 w 76"/>
              <a:gd name="T13" fmla="*/ 2147483647 h 91"/>
              <a:gd name="T14" fmla="*/ 2147483647 w 76"/>
              <a:gd name="T15" fmla="*/ 2147483647 h 91"/>
              <a:gd name="T16" fmla="*/ 2147483647 w 76"/>
              <a:gd name="T17" fmla="*/ 2147483647 h 91"/>
              <a:gd name="T18" fmla="*/ 2147483647 w 76"/>
              <a:gd name="T19" fmla="*/ 2147483647 h 91"/>
              <a:gd name="T20" fmla="*/ 2147483647 w 76"/>
              <a:gd name="T21" fmla="*/ 2147483647 h 91"/>
              <a:gd name="T22" fmla="*/ 2147483647 w 76"/>
              <a:gd name="T23" fmla="*/ 2147483647 h 91"/>
              <a:gd name="T24" fmla="*/ 2147483647 w 76"/>
              <a:gd name="T25" fmla="*/ 2147483647 h 91"/>
              <a:gd name="T26" fmla="*/ 2147483647 w 76"/>
              <a:gd name="T27" fmla="*/ 2147483647 h 91"/>
              <a:gd name="T28" fmla="*/ 2147483647 w 76"/>
              <a:gd name="T29" fmla="*/ 2147483647 h 91"/>
              <a:gd name="T30" fmla="*/ 2147483647 w 76"/>
              <a:gd name="T31" fmla="*/ 0 h 91"/>
              <a:gd name="T32" fmla="*/ 0 w 76"/>
              <a:gd name="T33" fmla="*/ 0 h 91"/>
              <a:gd name="T34" fmla="*/ 0 w 76"/>
              <a:gd name="T35" fmla="*/ 2147483647 h 91"/>
              <a:gd name="T36" fmla="*/ 2147483647 w 76"/>
              <a:gd name="T37" fmla="*/ 2147483647 h 91"/>
              <a:gd name="T38" fmla="*/ 2147483647 w 76"/>
              <a:gd name="T39" fmla="*/ 2147483647 h 91"/>
              <a:gd name="T40" fmla="*/ 2147483647 w 76"/>
              <a:gd name="T41" fmla="*/ 2147483647 h 91"/>
              <a:gd name="T42" fmla="*/ 2147483647 w 76"/>
              <a:gd name="T43" fmla="*/ 2147483647 h 91"/>
              <a:gd name="T44" fmla="*/ 0 w 76"/>
              <a:gd name="T45" fmla="*/ 2147483647 h 91"/>
              <a:gd name="T46" fmla="*/ 0 w 76"/>
              <a:gd name="T47" fmla="*/ 2147483647 h 91"/>
              <a:gd name="T48" fmla="*/ 2147483647 w 76"/>
              <a:gd name="T49" fmla="*/ 2147483647 h 91"/>
              <a:gd name="T50" fmla="*/ 2147483647 w 76"/>
              <a:gd name="T51" fmla="*/ 2147483647 h 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6" h="91">
                <a:moveTo>
                  <a:pt x="75" y="91"/>
                </a:moveTo>
                <a:cubicBezTo>
                  <a:pt x="76" y="67"/>
                  <a:pt x="76" y="67"/>
                  <a:pt x="76" y="67"/>
                </a:cubicBezTo>
                <a:cubicBezTo>
                  <a:pt x="72" y="67"/>
                  <a:pt x="72" y="67"/>
                  <a:pt x="72" y="67"/>
                </a:cubicBezTo>
                <a:cubicBezTo>
                  <a:pt x="69" y="78"/>
                  <a:pt x="59" y="87"/>
                  <a:pt x="44" y="87"/>
                </a:cubicBezTo>
                <a:cubicBezTo>
                  <a:pt x="29" y="87"/>
                  <a:pt x="29" y="87"/>
                  <a:pt x="29" y="87"/>
                </a:cubicBezTo>
                <a:cubicBezTo>
                  <a:pt x="29" y="87"/>
                  <a:pt x="29" y="81"/>
                  <a:pt x="29" y="78"/>
                </a:cubicBezTo>
                <a:cubicBezTo>
                  <a:pt x="29" y="75"/>
                  <a:pt x="29" y="49"/>
                  <a:pt x="29" y="46"/>
                </a:cubicBezTo>
                <a:cubicBezTo>
                  <a:pt x="60" y="46"/>
                  <a:pt x="60" y="46"/>
                  <a:pt x="60" y="46"/>
                </a:cubicBezTo>
                <a:cubicBezTo>
                  <a:pt x="60" y="40"/>
                  <a:pt x="60" y="40"/>
                  <a:pt x="60" y="40"/>
                </a:cubicBezTo>
                <a:cubicBezTo>
                  <a:pt x="29" y="40"/>
                  <a:pt x="29" y="40"/>
                  <a:pt x="29" y="40"/>
                </a:cubicBezTo>
                <a:cubicBezTo>
                  <a:pt x="29" y="15"/>
                  <a:pt x="29" y="15"/>
                  <a:pt x="29" y="15"/>
                </a:cubicBezTo>
                <a:cubicBezTo>
                  <a:pt x="29" y="11"/>
                  <a:pt x="29" y="4"/>
                  <a:pt x="29" y="4"/>
                </a:cubicBezTo>
                <a:cubicBezTo>
                  <a:pt x="44" y="4"/>
                  <a:pt x="44" y="4"/>
                  <a:pt x="44" y="4"/>
                </a:cubicBezTo>
                <a:cubicBezTo>
                  <a:pt x="61" y="4"/>
                  <a:pt x="68" y="14"/>
                  <a:pt x="70" y="23"/>
                </a:cubicBezTo>
                <a:cubicBezTo>
                  <a:pt x="73" y="23"/>
                  <a:pt x="73" y="23"/>
                  <a:pt x="73" y="23"/>
                </a:cubicBezTo>
                <a:cubicBezTo>
                  <a:pt x="73" y="0"/>
                  <a:pt x="73" y="0"/>
                  <a:pt x="73" y="0"/>
                </a:cubicBezTo>
                <a:cubicBezTo>
                  <a:pt x="0" y="0"/>
                  <a:pt x="0" y="0"/>
                  <a:pt x="0" y="0"/>
                </a:cubicBezTo>
                <a:cubicBezTo>
                  <a:pt x="0" y="2"/>
                  <a:pt x="0" y="2"/>
                  <a:pt x="0" y="2"/>
                </a:cubicBezTo>
                <a:cubicBezTo>
                  <a:pt x="9" y="6"/>
                  <a:pt x="9" y="6"/>
                  <a:pt x="9" y="6"/>
                </a:cubicBezTo>
                <a:cubicBezTo>
                  <a:pt x="9" y="6"/>
                  <a:pt x="9" y="11"/>
                  <a:pt x="9" y="15"/>
                </a:cubicBezTo>
                <a:cubicBezTo>
                  <a:pt x="9" y="76"/>
                  <a:pt x="9" y="76"/>
                  <a:pt x="9" y="76"/>
                </a:cubicBezTo>
                <a:cubicBezTo>
                  <a:pt x="9" y="79"/>
                  <a:pt x="9" y="85"/>
                  <a:pt x="9" y="85"/>
                </a:cubicBezTo>
                <a:cubicBezTo>
                  <a:pt x="0" y="88"/>
                  <a:pt x="0" y="88"/>
                  <a:pt x="0" y="88"/>
                </a:cubicBezTo>
                <a:cubicBezTo>
                  <a:pt x="0" y="91"/>
                  <a:pt x="0" y="91"/>
                  <a:pt x="0" y="91"/>
                </a:cubicBezTo>
                <a:cubicBezTo>
                  <a:pt x="43" y="91"/>
                  <a:pt x="43" y="91"/>
                  <a:pt x="43" y="91"/>
                </a:cubicBezTo>
                <a:lnTo>
                  <a:pt x="75" y="91"/>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56"/>
          <p:cNvSpPr/>
          <p:nvPr userDrawn="1"/>
        </p:nvSpPr>
        <p:spPr bwMode="auto">
          <a:xfrm>
            <a:off x="6831013" y="452438"/>
            <a:ext cx="293687" cy="290512"/>
          </a:xfrm>
          <a:custGeom>
            <a:avLst/>
            <a:gdLst>
              <a:gd name="T0" fmla="*/ 2147483647 w 92"/>
              <a:gd name="T1" fmla="*/ 2147483647 h 91"/>
              <a:gd name="T2" fmla="*/ 2147483647 w 92"/>
              <a:gd name="T3" fmla="*/ 2147483647 h 91"/>
              <a:gd name="T4" fmla="*/ 2147483647 w 92"/>
              <a:gd name="T5" fmla="*/ 2147483647 h 91"/>
              <a:gd name="T6" fmla="*/ 2147483647 w 92"/>
              <a:gd name="T7" fmla="*/ 2147483647 h 91"/>
              <a:gd name="T8" fmla="*/ 2147483647 w 92"/>
              <a:gd name="T9" fmla="*/ 2147483647 h 91"/>
              <a:gd name="T10" fmla="*/ 2147483647 w 92"/>
              <a:gd name="T11" fmla="*/ 2147483647 h 91"/>
              <a:gd name="T12" fmla="*/ 2147483647 w 92"/>
              <a:gd name="T13" fmla="*/ 2147483647 h 91"/>
              <a:gd name="T14" fmla="*/ 2147483647 w 92"/>
              <a:gd name="T15" fmla="*/ 2147483647 h 91"/>
              <a:gd name="T16" fmla="*/ 2147483647 w 92"/>
              <a:gd name="T17" fmla="*/ 2147483647 h 91"/>
              <a:gd name="T18" fmla="*/ 2147483647 w 92"/>
              <a:gd name="T19" fmla="*/ 2147483647 h 91"/>
              <a:gd name="T20" fmla="*/ 2147483647 w 92"/>
              <a:gd name="T21" fmla="*/ 2147483647 h 91"/>
              <a:gd name="T22" fmla="*/ 2147483647 w 92"/>
              <a:gd name="T23" fmla="*/ 2147483647 h 91"/>
              <a:gd name="T24" fmla="*/ 2147483647 w 92"/>
              <a:gd name="T25" fmla="*/ 2147483647 h 91"/>
              <a:gd name="T26" fmla="*/ 2147483647 w 92"/>
              <a:gd name="T27" fmla="*/ 2147483647 h 91"/>
              <a:gd name="T28" fmla="*/ 2147483647 w 92"/>
              <a:gd name="T29" fmla="*/ 0 h 91"/>
              <a:gd name="T30" fmla="*/ 2147483647 w 92"/>
              <a:gd name="T31" fmla="*/ 0 h 91"/>
              <a:gd name="T32" fmla="*/ 2147483647 w 92"/>
              <a:gd name="T33" fmla="*/ 2147483647 h 91"/>
              <a:gd name="T34" fmla="*/ 2147483647 w 92"/>
              <a:gd name="T35" fmla="*/ 2147483647 h 91"/>
              <a:gd name="T36" fmla="*/ 2147483647 w 92"/>
              <a:gd name="T37" fmla="*/ 2147483647 h 91"/>
              <a:gd name="T38" fmla="*/ 2147483647 w 92"/>
              <a:gd name="T39" fmla="*/ 2147483647 h 91"/>
              <a:gd name="T40" fmla="*/ 2147483647 w 92"/>
              <a:gd name="T41" fmla="*/ 2147483647 h 91"/>
              <a:gd name="T42" fmla="*/ 2147483647 w 92"/>
              <a:gd name="T43" fmla="*/ 0 h 91"/>
              <a:gd name="T44" fmla="*/ 0 w 92"/>
              <a:gd name="T45" fmla="*/ 0 h 91"/>
              <a:gd name="T46" fmla="*/ 0 w 92"/>
              <a:gd name="T47" fmla="*/ 2147483647 h 91"/>
              <a:gd name="T48" fmla="*/ 2147483647 w 92"/>
              <a:gd name="T49" fmla="*/ 2147483647 h 91"/>
              <a:gd name="T50" fmla="*/ 2147483647 w 92"/>
              <a:gd name="T51" fmla="*/ 2147483647 h 91"/>
              <a:gd name="T52" fmla="*/ 2147483647 w 92"/>
              <a:gd name="T53" fmla="*/ 2147483647 h 91"/>
              <a:gd name="T54" fmla="*/ 2147483647 w 92"/>
              <a:gd name="T55" fmla="*/ 2147483647 h 91"/>
              <a:gd name="T56" fmla="*/ 2147483647 w 92"/>
              <a:gd name="T57" fmla="*/ 2147483647 h 91"/>
              <a:gd name="T58" fmla="*/ 2147483647 w 92"/>
              <a:gd name="T59" fmla="*/ 2147483647 h 91"/>
              <a:gd name="T60" fmla="*/ 0 w 92"/>
              <a:gd name="T61" fmla="*/ 2147483647 h 91"/>
              <a:gd name="T62" fmla="*/ 0 w 92"/>
              <a:gd name="T63" fmla="*/ 2147483647 h 91"/>
              <a:gd name="T64" fmla="*/ 2147483647 w 92"/>
              <a:gd name="T65" fmla="*/ 2147483647 h 91"/>
              <a:gd name="T66" fmla="*/ 2147483647 w 92"/>
              <a:gd name="T67" fmla="*/ 2147483647 h 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2" h="91">
                <a:moveTo>
                  <a:pt x="22" y="88"/>
                </a:moveTo>
                <a:cubicBezTo>
                  <a:pt x="13" y="85"/>
                  <a:pt x="13" y="85"/>
                  <a:pt x="13" y="85"/>
                </a:cubicBezTo>
                <a:cubicBezTo>
                  <a:pt x="13" y="85"/>
                  <a:pt x="13" y="85"/>
                  <a:pt x="13" y="85"/>
                </a:cubicBezTo>
                <a:cubicBezTo>
                  <a:pt x="13" y="85"/>
                  <a:pt x="13" y="79"/>
                  <a:pt x="13" y="76"/>
                </a:cubicBezTo>
                <a:cubicBezTo>
                  <a:pt x="13" y="18"/>
                  <a:pt x="13" y="18"/>
                  <a:pt x="13" y="18"/>
                </a:cubicBezTo>
                <a:cubicBezTo>
                  <a:pt x="13" y="15"/>
                  <a:pt x="13" y="10"/>
                  <a:pt x="13" y="8"/>
                </a:cubicBezTo>
                <a:cubicBezTo>
                  <a:pt x="78" y="91"/>
                  <a:pt x="78" y="91"/>
                  <a:pt x="78" y="91"/>
                </a:cubicBezTo>
                <a:cubicBezTo>
                  <a:pt x="83" y="91"/>
                  <a:pt x="83" y="91"/>
                  <a:pt x="83" y="91"/>
                </a:cubicBezTo>
                <a:cubicBezTo>
                  <a:pt x="84" y="91"/>
                  <a:pt x="84" y="91"/>
                  <a:pt x="84" y="91"/>
                </a:cubicBezTo>
                <a:cubicBezTo>
                  <a:pt x="84" y="91"/>
                  <a:pt x="84" y="91"/>
                  <a:pt x="84" y="91"/>
                </a:cubicBezTo>
                <a:cubicBezTo>
                  <a:pt x="84" y="15"/>
                  <a:pt x="84" y="15"/>
                  <a:pt x="84" y="15"/>
                </a:cubicBezTo>
                <a:cubicBezTo>
                  <a:pt x="84" y="11"/>
                  <a:pt x="84" y="6"/>
                  <a:pt x="84" y="6"/>
                </a:cubicBezTo>
                <a:cubicBezTo>
                  <a:pt x="84" y="6"/>
                  <a:pt x="84" y="6"/>
                  <a:pt x="84" y="6"/>
                </a:cubicBezTo>
                <a:cubicBezTo>
                  <a:pt x="92" y="2"/>
                  <a:pt x="92" y="2"/>
                  <a:pt x="92" y="2"/>
                </a:cubicBezTo>
                <a:cubicBezTo>
                  <a:pt x="92" y="0"/>
                  <a:pt x="92" y="0"/>
                  <a:pt x="92" y="0"/>
                </a:cubicBezTo>
                <a:cubicBezTo>
                  <a:pt x="71" y="0"/>
                  <a:pt x="71" y="0"/>
                  <a:pt x="71" y="0"/>
                </a:cubicBezTo>
                <a:cubicBezTo>
                  <a:pt x="71" y="2"/>
                  <a:pt x="71" y="2"/>
                  <a:pt x="71" y="2"/>
                </a:cubicBezTo>
                <a:cubicBezTo>
                  <a:pt x="78" y="5"/>
                  <a:pt x="78" y="5"/>
                  <a:pt x="78" y="5"/>
                </a:cubicBezTo>
                <a:cubicBezTo>
                  <a:pt x="78" y="6"/>
                  <a:pt x="78" y="6"/>
                  <a:pt x="78" y="6"/>
                </a:cubicBezTo>
                <a:cubicBezTo>
                  <a:pt x="78" y="6"/>
                  <a:pt x="79" y="11"/>
                  <a:pt x="79" y="15"/>
                </a:cubicBezTo>
                <a:cubicBezTo>
                  <a:pt x="79" y="59"/>
                  <a:pt x="79" y="59"/>
                  <a:pt x="79" y="59"/>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8" y="12"/>
                  <a:pt x="8" y="15"/>
                </a:cubicBezTo>
                <a:cubicBezTo>
                  <a:pt x="8" y="76"/>
                  <a:pt x="8" y="76"/>
                  <a:pt x="8" y="76"/>
                </a:cubicBezTo>
                <a:cubicBezTo>
                  <a:pt x="8" y="79"/>
                  <a:pt x="8" y="85"/>
                  <a:pt x="8" y="85"/>
                </a:cubicBezTo>
                <a:cubicBezTo>
                  <a:pt x="8" y="85"/>
                  <a:pt x="8" y="85"/>
                  <a:pt x="8" y="85"/>
                </a:cubicBezTo>
                <a:cubicBezTo>
                  <a:pt x="0" y="88"/>
                  <a:pt x="0" y="88"/>
                  <a:pt x="0" y="88"/>
                </a:cubicBezTo>
                <a:cubicBezTo>
                  <a:pt x="0" y="91"/>
                  <a:pt x="0" y="91"/>
                  <a:pt x="0" y="91"/>
                </a:cubicBezTo>
                <a:cubicBezTo>
                  <a:pt x="22" y="91"/>
                  <a:pt x="22" y="91"/>
                  <a:pt x="22" y="91"/>
                </a:cubicBezTo>
                <a:lnTo>
                  <a:pt x="22" y="88"/>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57"/>
          <p:cNvSpPr/>
          <p:nvPr userDrawn="1"/>
        </p:nvSpPr>
        <p:spPr bwMode="auto">
          <a:xfrm>
            <a:off x="7959725" y="452438"/>
            <a:ext cx="361950" cy="290512"/>
          </a:xfrm>
          <a:custGeom>
            <a:avLst/>
            <a:gdLst>
              <a:gd name="T0" fmla="*/ 2147483647 w 114"/>
              <a:gd name="T1" fmla="*/ 2147483647 h 91"/>
              <a:gd name="T2" fmla="*/ 2147483647 w 114"/>
              <a:gd name="T3" fmla="*/ 2147483647 h 91"/>
              <a:gd name="T4" fmla="*/ 2147483647 w 114"/>
              <a:gd name="T5" fmla="*/ 2147483647 h 91"/>
              <a:gd name="T6" fmla="*/ 2147483647 w 114"/>
              <a:gd name="T7" fmla="*/ 2147483647 h 91"/>
              <a:gd name="T8" fmla="*/ 2147483647 w 114"/>
              <a:gd name="T9" fmla="*/ 2147483647 h 91"/>
              <a:gd name="T10" fmla="*/ 2147483647 w 114"/>
              <a:gd name="T11" fmla="*/ 2147483647 h 91"/>
              <a:gd name="T12" fmla="*/ 2147483647 w 114"/>
              <a:gd name="T13" fmla="*/ 2147483647 h 91"/>
              <a:gd name="T14" fmla="*/ 2147483647 w 114"/>
              <a:gd name="T15" fmla="*/ 2147483647 h 91"/>
              <a:gd name="T16" fmla="*/ 2147483647 w 114"/>
              <a:gd name="T17" fmla="*/ 2147483647 h 91"/>
              <a:gd name="T18" fmla="*/ 2147483647 w 114"/>
              <a:gd name="T19" fmla="*/ 2147483647 h 91"/>
              <a:gd name="T20" fmla="*/ 2147483647 w 114"/>
              <a:gd name="T21" fmla="*/ 2147483647 h 91"/>
              <a:gd name="T22" fmla="*/ 2147483647 w 114"/>
              <a:gd name="T23" fmla="*/ 2147483647 h 91"/>
              <a:gd name="T24" fmla="*/ 2147483647 w 114"/>
              <a:gd name="T25" fmla="*/ 2147483647 h 91"/>
              <a:gd name="T26" fmla="*/ 2147483647 w 114"/>
              <a:gd name="T27" fmla="*/ 2147483647 h 91"/>
              <a:gd name="T28" fmla="*/ 2147483647 w 114"/>
              <a:gd name="T29" fmla="*/ 2147483647 h 91"/>
              <a:gd name="T30" fmla="*/ 2147483647 w 114"/>
              <a:gd name="T31" fmla="*/ 2147483647 h 91"/>
              <a:gd name="T32" fmla="*/ 2147483647 w 114"/>
              <a:gd name="T33" fmla="*/ 2147483647 h 91"/>
              <a:gd name="T34" fmla="*/ 2147483647 w 114"/>
              <a:gd name="T35" fmla="*/ 2147483647 h 91"/>
              <a:gd name="T36" fmla="*/ 2147483647 w 114"/>
              <a:gd name="T37" fmla="*/ 2147483647 h 91"/>
              <a:gd name="T38" fmla="*/ 2147483647 w 114"/>
              <a:gd name="T39" fmla="*/ 2147483647 h 91"/>
              <a:gd name="T40" fmla="*/ 2147483647 w 114"/>
              <a:gd name="T41" fmla="*/ 2147483647 h 91"/>
              <a:gd name="T42" fmla="*/ 2147483647 w 114"/>
              <a:gd name="T43" fmla="*/ 0 h 91"/>
              <a:gd name="T44" fmla="*/ 2147483647 w 114"/>
              <a:gd name="T45" fmla="*/ 0 h 91"/>
              <a:gd name="T46" fmla="*/ 2147483647 w 114"/>
              <a:gd name="T47" fmla="*/ 0 h 91"/>
              <a:gd name="T48" fmla="*/ 2147483647 w 114"/>
              <a:gd name="T49" fmla="*/ 2147483647 h 91"/>
              <a:gd name="T50" fmla="*/ 2147483647 w 114"/>
              <a:gd name="T51" fmla="*/ 0 h 91"/>
              <a:gd name="T52" fmla="*/ 0 w 114"/>
              <a:gd name="T53" fmla="*/ 0 h 91"/>
              <a:gd name="T54" fmla="*/ 0 w 114"/>
              <a:gd name="T55" fmla="*/ 2147483647 h 91"/>
              <a:gd name="T56" fmla="*/ 2147483647 w 114"/>
              <a:gd name="T57" fmla="*/ 2147483647 h 91"/>
              <a:gd name="T58" fmla="*/ 2147483647 w 114"/>
              <a:gd name="T59" fmla="*/ 2147483647 h 91"/>
              <a:gd name="T60" fmla="*/ 2147483647 w 114"/>
              <a:gd name="T61" fmla="*/ 2147483647 h 91"/>
              <a:gd name="T62" fmla="*/ 2147483647 w 114"/>
              <a:gd name="T63" fmla="*/ 2147483647 h 91"/>
              <a:gd name="T64" fmla="*/ 2147483647 w 114"/>
              <a:gd name="T65" fmla="*/ 2147483647 h 91"/>
              <a:gd name="T66" fmla="*/ 2147483647 w 114"/>
              <a:gd name="T67" fmla="*/ 2147483647 h 91"/>
              <a:gd name="T68" fmla="*/ 0 w 114"/>
              <a:gd name="T69" fmla="*/ 2147483647 h 91"/>
              <a:gd name="T70" fmla="*/ 0 w 114"/>
              <a:gd name="T71" fmla="*/ 2147483647 h 91"/>
              <a:gd name="T72" fmla="*/ 2147483647 w 114"/>
              <a:gd name="T73" fmla="*/ 2147483647 h 91"/>
              <a:gd name="T74" fmla="*/ 2147483647 w 114"/>
              <a:gd name="T75" fmla="*/ 2147483647 h 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4" h="91">
                <a:moveTo>
                  <a:pt x="24" y="88"/>
                </a:moveTo>
                <a:cubicBezTo>
                  <a:pt x="14" y="85"/>
                  <a:pt x="14" y="85"/>
                  <a:pt x="14" y="85"/>
                </a:cubicBezTo>
                <a:cubicBezTo>
                  <a:pt x="14" y="85"/>
                  <a:pt x="14" y="85"/>
                  <a:pt x="14" y="85"/>
                </a:cubicBezTo>
                <a:cubicBezTo>
                  <a:pt x="14" y="85"/>
                  <a:pt x="14" y="80"/>
                  <a:pt x="14" y="77"/>
                </a:cubicBezTo>
                <a:cubicBezTo>
                  <a:pt x="14" y="11"/>
                  <a:pt x="14" y="11"/>
                  <a:pt x="14" y="11"/>
                </a:cubicBezTo>
                <a:cubicBezTo>
                  <a:pt x="15" y="15"/>
                  <a:pt x="16" y="16"/>
                  <a:pt x="17" y="19"/>
                </a:cubicBezTo>
                <a:cubicBezTo>
                  <a:pt x="45" y="91"/>
                  <a:pt x="45" y="91"/>
                  <a:pt x="45" y="91"/>
                </a:cubicBezTo>
                <a:cubicBezTo>
                  <a:pt x="51" y="91"/>
                  <a:pt x="51" y="91"/>
                  <a:pt x="51" y="91"/>
                </a:cubicBezTo>
                <a:cubicBezTo>
                  <a:pt x="52" y="91"/>
                  <a:pt x="52" y="91"/>
                  <a:pt x="52" y="91"/>
                </a:cubicBezTo>
                <a:cubicBezTo>
                  <a:pt x="85" y="11"/>
                  <a:pt x="85" y="11"/>
                  <a:pt x="85" y="11"/>
                </a:cubicBezTo>
                <a:cubicBezTo>
                  <a:pt x="85" y="77"/>
                  <a:pt x="85" y="77"/>
                  <a:pt x="85" y="77"/>
                </a:cubicBezTo>
                <a:cubicBezTo>
                  <a:pt x="85" y="79"/>
                  <a:pt x="84" y="85"/>
                  <a:pt x="84" y="85"/>
                </a:cubicBezTo>
                <a:cubicBezTo>
                  <a:pt x="75" y="88"/>
                  <a:pt x="75" y="88"/>
                  <a:pt x="75" y="88"/>
                </a:cubicBezTo>
                <a:cubicBezTo>
                  <a:pt x="75" y="91"/>
                  <a:pt x="75" y="91"/>
                  <a:pt x="75" y="91"/>
                </a:cubicBezTo>
                <a:cubicBezTo>
                  <a:pt x="114" y="91"/>
                  <a:pt x="114" y="91"/>
                  <a:pt x="114" y="91"/>
                </a:cubicBezTo>
                <a:cubicBezTo>
                  <a:pt x="114" y="88"/>
                  <a:pt x="114" y="88"/>
                  <a:pt x="114" y="88"/>
                </a:cubicBezTo>
                <a:cubicBezTo>
                  <a:pt x="105" y="85"/>
                  <a:pt x="105" y="85"/>
                  <a:pt x="105" y="85"/>
                </a:cubicBezTo>
                <a:cubicBezTo>
                  <a:pt x="105" y="85"/>
                  <a:pt x="105" y="80"/>
                  <a:pt x="105" y="77"/>
                </a:cubicBezTo>
                <a:cubicBezTo>
                  <a:pt x="105" y="15"/>
                  <a:pt x="105" y="15"/>
                  <a:pt x="105" y="15"/>
                </a:cubicBezTo>
                <a:cubicBezTo>
                  <a:pt x="105" y="11"/>
                  <a:pt x="105" y="6"/>
                  <a:pt x="105" y="6"/>
                </a:cubicBezTo>
                <a:cubicBezTo>
                  <a:pt x="114" y="2"/>
                  <a:pt x="114" y="2"/>
                  <a:pt x="114" y="2"/>
                </a:cubicBezTo>
                <a:cubicBezTo>
                  <a:pt x="114" y="0"/>
                  <a:pt x="114" y="0"/>
                  <a:pt x="114" y="0"/>
                </a:cubicBezTo>
                <a:cubicBezTo>
                  <a:pt x="84" y="0"/>
                  <a:pt x="84" y="0"/>
                  <a:pt x="84" y="0"/>
                </a:cubicBezTo>
                <a:cubicBezTo>
                  <a:pt x="84" y="0"/>
                  <a:pt x="84" y="0"/>
                  <a:pt x="84" y="0"/>
                </a:cubicBezTo>
                <a:cubicBezTo>
                  <a:pt x="57" y="65"/>
                  <a:pt x="57" y="65"/>
                  <a:pt x="57" y="65"/>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9" y="12"/>
                  <a:pt x="9" y="15"/>
                </a:cubicBezTo>
                <a:cubicBezTo>
                  <a:pt x="9" y="77"/>
                  <a:pt x="9" y="77"/>
                  <a:pt x="9" y="77"/>
                </a:cubicBezTo>
                <a:cubicBezTo>
                  <a:pt x="9" y="79"/>
                  <a:pt x="8" y="85"/>
                  <a:pt x="8" y="85"/>
                </a:cubicBezTo>
                <a:cubicBezTo>
                  <a:pt x="8" y="85"/>
                  <a:pt x="8" y="85"/>
                  <a:pt x="8" y="85"/>
                </a:cubicBezTo>
                <a:cubicBezTo>
                  <a:pt x="0" y="88"/>
                  <a:pt x="0" y="88"/>
                  <a:pt x="0" y="88"/>
                </a:cubicBezTo>
                <a:cubicBezTo>
                  <a:pt x="0" y="91"/>
                  <a:pt x="0" y="91"/>
                  <a:pt x="0" y="91"/>
                </a:cubicBezTo>
                <a:cubicBezTo>
                  <a:pt x="24" y="91"/>
                  <a:pt x="24" y="91"/>
                  <a:pt x="24" y="91"/>
                </a:cubicBezTo>
                <a:lnTo>
                  <a:pt x="24" y="88"/>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58"/>
          <p:cNvSpPr/>
          <p:nvPr userDrawn="1"/>
        </p:nvSpPr>
        <p:spPr bwMode="auto">
          <a:xfrm>
            <a:off x="7537450" y="446088"/>
            <a:ext cx="130175" cy="303212"/>
          </a:xfrm>
          <a:custGeom>
            <a:avLst/>
            <a:gdLst>
              <a:gd name="T0" fmla="*/ 2147483647 w 41"/>
              <a:gd name="T1" fmla="*/ 2147483647 h 95"/>
              <a:gd name="T2" fmla="*/ 2147483647 w 41"/>
              <a:gd name="T3" fmla="*/ 2147483647 h 95"/>
              <a:gd name="T4" fmla="*/ 2147483647 w 41"/>
              <a:gd name="T5" fmla="*/ 0 h 95"/>
              <a:gd name="T6" fmla="*/ 0 w 41"/>
              <a:gd name="T7" fmla="*/ 2147483647 h 95"/>
              <a:gd name="T8" fmla="*/ 2147483647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41" y="95"/>
                </a:moveTo>
                <a:cubicBezTo>
                  <a:pt x="25" y="82"/>
                  <a:pt x="23" y="55"/>
                  <a:pt x="23" y="47"/>
                </a:cubicBezTo>
                <a:cubicBezTo>
                  <a:pt x="23" y="39"/>
                  <a:pt x="25" y="13"/>
                  <a:pt x="41" y="0"/>
                </a:cubicBezTo>
                <a:cubicBezTo>
                  <a:pt x="16" y="2"/>
                  <a:pt x="0" y="21"/>
                  <a:pt x="0" y="47"/>
                </a:cubicBezTo>
                <a:cubicBezTo>
                  <a:pt x="0" y="74"/>
                  <a:pt x="16" y="92"/>
                  <a:pt x="41" y="95"/>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59"/>
          <p:cNvSpPr>
            <a:spLocks noEditPoints="1"/>
          </p:cNvSpPr>
          <p:nvPr userDrawn="1"/>
        </p:nvSpPr>
        <p:spPr bwMode="auto">
          <a:xfrm>
            <a:off x="8372475" y="452438"/>
            <a:ext cx="274638" cy="290512"/>
          </a:xfrm>
          <a:custGeom>
            <a:avLst/>
            <a:gdLst>
              <a:gd name="T0" fmla="*/ 2147483647 w 86"/>
              <a:gd name="T1" fmla="*/ 2147483647 h 91"/>
              <a:gd name="T2" fmla="*/ 2147483647 w 86"/>
              <a:gd name="T3" fmla="*/ 2147483647 h 91"/>
              <a:gd name="T4" fmla="*/ 2147483647 w 86"/>
              <a:gd name="T5" fmla="*/ 2147483647 h 91"/>
              <a:gd name="T6" fmla="*/ 2147483647 w 86"/>
              <a:gd name="T7" fmla="*/ 2147483647 h 91"/>
              <a:gd name="T8" fmla="*/ 2147483647 w 86"/>
              <a:gd name="T9" fmla="*/ 2147483647 h 91"/>
              <a:gd name="T10" fmla="*/ 2147483647 w 86"/>
              <a:gd name="T11" fmla="*/ 2147483647 h 91"/>
              <a:gd name="T12" fmla="*/ 2147483647 w 86"/>
              <a:gd name="T13" fmla="*/ 2147483647 h 91"/>
              <a:gd name="T14" fmla="*/ 2147483647 w 86"/>
              <a:gd name="T15" fmla="*/ 2147483647 h 91"/>
              <a:gd name="T16" fmla="*/ 2147483647 w 86"/>
              <a:gd name="T17" fmla="*/ 2147483647 h 91"/>
              <a:gd name="T18" fmla="*/ 2147483647 w 86"/>
              <a:gd name="T19" fmla="*/ 2147483647 h 91"/>
              <a:gd name="T20" fmla="*/ 2147483647 w 86"/>
              <a:gd name="T21" fmla="*/ 2147483647 h 91"/>
              <a:gd name="T22" fmla="*/ 2147483647 w 86"/>
              <a:gd name="T23" fmla="*/ 0 h 91"/>
              <a:gd name="T24" fmla="*/ 2147483647 w 86"/>
              <a:gd name="T25" fmla="*/ 0 h 91"/>
              <a:gd name="T26" fmla="*/ 2147483647 w 86"/>
              <a:gd name="T27" fmla="*/ 0 h 91"/>
              <a:gd name="T28" fmla="*/ 2147483647 w 86"/>
              <a:gd name="T29" fmla="*/ 2147483647 h 91"/>
              <a:gd name="T30" fmla="*/ 0 w 86"/>
              <a:gd name="T31" fmla="*/ 2147483647 h 91"/>
              <a:gd name="T32" fmla="*/ 0 w 86"/>
              <a:gd name="T33" fmla="*/ 2147483647 h 91"/>
              <a:gd name="T34" fmla="*/ 2147483647 w 86"/>
              <a:gd name="T35" fmla="*/ 2147483647 h 91"/>
              <a:gd name="T36" fmla="*/ 2147483647 w 86"/>
              <a:gd name="T37" fmla="*/ 2147483647 h 91"/>
              <a:gd name="T38" fmla="*/ 2147483647 w 86"/>
              <a:gd name="T39" fmla="*/ 2147483647 h 91"/>
              <a:gd name="T40" fmla="*/ 2147483647 w 86"/>
              <a:gd name="T41" fmla="*/ 2147483647 h 91"/>
              <a:gd name="T42" fmla="*/ 2147483647 w 86"/>
              <a:gd name="T43" fmla="*/ 2147483647 h 91"/>
              <a:gd name="T44" fmla="*/ 2147483647 w 86"/>
              <a:gd name="T45" fmla="*/ 2147483647 h 9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6" h="91">
                <a:moveTo>
                  <a:pt x="19" y="88"/>
                </a:moveTo>
                <a:cubicBezTo>
                  <a:pt x="13" y="85"/>
                  <a:pt x="13" y="85"/>
                  <a:pt x="13" y="85"/>
                </a:cubicBezTo>
                <a:cubicBezTo>
                  <a:pt x="13" y="85"/>
                  <a:pt x="13" y="85"/>
                  <a:pt x="13" y="85"/>
                </a:cubicBezTo>
                <a:cubicBezTo>
                  <a:pt x="13" y="85"/>
                  <a:pt x="16" y="75"/>
                  <a:pt x="21" y="64"/>
                </a:cubicBezTo>
                <a:cubicBezTo>
                  <a:pt x="49" y="64"/>
                  <a:pt x="49" y="64"/>
                  <a:pt x="49" y="64"/>
                </a:cubicBezTo>
                <a:cubicBezTo>
                  <a:pt x="56" y="85"/>
                  <a:pt x="56" y="85"/>
                  <a:pt x="56" y="85"/>
                </a:cubicBezTo>
                <a:cubicBezTo>
                  <a:pt x="49" y="88"/>
                  <a:pt x="49" y="88"/>
                  <a:pt x="49" y="88"/>
                </a:cubicBezTo>
                <a:cubicBezTo>
                  <a:pt x="49" y="91"/>
                  <a:pt x="49" y="91"/>
                  <a:pt x="49" y="91"/>
                </a:cubicBezTo>
                <a:cubicBezTo>
                  <a:pt x="86" y="91"/>
                  <a:pt x="86" y="91"/>
                  <a:pt x="86" y="91"/>
                </a:cubicBezTo>
                <a:cubicBezTo>
                  <a:pt x="86" y="88"/>
                  <a:pt x="86" y="88"/>
                  <a:pt x="86" y="88"/>
                </a:cubicBezTo>
                <a:cubicBezTo>
                  <a:pt x="79" y="85"/>
                  <a:pt x="79" y="85"/>
                  <a:pt x="79" y="85"/>
                </a:cubicBezTo>
                <a:cubicBezTo>
                  <a:pt x="45" y="0"/>
                  <a:pt x="45" y="0"/>
                  <a:pt x="45" y="0"/>
                </a:cubicBezTo>
                <a:cubicBezTo>
                  <a:pt x="40" y="0"/>
                  <a:pt x="40" y="0"/>
                  <a:pt x="40" y="0"/>
                </a:cubicBezTo>
                <a:cubicBezTo>
                  <a:pt x="39" y="0"/>
                  <a:pt x="39" y="0"/>
                  <a:pt x="39" y="0"/>
                </a:cubicBezTo>
                <a:cubicBezTo>
                  <a:pt x="7" y="85"/>
                  <a:pt x="7" y="85"/>
                  <a:pt x="7" y="85"/>
                </a:cubicBezTo>
                <a:cubicBezTo>
                  <a:pt x="0" y="88"/>
                  <a:pt x="0" y="88"/>
                  <a:pt x="0" y="88"/>
                </a:cubicBezTo>
                <a:cubicBezTo>
                  <a:pt x="0" y="91"/>
                  <a:pt x="0" y="91"/>
                  <a:pt x="0" y="91"/>
                </a:cubicBezTo>
                <a:cubicBezTo>
                  <a:pt x="19" y="91"/>
                  <a:pt x="19" y="91"/>
                  <a:pt x="19" y="91"/>
                </a:cubicBezTo>
                <a:lnTo>
                  <a:pt x="19" y="88"/>
                </a:lnTo>
                <a:close/>
                <a:moveTo>
                  <a:pt x="35" y="26"/>
                </a:moveTo>
                <a:cubicBezTo>
                  <a:pt x="47" y="59"/>
                  <a:pt x="47" y="59"/>
                  <a:pt x="47" y="59"/>
                </a:cubicBezTo>
                <a:cubicBezTo>
                  <a:pt x="23" y="59"/>
                  <a:pt x="23" y="59"/>
                  <a:pt x="23" y="59"/>
                </a:cubicBezTo>
                <a:cubicBezTo>
                  <a:pt x="28" y="45"/>
                  <a:pt x="34" y="29"/>
                  <a:pt x="35" y="26"/>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0" name="Freeform 8"/>
          <p:cNvSpPr/>
          <p:nvPr userDrawn="1"/>
        </p:nvSpPr>
        <p:spPr bwMode="auto">
          <a:xfrm>
            <a:off x="8643938" y="5046663"/>
            <a:ext cx="3175" cy="1587"/>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0" y="0"/>
                  <a:pt x="0" y="0"/>
                  <a:pt x="0" y="0"/>
                </a:cubicBezTo>
                <a:cubicBezTo>
                  <a:pt x="1"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Freeform 9"/>
          <p:cNvSpPr/>
          <p:nvPr userDrawn="1"/>
        </p:nvSpPr>
        <p:spPr bwMode="auto">
          <a:xfrm>
            <a:off x="8302625" y="1944688"/>
            <a:ext cx="96838" cy="31750"/>
          </a:xfrm>
          <a:custGeom>
            <a:avLst/>
            <a:gdLst>
              <a:gd name="T0" fmla="*/ 2147483647 w 30"/>
              <a:gd name="T1" fmla="*/ 2147483647 h 10"/>
              <a:gd name="T2" fmla="*/ 2147483647 w 30"/>
              <a:gd name="T3" fmla="*/ 0 h 10"/>
              <a:gd name="T4" fmla="*/ 2147483647 w 30"/>
              <a:gd name="T5" fmla="*/ 2147483647 h 10"/>
              <a:gd name="T6" fmla="*/ 2147483647 w 30"/>
              <a:gd name="T7" fmla="*/ 2147483647 h 10"/>
              <a:gd name="T8" fmla="*/ 2147483647 w 30"/>
              <a:gd name="T9" fmla="*/ 2147483647 h 10"/>
              <a:gd name="T10" fmla="*/ 2147483647 w 30"/>
              <a:gd name="T11" fmla="*/ 2147483647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 h="10">
                <a:moveTo>
                  <a:pt x="30" y="3"/>
                </a:moveTo>
                <a:cubicBezTo>
                  <a:pt x="23" y="0"/>
                  <a:pt x="14" y="0"/>
                  <a:pt x="6" y="0"/>
                </a:cubicBezTo>
                <a:cubicBezTo>
                  <a:pt x="0" y="2"/>
                  <a:pt x="1" y="3"/>
                  <a:pt x="1" y="5"/>
                </a:cubicBezTo>
                <a:cubicBezTo>
                  <a:pt x="6" y="8"/>
                  <a:pt x="17" y="7"/>
                  <a:pt x="19" y="10"/>
                </a:cubicBezTo>
                <a:cubicBezTo>
                  <a:pt x="22" y="9"/>
                  <a:pt x="26" y="10"/>
                  <a:pt x="30" y="8"/>
                </a:cubicBezTo>
                <a:cubicBezTo>
                  <a:pt x="21" y="7"/>
                  <a:pt x="28" y="4"/>
                  <a:pt x="30" y="3"/>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Rectangle 40"/>
          <p:cNvSpPr>
            <a:spLocks noChangeArrowheads="1"/>
          </p:cNvSpPr>
          <p:nvPr userDrawn="1"/>
        </p:nvSpPr>
        <p:spPr bwMode="auto">
          <a:xfrm>
            <a:off x="3519488" y="4043363"/>
            <a:ext cx="663575" cy="12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2" name="Title 1"/>
          <p:cNvSpPr>
            <a:spLocks noGrp="1"/>
          </p:cNvSpPr>
          <p:nvPr>
            <p:ph type="title"/>
          </p:nvPr>
        </p:nvSpPr>
        <p:spPr>
          <a:xfrm>
            <a:off x="3519854" y="2438399"/>
            <a:ext cx="4695092" cy="1000125"/>
          </a:xfrm>
          <a:prstGeom prst="rect">
            <a:avLst/>
          </a:prstGeom>
        </p:spPr>
        <p:txBody>
          <a:bodyPr tIns="0" bIns="0" rtlCol="0" anchor="b">
            <a:noAutofit/>
          </a:bodyPr>
          <a:lstStyle>
            <a:lvl1pPr algn="l">
              <a:defRPr kumimoji="0" lang="fr-FR" sz="33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defRPr>
            </a:lvl1pPr>
          </a:lstStyle>
          <a:p>
            <a:pPr lvl="0"/>
            <a:r>
              <a:rPr lang="zh-CN" altLang="en-US" smtClean="0"/>
              <a:t>单击此处编辑母版标题样式</a:t>
            </a:r>
            <a:endParaRPr lang="fr-FR" dirty="0"/>
          </a:p>
        </p:txBody>
      </p:sp>
      <p:sp>
        <p:nvSpPr>
          <p:cNvPr id="42" name="Text Placeholder 41"/>
          <p:cNvSpPr>
            <a:spLocks noGrp="1"/>
          </p:cNvSpPr>
          <p:nvPr>
            <p:ph type="body" sz="quarter" idx="10"/>
          </p:nvPr>
        </p:nvSpPr>
        <p:spPr>
          <a:xfrm>
            <a:off x="591013" y="2811782"/>
            <a:ext cx="1100798" cy="1767839"/>
          </a:xfrm>
        </p:spPr>
        <p:txBody>
          <a:bodyPr anchor="ctr"/>
          <a:lstStyle>
            <a:lvl1pPr algn="ctr">
              <a:defRPr sz="16300" b="0">
                <a:solidFill>
                  <a:schemeClr val="bg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75" name="Text Placeholder 69"/>
          <p:cNvSpPr>
            <a:spLocks noGrp="1"/>
          </p:cNvSpPr>
          <p:nvPr>
            <p:ph type="body" sz="quarter" idx="11"/>
          </p:nvPr>
        </p:nvSpPr>
        <p:spPr>
          <a:xfrm>
            <a:off x="3519854" y="3463925"/>
            <a:ext cx="4695092" cy="498475"/>
          </a:xfrm>
        </p:spPr>
        <p:txBody>
          <a:bodyPr/>
          <a:lstStyle>
            <a:lvl1pPr>
              <a:defRPr sz="2200" cap="all" baseline="0">
                <a:solidFill>
                  <a:srgbClr val="A3968E"/>
                </a:solidFill>
                <a:latin typeface="+mj-lt"/>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
        <p:nvSpPr>
          <p:cNvPr id="76" name="Text Placeholder 69"/>
          <p:cNvSpPr>
            <a:spLocks noGrp="1"/>
          </p:cNvSpPr>
          <p:nvPr>
            <p:ph type="body" sz="quarter" idx="12"/>
          </p:nvPr>
        </p:nvSpPr>
        <p:spPr>
          <a:xfrm>
            <a:off x="3519854" y="4137025"/>
            <a:ext cx="4695092" cy="596900"/>
          </a:xfrm>
        </p:spPr>
        <p:txBody>
          <a:bodyPr/>
          <a:lstStyle>
            <a:lvl1pPr>
              <a:defRPr sz="1700" cap="none" baseline="0">
                <a:solidFill>
                  <a:schemeClr val="bg1"/>
                </a:solidFill>
                <a:latin typeface="Arial Black" panose="020B0A04020102020204" pitchFamily="34" charset="0"/>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Tree>
  </p:cSld>
  <p:clrMapOvr>
    <a:masterClrMapping/>
  </p:clrMapOvr>
  <p:transition>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showMasterSp="0" userDrawn="1">
  <p:cSld name="Titre et texte 2">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74520" name="think-cell Slide" r:id="rId3" imgW="12700" imgH="12700" progId="TCLayout.ActiveDocument.1">
                  <p:embed/>
                </p:oleObj>
              </mc:Choice>
              <mc:Fallback>
                <p:oleObj name="think-cell Slide" r:id="rId3" imgW="12700" imgH="12700" progId="TCLayout.ActiveDocument.1">
                  <p:embed/>
                  <p:pic>
                    <p:nvPicPr>
                      <p:cNvPr id="0" name="图片 47424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0791F601-9CC0-4F64-B6C5-3A0BDD1E1160}"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5"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74521" name="think-cell Slide" r:id="rId6" imgW="12700" imgH="12700" progId="TCLayout.ActiveDocument.1">
                  <p:embed/>
                </p:oleObj>
              </mc:Choice>
              <mc:Fallback>
                <p:oleObj name="think-cell Slide" r:id="rId6" imgW="12700" imgH="12700" progId="TCLayout.ActiveDocument.1">
                  <p:embed/>
                  <p:pic>
                    <p:nvPicPr>
                      <p:cNvPr id="0" name="图片 47425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7A58A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7A58A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Text Placeholder 8"/>
          <p:cNvSpPr>
            <a:spLocks noGrp="1"/>
          </p:cNvSpPr>
          <p:nvPr>
            <p:ph type="body" sz="quarter" idx="12" hasCustomPrompt="1"/>
          </p:nvPr>
        </p:nvSpPr>
        <p:spPr>
          <a:xfrm>
            <a:off x="401637" y="1706137"/>
            <a:ext cx="8340725" cy="4650058"/>
          </a:xfrm>
        </p:spPr>
        <p:txBody>
          <a:bodyPr/>
          <a:lstStyle>
            <a:lvl3pPr>
              <a:buClr>
                <a:srgbClr val="7A58A7"/>
              </a:buClr>
              <a:defRPr/>
            </a:lvl3pPr>
            <a:lvl4pPr>
              <a:buClr>
                <a:srgbClr val="7A58A7"/>
              </a:buClr>
              <a:defRPr/>
            </a:lvl4pPr>
            <a:lvl5pPr>
              <a:buClr>
                <a:srgbClr val="7A58A7"/>
              </a:buClr>
              <a:defRPr/>
            </a:lvl5p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0" name="Title 9"/>
          <p:cNvSpPr>
            <a:spLocks noGrp="1"/>
          </p:cNvSpPr>
          <p:nvPr>
            <p:ph type="title"/>
          </p:nvPr>
        </p:nvSpPr>
        <p:spPr>
          <a:xfrm>
            <a:off x="1127899" y="891241"/>
            <a:ext cx="7614463" cy="670506"/>
          </a:xfrm>
        </p:spPr>
        <p:txBody>
          <a:bodyPr/>
          <a:lstStyle>
            <a:lvl1pPr>
              <a:defRPr sz="2800">
                <a:solidFill>
                  <a:srgbClr val="7A58A7"/>
                </a:solidFill>
              </a:defRPr>
            </a:lvl1pPr>
          </a:lstStyle>
          <a:p>
            <a:r>
              <a:rPr lang="fr-FR"/>
              <a:t>Modifiez le style du titre</a:t>
            </a:r>
            <a:endParaRPr lang="en-US" dirty="0"/>
          </a:p>
        </p:txBody>
      </p:sp>
      <p:sp>
        <p:nvSpPr>
          <p:cNvPr id="16" name="Text Placeholder 41"/>
          <p:cNvSpPr>
            <a:spLocks noGrp="1"/>
          </p:cNvSpPr>
          <p:nvPr>
            <p:ph type="body" sz="quarter" idx="14"/>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showMasterSp="0" userDrawn="1">
  <p:cSld name="Titre et schema 2">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75544" name="think-cell Slide" r:id="rId3" imgW="12700" imgH="12700" progId="TCLayout.ActiveDocument.1">
                  <p:embed/>
                </p:oleObj>
              </mc:Choice>
              <mc:Fallback>
                <p:oleObj name="think-cell Slide" r:id="rId3" imgW="12700" imgH="12700" progId="TCLayout.ActiveDocument.1">
                  <p:embed/>
                  <p:pic>
                    <p:nvPicPr>
                      <p:cNvPr id="0" name="图片 47527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4D550589-AD7C-482E-BE87-5A7A2E759642}"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5"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75545" name="think-cell Slide" r:id="rId6" imgW="12700" imgH="12700" progId="TCLayout.ActiveDocument.1">
                  <p:embed/>
                </p:oleObj>
              </mc:Choice>
              <mc:Fallback>
                <p:oleObj name="think-cell Slide" r:id="rId6" imgW="12700" imgH="12700" progId="TCLayout.ActiveDocument.1">
                  <p:embed/>
                  <p:pic>
                    <p:nvPicPr>
                      <p:cNvPr id="0" name="图片 47527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7A58A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7A58A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Content Placeholder 11"/>
          <p:cNvSpPr>
            <a:spLocks noGrp="1"/>
          </p:cNvSpPr>
          <p:nvPr>
            <p:ph sz="quarter" idx="13" hasCustomPrompt="1"/>
          </p:nvPr>
        </p:nvSpPr>
        <p:spPr>
          <a:xfrm>
            <a:off x="401637" y="1706137"/>
            <a:ext cx="8340725" cy="4650058"/>
          </a:xfrm>
        </p:spPr>
        <p:txBody>
          <a:bodyPr/>
          <a:lstStyle>
            <a:lvl3pPr>
              <a:buClr>
                <a:schemeClr val="accent1"/>
              </a:buClr>
              <a:defRPr/>
            </a:lvl3pPr>
            <a:lvl4pPr>
              <a:buClr>
                <a:schemeClr val="accent1"/>
              </a:buClr>
              <a:defRPr/>
            </a:lvl4pPr>
            <a:lvl5pPr>
              <a:buClr>
                <a:schemeClr val="accent1"/>
              </a:buClr>
              <a:defRPr/>
            </a:lvl5p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3" name="Title 9"/>
          <p:cNvSpPr>
            <a:spLocks noGrp="1"/>
          </p:cNvSpPr>
          <p:nvPr>
            <p:ph type="title"/>
          </p:nvPr>
        </p:nvSpPr>
        <p:spPr>
          <a:xfrm>
            <a:off x="1127899" y="891241"/>
            <a:ext cx="7614463" cy="670506"/>
          </a:xfrm>
        </p:spPr>
        <p:txBody>
          <a:bodyPr/>
          <a:lstStyle>
            <a:lvl1pPr>
              <a:defRPr sz="2800">
                <a:solidFill>
                  <a:srgbClr val="7A58A7"/>
                </a:solidFill>
              </a:defRPr>
            </a:lvl1pPr>
          </a:lstStyle>
          <a:p>
            <a:r>
              <a:rPr lang="fr-FR"/>
              <a:t>Modifiez le style du titre</a:t>
            </a:r>
            <a:endParaRPr lang="en-US" dirty="0"/>
          </a:p>
        </p:txBody>
      </p:sp>
      <p:sp>
        <p:nvSpPr>
          <p:cNvPr id="16" name="Text Placeholder 41"/>
          <p:cNvSpPr>
            <a:spLocks noGrp="1"/>
          </p:cNvSpPr>
          <p:nvPr>
            <p:ph type="body" sz="quarter" idx="14"/>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showMasterSp="0" userDrawn="1">
  <p:cSld name="Partie 3">
    <p:spTree>
      <p:nvGrpSpPr>
        <p:cNvPr id="1" name=""/>
        <p:cNvGrpSpPr/>
        <p:nvPr/>
      </p:nvGrpSpPr>
      <p:grpSpPr>
        <a:xfrm>
          <a:off x="0" y="0"/>
          <a:ext cx="0" cy="0"/>
          <a:chOff x="0" y="0"/>
          <a:chExt cx="0" cy="0"/>
        </a:xfrm>
      </p:grpSpPr>
      <p:graphicFrame>
        <p:nvGraphicFramePr>
          <p:cNvPr id="6"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14081" name="think-cell Slide" r:id="rId3" imgW="12700" imgH="12700" progId="TCLayout.ActiveDocument.1">
                  <p:embed/>
                </p:oleObj>
              </mc:Choice>
              <mc:Fallback>
                <p:oleObj name="think-cell Slide" r:id="rId3" imgW="12700" imgH="12700" progId="TCLayout.ActiveDocument.1">
                  <p:embed/>
                  <p:pic>
                    <p:nvPicPr>
                      <p:cNvPr id="0" name="图片 3139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Freeform 7"/>
          <p:cNvSpPr>
            <a:spLocks noEditPoints="1"/>
          </p:cNvSpPr>
          <p:nvPr userDrawn="1"/>
        </p:nvSpPr>
        <p:spPr bwMode="auto">
          <a:xfrm>
            <a:off x="-4763" y="1944688"/>
            <a:ext cx="8778876" cy="3586162"/>
          </a:xfrm>
          <a:custGeom>
            <a:avLst/>
            <a:gdLst>
              <a:gd name="T0" fmla="*/ 2147483647 w 2762"/>
              <a:gd name="T1" fmla="*/ 2147483647 h 1128"/>
              <a:gd name="T2" fmla="*/ 2147483647 w 2762"/>
              <a:gd name="T3" fmla="*/ 2147483647 h 1128"/>
              <a:gd name="T4" fmla="*/ 2147483647 w 2762"/>
              <a:gd name="T5" fmla="*/ 2147483647 h 1128"/>
              <a:gd name="T6" fmla="*/ 2147483647 w 2762"/>
              <a:gd name="T7" fmla="*/ 2147483647 h 1128"/>
              <a:gd name="T8" fmla="*/ 2147483647 w 2762"/>
              <a:gd name="T9" fmla="*/ 2147483647 h 1128"/>
              <a:gd name="T10" fmla="*/ 2147483647 w 2762"/>
              <a:gd name="T11" fmla="*/ 2147483647 h 1128"/>
              <a:gd name="T12" fmla="*/ 2147483647 w 2762"/>
              <a:gd name="T13" fmla="*/ 2147483647 h 1128"/>
              <a:gd name="T14" fmla="*/ 2147483647 w 2762"/>
              <a:gd name="T15" fmla="*/ 2147483647 h 1128"/>
              <a:gd name="T16" fmla="*/ 2147483647 w 2762"/>
              <a:gd name="T17" fmla="*/ 2147483647 h 1128"/>
              <a:gd name="T18" fmla="*/ 2147483647 w 2762"/>
              <a:gd name="T19" fmla="*/ 2147483647 h 1128"/>
              <a:gd name="T20" fmla="*/ 2147483647 w 2762"/>
              <a:gd name="T21" fmla="*/ 2147483647 h 1128"/>
              <a:gd name="T22" fmla="*/ 2147483647 w 2762"/>
              <a:gd name="T23" fmla="*/ 2147483647 h 1128"/>
              <a:gd name="T24" fmla="*/ 2147483647 w 2762"/>
              <a:gd name="T25" fmla="*/ 2147483647 h 1128"/>
              <a:gd name="T26" fmla="*/ 2147483647 w 2762"/>
              <a:gd name="T27" fmla="*/ 2147483647 h 1128"/>
              <a:gd name="T28" fmla="*/ 2147483647 w 2762"/>
              <a:gd name="T29" fmla="*/ 2147483647 h 1128"/>
              <a:gd name="T30" fmla="*/ 2147483647 w 2762"/>
              <a:gd name="T31" fmla="*/ 2147483647 h 1128"/>
              <a:gd name="T32" fmla="*/ 2147483647 w 2762"/>
              <a:gd name="T33" fmla="*/ 2147483647 h 1128"/>
              <a:gd name="T34" fmla="*/ 2147483647 w 2762"/>
              <a:gd name="T35" fmla="*/ 2147483647 h 1128"/>
              <a:gd name="T36" fmla="*/ 2147483647 w 2762"/>
              <a:gd name="T37" fmla="*/ 2147483647 h 1128"/>
              <a:gd name="T38" fmla="*/ 2147483647 w 2762"/>
              <a:gd name="T39" fmla="*/ 2147483647 h 1128"/>
              <a:gd name="T40" fmla="*/ 2147483647 w 2762"/>
              <a:gd name="T41" fmla="*/ 2147483647 h 1128"/>
              <a:gd name="T42" fmla="*/ 2147483647 w 2762"/>
              <a:gd name="T43" fmla="*/ 2147483647 h 1128"/>
              <a:gd name="T44" fmla="*/ 2147483647 w 2762"/>
              <a:gd name="T45" fmla="*/ 2147483647 h 1128"/>
              <a:gd name="T46" fmla="*/ 2147483647 w 2762"/>
              <a:gd name="T47" fmla="*/ 2147483647 h 1128"/>
              <a:gd name="T48" fmla="*/ 2147483647 w 2762"/>
              <a:gd name="T49" fmla="*/ 2147483647 h 1128"/>
              <a:gd name="T50" fmla="*/ 2147483647 w 2762"/>
              <a:gd name="T51" fmla="*/ 2147483647 h 1128"/>
              <a:gd name="T52" fmla="*/ 2147483647 w 2762"/>
              <a:gd name="T53" fmla="*/ 2147483647 h 1128"/>
              <a:gd name="T54" fmla="*/ 2147483647 w 2762"/>
              <a:gd name="T55" fmla="*/ 2147483647 h 1128"/>
              <a:gd name="T56" fmla="*/ 2147483647 w 2762"/>
              <a:gd name="T57" fmla="*/ 2147483647 h 1128"/>
              <a:gd name="T58" fmla="*/ 2147483647 w 2762"/>
              <a:gd name="T59" fmla="*/ 2147483647 h 1128"/>
              <a:gd name="T60" fmla="*/ 2147483647 w 2762"/>
              <a:gd name="T61" fmla="*/ 2147483647 h 1128"/>
              <a:gd name="T62" fmla="*/ 2147483647 w 2762"/>
              <a:gd name="T63" fmla="*/ 2147483647 h 1128"/>
              <a:gd name="T64" fmla="*/ 2147483647 w 2762"/>
              <a:gd name="T65" fmla="*/ 2147483647 h 1128"/>
              <a:gd name="T66" fmla="*/ 2147483647 w 2762"/>
              <a:gd name="T67" fmla="*/ 2147483647 h 1128"/>
              <a:gd name="T68" fmla="*/ 2147483647 w 2762"/>
              <a:gd name="T69" fmla="*/ 2147483647 h 1128"/>
              <a:gd name="T70" fmla="*/ 2147483647 w 2762"/>
              <a:gd name="T71" fmla="*/ 2147483647 h 1128"/>
              <a:gd name="T72" fmla="*/ 2147483647 w 2762"/>
              <a:gd name="T73" fmla="*/ 2147483647 h 1128"/>
              <a:gd name="T74" fmla="*/ 2147483647 w 2762"/>
              <a:gd name="T75" fmla="*/ 2147483647 h 1128"/>
              <a:gd name="T76" fmla="*/ 2147483647 w 2762"/>
              <a:gd name="T77" fmla="*/ 2147483647 h 1128"/>
              <a:gd name="T78" fmla="*/ 2147483647 w 2762"/>
              <a:gd name="T79" fmla="*/ 2147483647 h 1128"/>
              <a:gd name="T80" fmla="*/ 2147483647 w 2762"/>
              <a:gd name="T81" fmla="*/ 2147483647 h 1128"/>
              <a:gd name="T82" fmla="*/ 2147483647 w 2762"/>
              <a:gd name="T83" fmla="*/ 2147483647 h 1128"/>
              <a:gd name="T84" fmla="*/ 2147483647 w 2762"/>
              <a:gd name="T85" fmla="*/ 2147483647 h 1128"/>
              <a:gd name="T86" fmla="*/ 2147483647 w 2762"/>
              <a:gd name="T87" fmla="*/ 2147483647 h 1128"/>
              <a:gd name="T88" fmla="*/ 2147483647 w 2762"/>
              <a:gd name="T89" fmla="*/ 2147483647 h 1128"/>
              <a:gd name="T90" fmla="*/ 2147483647 w 2762"/>
              <a:gd name="T91" fmla="*/ 2147483647 h 1128"/>
              <a:gd name="T92" fmla="*/ 2147483647 w 2762"/>
              <a:gd name="T93" fmla="*/ 2147483647 h 1128"/>
              <a:gd name="T94" fmla="*/ 2147483647 w 2762"/>
              <a:gd name="T95" fmla="*/ 2147483647 h 1128"/>
              <a:gd name="T96" fmla="*/ 2147483647 w 2762"/>
              <a:gd name="T97" fmla="*/ 2147483647 h 1128"/>
              <a:gd name="T98" fmla="*/ 2147483647 w 2762"/>
              <a:gd name="T99" fmla="*/ 2147483647 h 1128"/>
              <a:gd name="T100" fmla="*/ 2147483647 w 2762"/>
              <a:gd name="T101" fmla="*/ 2147483647 h 1128"/>
              <a:gd name="T102" fmla="*/ 2147483647 w 2762"/>
              <a:gd name="T103" fmla="*/ 2147483647 h 1128"/>
              <a:gd name="T104" fmla="*/ 2147483647 w 2762"/>
              <a:gd name="T105" fmla="*/ 2147483647 h 1128"/>
              <a:gd name="T106" fmla="*/ 2147483647 w 2762"/>
              <a:gd name="T107" fmla="*/ 2147483647 h 1128"/>
              <a:gd name="T108" fmla="*/ 2147483647 w 2762"/>
              <a:gd name="T109" fmla="*/ 2147483647 h 1128"/>
              <a:gd name="T110" fmla="*/ 0 w 2762"/>
              <a:gd name="T111" fmla="*/ 2147483647 h 1128"/>
              <a:gd name="T112" fmla="*/ 2147483647 w 2762"/>
              <a:gd name="T113" fmla="*/ 2147483647 h 1128"/>
              <a:gd name="T114" fmla="*/ 2147483647 w 2762"/>
              <a:gd name="T115" fmla="*/ 2147483647 h 1128"/>
              <a:gd name="T116" fmla="*/ 2147483647 w 2762"/>
              <a:gd name="T117" fmla="*/ 2147483647 h 112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62" h="1128">
                <a:moveTo>
                  <a:pt x="23" y="1124"/>
                </a:moveTo>
                <a:cubicBezTo>
                  <a:pt x="29" y="1125"/>
                  <a:pt x="38" y="1123"/>
                  <a:pt x="45" y="1124"/>
                </a:cubicBezTo>
                <a:cubicBezTo>
                  <a:pt x="57" y="1122"/>
                  <a:pt x="68" y="1124"/>
                  <a:pt x="79" y="1124"/>
                </a:cubicBezTo>
                <a:cubicBezTo>
                  <a:pt x="88" y="1124"/>
                  <a:pt x="91" y="1125"/>
                  <a:pt x="101" y="1124"/>
                </a:cubicBezTo>
                <a:cubicBezTo>
                  <a:pt x="103" y="1124"/>
                  <a:pt x="105" y="1124"/>
                  <a:pt x="106" y="1124"/>
                </a:cubicBezTo>
                <a:cubicBezTo>
                  <a:pt x="109" y="1125"/>
                  <a:pt x="112" y="1124"/>
                  <a:pt x="116" y="1124"/>
                </a:cubicBezTo>
                <a:cubicBezTo>
                  <a:pt x="126" y="1123"/>
                  <a:pt x="137" y="1122"/>
                  <a:pt x="147" y="1123"/>
                </a:cubicBezTo>
                <a:cubicBezTo>
                  <a:pt x="159" y="1124"/>
                  <a:pt x="171" y="1124"/>
                  <a:pt x="183" y="1124"/>
                </a:cubicBezTo>
                <a:cubicBezTo>
                  <a:pt x="196" y="1123"/>
                  <a:pt x="209" y="1123"/>
                  <a:pt x="222" y="1123"/>
                </a:cubicBezTo>
                <a:cubicBezTo>
                  <a:pt x="234" y="1123"/>
                  <a:pt x="247" y="1123"/>
                  <a:pt x="257" y="1125"/>
                </a:cubicBezTo>
                <a:cubicBezTo>
                  <a:pt x="263" y="1123"/>
                  <a:pt x="270" y="1124"/>
                  <a:pt x="276" y="1123"/>
                </a:cubicBezTo>
                <a:cubicBezTo>
                  <a:pt x="283" y="1123"/>
                  <a:pt x="290" y="1123"/>
                  <a:pt x="297" y="1123"/>
                </a:cubicBezTo>
                <a:cubicBezTo>
                  <a:pt x="299" y="1121"/>
                  <a:pt x="305" y="1121"/>
                  <a:pt x="309" y="1119"/>
                </a:cubicBezTo>
                <a:cubicBezTo>
                  <a:pt x="318" y="1123"/>
                  <a:pt x="331" y="1124"/>
                  <a:pt x="344" y="1125"/>
                </a:cubicBezTo>
                <a:cubicBezTo>
                  <a:pt x="352" y="1125"/>
                  <a:pt x="361" y="1124"/>
                  <a:pt x="369" y="1124"/>
                </a:cubicBezTo>
                <a:cubicBezTo>
                  <a:pt x="377" y="1123"/>
                  <a:pt x="385" y="1125"/>
                  <a:pt x="393" y="1123"/>
                </a:cubicBezTo>
                <a:cubicBezTo>
                  <a:pt x="395" y="1123"/>
                  <a:pt x="398" y="1123"/>
                  <a:pt x="401" y="1123"/>
                </a:cubicBezTo>
                <a:cubicBezTo>
                  <a:pt x="407" y="1125"/>
                  <a:pt x="414" y="1125"/>
                  <a:pt x="422" y="1127"/>
                </a:cubicBezTo>
                <a:cubicBezTo>
                  <a:pt x="432" y="1126"/>
                  <a:pt x="443" y="1126"/>
                  <a:pt x="454" y="1126"/>
                </a:cubicBezTo>
                <a:cubicBezTo>
                  <a:pt x="457" y="1126"/>
                  <a:pt x="460" y="1125"/>
                  <a:pt x="463" y="1126"/>
                </a:cubicBezTo>
                <a:cubicBezTo>
                  <a:pt x="467" y="1126"/>
                  <a:pt x="471" y="1127"/>
                  <a:pt x="476" y="1127"/>
                </a:cubicBezTo>
                <a:cubicBezTo>
                  <a:pt x="482" y="1127"/>
                  <a:pt x="487" y="1127"/>
                  <a:pt x="493" y="1127"/>
                </a:cubicBezTo>
                <a:cubicBezTo>
                  <a:pt x="502" y="1126"/>
                  <a:pt x="511" y="1127"/>
                  <a:pt x="519" y="1128"/>
                </a:cubicBezTo>
                <a:cubicBezTo>
                  <a:pt x="521" y="1128"/>
                  <a:pt x="522" y="1128"/>
                  <a:pt x="523" y="1128"/>
                </a:cubicBezTo>
                <a:cubicBezTo>
                  <a:pt x="534" y="1126"/>
                  <a:pt x="546" y="1127"/>
                  <a:pt x="558" y="1126"/>
                </a:cubicBezTo>
                <a:cubicBezTo>
                  <a:pt x="562" y="1126"/>
                  <a:pt x="566" y="1125"/>
                  <a:pt x="570" y="1126"/>
                </a:cubicBezTo>
                <a:cubicBezTo>
                  <a:pt x="572" y="1127"/>
                  <a:pt x="577" y="1126"/>
                  <a:pt x="580" y="1125"/>
                </a:cubicBezTo>
                <a:cubicBezTo>
                  <a:pt x="584" y="1125"/>
                  <a:pt x="585" y="1127"/>
                  <a:pt x="589" y="1125"/>
                </a:cubicBezTo>
                <a:cubicBezTo>
                  <a:pt x="592" y="1124"/>
                  <a:pt x="595" y="1126"/>
                  <a:pt x="600" y="1126"/>
                </a:cubicBezTo>
                <a:cubicBezTo>
                  <a:pt x="614" y="1125"/>
                  <a:pt x="629" y="1125"/>
                  <a:pt x="643" y="1125"/>
                </a:cubicBezTo>
                <a:cubicBezTo>
                  <a:pt x="658" y="1124"/>
                  <a:pt x="671" y="1124"/>
                  <a:pt x="686" y="1123"/>
                </a:cubicBezTo>
                <a:cubicBezTo>
                  <a:pt x="703" y="1121"/>
                  <a:pt x="736" y="1121"/>
                  <a:pt x="756" y="1123"/>
                </a:cubicBezTo>
                <a:cubicBezTo>
                  <a:pt x="763" y="1124"/>
                  <a:pt x="768" y="1123"/>
                  <a:pt x="774" y="1122"/>
                </a:cubicBezTo>
                <a:cubicBezTo>
                  <a:pt x="781" y="1121"/>
                  <a:pt x="789" y="1120"/>
                  <a:pt x="797" y="1121"/>
                </a:cubicBezTo>
                <a:cubicBezTo>
                  <a:pt x="804" y="1122"/>
                  <a:pt x="811" y="1121"/>
                  <a:pt x="818" y="1120"/>
                </a:cubicBezTo>
                <a:cubicBezTo>
                  <a:pt x="823" y="1120"/>
                  <a:pt x="827" y="1119"/>
                  <a:pt x="832" y="1120"/>
                </a:cubicBezTo>
                <a:cubicBezTo>
                  <a:pt x="833" y="1120"/>
                  <a:pt x="835" y="1120"/>
                  <a:pt x="836" y="1120"/>
                </a:cubicBezTo>
                <a:cubicBezTo>
                  <a:pt x="845" y="1118"/>
                  <a:pt x="853" y="1118"/>
                  <a:pt x="863" y="1118"/>
                </a:cubicBezTo>
                <a:cubicBezTo>
                  <a:pt x="877" y="1118"/>
                  <a:pt x="891" y="1118"/>
                  <a:pt x="905" y="1117"/>
                </a:cubicBezTo>
                <a:cubicBezTo>
                  <a:pt x="912" y="1117"/>
                  <a:pt x="917" y="1115"/>
                  <a:pt x="924" y="1116"/>
                </a:cubicBezTo>
                <a:cubicBezTo>
                  <a:pt x="927" y="1116"/>
                  <a:pt x="929" y="1117"/>
                  <a:pt x="933" y="1116"/>
                </a:cubicBezTo>
                <a:cubicBezTo>
                  <a:pt x="935" y="1115"/>
                  <a:pt x="939" y="1116"/>
                  <a:pt x="944" y="1116"/>
                </a:cubicBezTo>
                <a:cubicBezTo>
                  <a:pt x="958" y="1116"/>
                  <a:pt x="958" y="1117"/>
                  <a:pt x="972" y="1115"/>
                </a:cubicBezTo>
                <a:cubicBezTo>
                  <a:pt x="973" y="1115"/>
                  <a:pt x="974" y="1114"/>
                  <a:pt x="976" y="1114"/>
                </a:cubicBezTo>
                <a:cubicBezTo>
                  <a:pt x="991" y="1115"/>
                  <a:pt x="1005" y="1112"/>
                  <a:pt x="1020" y="1112"/>
                </a:cubicBezTo>
                <a:cubicBezTo>
                  <a:pt x="1025" y="1108"/>
                  <a:pt x="1025" y="1108"/>
                  <a:pt x="1036" y="1109"/>
                </a:cubicBezTo>
                <a:cubicBezTo>
                  <a:pt x="1045" y="1111"/>
                  <a:pt x="1055" y="1111"/>
                  <a:pt x="1065" y="1111"/>
                </a:cubicBezTo>
                <a:cubicBezTo>
                  <a:pt x="1070" y="1110"/>
                  <a:pt x="1076" y="1110"/>
                  <a:pt x="1080" y="1110"/>
                </a:cubicBezTo>
                <a:cubicBezTo>
                  <a:pt x="1093" y="1112"/>
                  <a:pt x="1104" y="1110"/>
                  <a:pt x="1115" y="1109"/>
                </a:cubicBezTo>
                <a:cubicBezTo>
                  <a:pt x="1122" y="1108"/>
                  <a:pt x="1130" y="1107"/>
                  <a:pt x="1135" y="1108"/>
                </a:cubicBezTo>
                <a:cubicBezTo>
                  <a:pt x="1143" y="1109"/>
                  <a:pt x="1148" y="1108"/>
                  <a:pt x="1152" y="1107"/>
                </a:cubicBezTo>
                <a:cubicBezTo>
                  <a:pt x="1160" y="1108"/>
                  <a:pt x="1166" y="1109"/>
                  <a:pt x="1173" y="1110"/>
                </a:cubicBezTo>
                <a:cubicBezTo>
                  <a:pt x="1187" y="1106"/>
                  <a:pt x="1203" y="1107"/>
                  <a:pt x="1219" y="1106"/>
                </a:cubicBezTo>
                <a:cubicBezTo>
                  <a:pt x="1222" y="1109"/>
                  <a:pt x="1230" y="1107"/>
                  <a:pt x="1235" y="1108"/>
                </a:cubicBezTo>
                <a:cubicBezTo>
                  <a:pt x="1239" y="1109"/>
                  <a:pt x="1247" y="1108"/>
                  <a:pt x="1254" y="1108"/>
                </a:cubicBezTo>
                <a:cubicBezTo>
                  <a:pt x="1259" y="1108"/>
                  <a:pt x="1264" y="1108"/>
                  <a:pt x="1270" y="1108"/>
                </a:cubicBezTo>
                <a:cubicBezTo>
                  <a:pt x="1277" y="1109"/>
                  <a:pt x="1286" y="1108"/>
                  <a:pt x="1294" y="1107"/>
                </a:cubicBezTo>
                <a:cubicBezTo>
                  <a:pt x="1296" y="1107"/>
                  <a:pt x="1298" y="1106"/>
                  <a:pt x="1300" y="1105"/>
                </a:cubicBezTo>
                <a:cubicBezTo>
                  <a:pt x="1304" y="1105"/>
                  <a:pt x="1310" y="1104"/>
                  <a:pt x="1313" y="1105"/>
                </a:cubicBezTo>
                <a:cubicBezTo>
                  <a:pt x="1323" y="1106"/>
                  <a:pt x="1332" y="1105"/>
                  <a:pt x="1342" y="1105"/>
                </a:cubicBezTo>
                <a:cubicBezTo>
                  <a:pt x="1349" y="1105"/>
                  <a:pt x="1357" y="1104"/>
                  <a:pt x="1364" y="1106"/>
                </a:cubicBezTo>
                <a:cubicBezTo>
                  <a:pt x="1367" y="1106"/>
                  <a:pt x="1367" y="1104"/>
                  <a:pt x="1372" y="1104"/>
                </a:cubicBezTo>
                <a:cubicBezTo>
                  <a:pt x="1381" y="1107"/>
                  <a:pt x="1394" y="1105"/>
                  <a:pt x="1405" y="1105"/>
                </a:cubicBezTo>
                <a:cubicBezTo>
                  <a:pt x="1413" y="1103"/>
                  <a:pt x="1422" y="1104"/>
                  <a:pt x="1429" y="1105"/>
                </a:cubicBezTo>
                <a:cubicBezTo>
                  <a:pt x="1435" y="1105"/>
                  <a:pt x="1440" y="1106"/>
                  <a:pt x="1445" y="1105"/>
                </a:cubicBezTo>
                <a:cubicBezTo>
                  <a:pt x="1451" y="1105"/>
                  <a:pt x="1456" y="1106"/>
                  <a:pt x="1462" y="1104"/>
                </a:cubicBezTo>
                <a:cubicBezTo>
                  <a:pt x="1465" y="1104"/>
                  <a:pt x="1471" y="1104"/>
                  <a:pt x="1476" y="1104"/>
                </a:cubicBezTo>
                <a:cubicBezTo>
                  <a:pt x="1489" y="1103"/>
                  <a:pt x="1502" y="1103"/>
                  <a:pt x="1515" y="1103"/>
                </a:cubicBezTo>
                <a:cubicBezTo>
                  <a:pt x="1530" y="1104"/>
                  <a:pt x="1546" y="1103"/>
                  <a:pt x="1562" y="1102"/>
                </a:cubicBezTo>
                <a:cubicBezTo>
                  <a:pt x="1568" y="1102"/>
                  <a:pt x="1573" y="1103"/>
                  <a:pt x="1579" y="1103"/>
                </a:cubicBezTo>
                <a:cubicBezTo>
                  <a:pt x="1585" y="1103"/>
                  <a:pt x="1590" y="1101"/>
                  <a:pt x="1595" y="1100"/>
                </a:cubicBezTo>
                <a:cubicBezTo>
                  <a:pt x="1596" y="1100"/>
                  <a:pt x="1597" y="1100"/>
                  <a:pt x="1598" y="1101"/>
                </a:cubicBezTo>
                <a:cubicBezTo>
                  <a:pt x="1604" y="1102"/>
                  <a:pt x="1612" y="1100"/>
                  <a:pt x="1617" y="1101"/>
                </a:cubicBezTo>
                <a:cubicBezTo>
                  <a:pt x="1629" y="1097"/>
                  <a:pt x="1640" y="1095"/>
                  <a:pt x="1652" y="1098"/>
                </a:cubicBezTo>
                <a:cubicBezTo>
                  <a:pt x="1657" y="1098"/>
                  <a:pt x="1662" y="1099"/>
                  <a:pt x="1665" y="1098"/>
                </a:cubicBezTo>
                <a:cubicBezTo>
                  <a:pt x="1669" y="1097"/>
                  <a:pt x="1674" y="1097"/>
                  <a:pt x="1678" y="1097"/>
                </a:cubicBezTo>
                <a:cubicBezTo>
                  <a:pt x="1684" y="1097"/>
                  <a:pt x="1691" y="1096"/>
                  <a:pt x="1696" y="1096"/>
                </a:cubicBezTo>
                <a:cubicBezTo>
                  <a:pt x="1703" y="1097"/>
                  <a:pt x="1708" y="1096"/>
                  <a:pt x="1714" y="1096"/>
                </a:cubicBezTo>
                <a:cubicBezTo>
                  <a:pt x="1718" y="1096"/>
                  <a:pt x="1721" y="1094"/>
                  <a:pt x="1726" y="1095"/>
                </a:cubicBezTo>
                <a:cubicBezTo>
                  <a:pt x="1729" y="1096"/>
                  <a:pt x="1735" y="1096"/>
                  <a:pt x="1739" y="1094"/>
                </a:cubicBezTo>
                <a:cubicBezTo>
                  <a:pt x="1741" y="1094"/>
                  <a:pt x="1744" y="1094"/>
                  <a:pt x="1747" y="1094"/>
                </a:cubicBezTo>
                <a:cubicBezTo>
                  <a:pt x="1759" y="1096"/>
                  <a:pt x="1766" y="1096"/>
                  <a:pt x="1780" y="1095"/>
                </a:cubicBezTo>
                <a:cubicBezTo>
                  <a:pt x="1783" y="1095"/>
                  <a:pt x="1788" y="1094"/>
                  <a:pt x="1789" y="1095"/>
                </a:cubicBezTo>
                <a:cubicBezTo>
                  <a:pt x="1794" y="1096"/>
                  <a:pt x="1799" y="1095"/>
                  <a:pt x="1804" y="1095"/>
                </a:cubicBezTo>
                <a:cubicBezTo>
                  <a:pt x="1811" y="1095"/>
                  <a:pt x="1817" y="1095"/>
                  <a:pt x="1825" y="1095"/>
                </a:cubicBezTo>
                <a:cubicBezTo>
                  <a:pt x="1827" y="1093"/>
                  <a:pt x="1832" y="1092"/>
                  <a:pt x="1836" y="1092"/>
                </a:cubicBezTo>
                <a:cubicBezTo>
                  <a:pt x="1843" y="1092"/>
                  <a:pt x="1848" y="1095"/>
                  <a:pt x="1856" y="1092"/>
                </a:cubicBezTo>
                <a:cubicBezTo>
                  <a:pt x="1858" y="1091"/>
                  <a:pt x="1864" y="1091"/>
                  <a:pt x="1869" y="1092"/>
                </a:cubicBezTo>
                <a:cubicBezTo>
                  <a:pt x="1878" y="1093"/>
                  <a:pt x="1889" y="1091"/>
                  <a:pt x="1898" y="1093"/>
                </a:cubicBezTo>
                <a:cubicBezTo>
                  <a:pt x="1909" y="1090"/>
                  <a:pt x="1922" y="1091"/>
                  <a:pt x="1934" y="1091"/>
                </a:cubicBezTo>
                <a:cubicBezTo>
                  <a:pt x="1937" y="1090"/>
                  <a:pt x="1941" y="1091"/>
                  <a:pt x="1943" y="1090"/>
                </a:cubicBezTo>
                <a:cubicBezTo>
                  <a:pt x="1950" y="1088"/>
                  <a:pt x="1958" y="1089"/>
                  <a:pt x="1964" y="1090"/>
                </a:cubicBezTo>
                <a:cubicBezTo>
                  <a:pt x="1970" y="1091"/>
                  <a:pt x="1976" y="1091"/>
                  <a:pt x="1981" y="1090"/>
                </a:cubicBezTo>
                <a:cubicBezTo>
                  <a:pt x="1986" y="1089"/>
                  <a:pt x="1992" y="1089"/>
                  <a:pt x="1995" y="1089"/>
                </a:cubicBezTo>
                <a:cubicBezTo>
                  <a:pt x="2001" y="1090"/>
                  <a:pt x="2005" y="1090"/>
                  <a:pt x="2010" y="1090"/>
                </a:cubicBezTo>
                <a:cubicBezTo>
                  <a:pt x="2017" y="1089"/>
                  <a:pt x="2024" y="1087"/>
                  <a:pt x="2031" y="1089"/>
                </a:cubicBezTo>
                <a:cubicBezTo>
                  <a:pt x="2032" y="1089"/>
                  <a:pt x="2034" y="1088"/>
                  <a:pt x="2035" y="1088"/>
                </a:cubicBezTo>
                <a:cubicBezTo>
                  <a:pt x="2039" y="1088"/>
                  <a:pt x="2043" y="1087"/>
                  <a:pt x="2046" y="1088"/>
                </a:cubicBezTo>
                <a:cubicBezTo>
                  <a:pt x="2051" y="1089"/>
                  <a:pt x="2055" y="1089"/>
                  <a:pt x="2059" y="1088"/>
                </a:cubicBezTo>
                <a:cubicBezTo>
                  <a:pt x="2061" y="1087"/>
                  <a:pt x="2064" y="1087"/>
                  <a:pt x="2066" y="1087"/>
                </a:cubicBezTo>
                <a:cubicBezTo>
                  <a:pt x="2072" y="1087"/>
                  <a:pt x="2079" y="1087"/>
                  <a:pt x="2083" y="1086"/>
                </a:cubicBezTo>
                <a:cubicBezTo>
                  <a:pt x="2089" y="1084"/>
                  <a:pt x="2092" y="1087"/>
                  <a:pt x="2098" y="1086"/>
                </a:cubicBezTo>
                <a:cubicBezTo>
                  <a:pt x="2103" y="1086"/>
                  <a:pt x="2109" y="1085"/>
                  <a:pt x="2114" y="1087"/>
                </a:cubicBezTo>
                <a:cubicBezTo>
                  <a:pt x="2114" y="1087"/>
                  <a:pt x="2116" y="1087"/>
                  <a:pt x="2118" y="1086"/>
                </a:cubicBezTo>
                <a:cubicBezTo>
                  <a:pt x="2125" y="1085"/>
                  <a:pt x="2132" y="1084"/>
                  <a:pt x="2139" y="1084"/>
                </a:cubicBezTo>
                <a:cubicBezTo>
                  <a:pt x="2144" y="1083"/>
                  <a:pt x="2150" y="1083"/>
                  <a:pt x="2156" y="1082"/>
                </a:cubicBezTo>
                <a:cubicBezTo>
                  <a:pt x="2171" y="1079"/>
                  <a:pt x="2187" y="1077"/>
                  <a:pt x="2204" y="1077"/>
                </a:cubicBezTo>
                <a:cubicBezTo>
                  <a:pt x="2208" y="1075"/>
                  <a:pt x="2214" y="1074"/>
                  <a:pt x="2220" y="1074"/>
                </a:cubicBezTo>
                <a:cubicBezTo>
                  <a:pt x="2230" y="1074"/>
                  <a:pt x="2232" y="1078"/>
                  <a:pt x="2239" y="1079"/>
                </a:cubicBezTo>
                <a:cubicBezTo>
                  <a:pt x="2244" y="1080"/>
                  <a:pt x="2250" y="1078"/>
                  <a:pt x="2256" y="1079"/>
                </a:cubicBezTo>
                <a:cubicBezTo>
                  <a:pt x="2261" y="1080"/>
                  <a:pt x="2267" y="1077"/>
                  <a:pt x="2275" y="1079"/>
                </a:cubicBezTo>
                <a:cubicBezTo>
                  <a:pt x="2279" y="1080"/>
                  <a:pt x="2284" y="1081"/>
                  <a:pt x="2288" y="1083"/>
                </a:cubicBezTo>
                <a:cubicBezTo>
                  <a:pt x="2299" y="1083"/>
                  <a:pt x="2309" y="1084"/>
                  <a:pt x="2319" y="1083"/>
                </a:cubicBezTo>
                <a:cubicBezTo>
                  <a:pt x="2319" y="1083"/>
                  <a:pt x="2320" y="1083"/>
                  <a:pt x="2321" y="1084"/>
                </a:cubicBezTo>
                <a:cubicBezTo>
                  <a:pt x="2330" y="1085"/>
                  <a:pt x="2339" y="1083"/>
                  <a:pt x="2347" y="1084"/>
                </a:cubicBezTo>
                <a:cubicBezTo>
                  <a:pt x="2356" y="1082"/>
                  <a:pt x="2366" y="1084"/>
                  <a:pt x="2376" y="1082"/>
                </a:cubicBezTo>
                <a:cubicBezTo>
                  <a:pt x="2386" y="1079"/>
                  <a:pt x="2400" y="1078"/>
                  <a:pt x="2412" y="1076"/>
                </a:cubicBezTo>
                <a:cubicBezTo>
                  <a:pt x="2423" y="1073"/>
                  <a:pt x="2434" y="1073"/>
                  <a:pt x="2445" y="1076"/>
                </a:cubicBezTo>
                <a:cubicBezTo>
                  <a:pt x="2450" y="1077"/>
                  <a:pt x="2456" y="1078"/>
                  <a:pt x="2463" y="1077"/>
                </a:cubicBezTo>
                <a:cubicBezTo>
                  <a:pt x="2468" y="1078"/>
                  <a:pt x="2473" y="1080"/>
                  <a:pt x="2475" y="1082"/>
                </a:cubicBezTo>
                <a:cubicBezTo>
                  <a:pt x="2478" y="1082"/>
                  <a:pt x="2480" y="1082"/>
                  <a:pt x="2481" y="1082"/>
                </a:cubicBezTo>
                <a:cubicBezTo>
                  <a:pt x="2490" y="1080"/>
                  <a:pt x="2500" y="1077"/>
                  <a:pt x="2511" y="1078"/>
                </a:cubicBezTo>
                <a:cubicBezTo>
                  <a:pt x="2512" y="1078"/>
                  <a:pt x="2514" y="1077"/>
                  <a:pt x="2515" y="1077"/>
                </a:cubicBezTo>
                <a:cubicBezTo>
                  <a:pt x="2519" y="1076"/>
                  <a:pt x="2522" y="1076"/>
                  <a:pt x="2526" y="1075"/>
                </a:cubicBezTo>
                <a:cubicBezTo>
                  <a:pt x="2532" y="1074"/>
                  <a:pt x="2540" y="1076"/>
                  <a:pt x="2547" y="1074"/>
                </a:cubicBezTo>
                <a:cubicBezTo>
                  <a:pt x="2547" y="1074"/>
                  <a:pt x="2547" y="1074"/>
                  <a:pt x="2548" y="1074"/>
                </a:cubicBezTo>
                <a:cubicBezTo>
                  <a:pt x="2551" y="1075"/>
                  <a:pt x="2556" y="1074"/>
                  <a:pt x="2559" y="1074"/>
                </a:cubicBezTo>
                <a:cubicBezTo>
                  <a:pt x="2573" y="1077"/>
                  <a:pt x="2582" y="1072"/>
                  <a:pt x="2594" y="1071"/>
                </a:cubicBezTo>
                <a:cubicBezTo>
                  <a:pt x="2597" y="1067"/>
                  <a:pt x="2609" y="1066"/>
                  <a:pt x="2617" y="1064"/>
                </a:cubicBezTo>
                <a:cubicBezTo>
                  <a:pt x="2625" y="1065"/>
                  <a:pt x="2625" y="1065"/>
                  <a:pt x="2637" y="1063"/>
                </a:cubicBezTo>
                <a:cubicBezTo>
                  <a:pt x="2656" y="1063"/>
                  <a:pt x="2681" y="1048"/>
                  <a:pt x="2684" y="1047"/>
                </a:cubicBezTo>
                <a:cubicBezTo>
                  <a:pt x="2689" y="1045"/>
                  <a:pt x="2678" y="1033"/>
                  <a:pt x="2678" y="1032"/>
                </a:cubicBezTo>
                <a:cubicBezTo>
                  <a:pt x="2675" y="1031"/>
                  <a:pt x="2663" y="984"/>
                  <a:pt x="2670" y="983"/>
                </a:cubicBezTo>
                <a:cubicBezTo>
                  <a:pt x="2673" y="982"/>
                  <a:pt x="2676" y="982"/>
                  <a:pt x="2677" y="982"/>
                </a:cubicBezTo>
                <a:cubicBezTo>
                  <a:pt x="2682" y="983"/>
                  <a:pt x="2688" y="983"/>
                  <a:pt x="2693" y="983"/>
                </a:cubicBezTo>
                <a:cubicBezTo>
                  <a:pt x="2700" y="983"/>
                  <a:pt x="2706" y="982"/>
                  <a:pt x="2713" y="981"/>
                </a:cubicBezTo>
                <a:cubicBezTo>
                  <a:pt x="2719" y="980"/>
                  <a:pt x="2719" y="977"/>
                  <a:pt x="2721" y="976"/>
                </a:cubicBezTo>
                <a:cubicBezTo>
                  <a:pt x="2715" y="977"/>
                  <a:pt x="2688" y="980"/>
                  <a:pt x="2696" y="977"/>
                </a:cubicBezTo>
                <a:cubicBezTo>
                  <a:pt x="2697" y="977"/>
                  <a:pt x="2700" y="977"/>
                  <a:pt x="2702" y="977"/>
                </a:cubicBezTo>
                <a:cubicBezTo>
                  <a:pt x="2711" y="979"/>
                  <a:pt x="2723" y="973"/>
                  <a:pt x="2724" y="970"/>
                </a:cubicBezTo>
                <a:cubicBezTo>
                  <a:pt x="2733" y="970"/>
                  <a:pt x="2728" y="969"/>
                  <a:pt x="2736" y="968"/>
                </a:cubicBezTo>
                <a:cubicBezTo>
                  <a:pt x="2743" y="967"/>
                  <a:pt x="2750" y="967"/>
                  <a:pt x="2751" y="964"/>
                </a:cubicBezTo>
                <a:cubicBezTo>
                  <a:pt x="2752" y="963"/>
                  <a:pt x="2755" y="962"/>
                  <a:pt x="2757" y="962"/>
                </a:cubicBezTo>
                <a:cubicBezTo>
                  <a:pt x="2761" y="961"/>
                  <a:pt x="2762" y="950"/>
                  <a:pt x="2759" y="950"/>
                </a:cubicBezTo>
                <a:cubicBezTo>
                  <a:pt x="2762" y="949"/>
                  <a:pt x="2758" y="920"/>
                  <a:pt x="2759" y="916"/>
                </a:cubicBezTo>
                <a:cubicBezTo>
                  <a:pt x="2760" y="914"/>
                  <a:pt x="2754" y="911"/>
                  <a:pt x="2759" y="909"/>
                </a:cubicBezTo>
                <a:cubicBezTo>
                  <a:pt x="2759" y="908"/>
                  <a:pt x="2759" y="908"/>
                  <a:pt x="2759" y="908"/>
                </a:cubicBezTo>
                <a:cubicBezTo>
                  <a:pt x="2754" y="905"/>
                  <a:pt x="2756" y="902"/>
                  <a:pt x="2751" y="899"/>
                </a:cubicBezTo>
                <a:cubicBezTo>
                  <a:pt x="2750" y="899"/>
                  <a:pt x="2748" y="899"/>
                  <a:pt x="2746" y="899"/>
                </a:cubicBezTo>
                <a:cubicBezTo>
                  <a:pt x="2747" y="898"/>
                  <a:pt x="2749" y="898"/>
                  <a:pt x="2749" y="898"/>
                </a:cubicBezTo>
                <a:cubicBezTo>
                  <a:pt x="2742" y="894"/>
                  <a:pt x="2747" y="892"/>
                  <a:pt x="2753" y="889"/>
                </a:cubicBezTo>
                <a:cubicBezTo>
                  <a:pt x="2756" y="887"/>
                  <a:pt x="2741" y="853"/>
                  <a:pt x="2744" y="852"/>
                </a:cubicBezTo>
                <a:cubicBezTo>
                  <a:pt x="2747" y="850"/>
                  <a:pt x="2750" y="838"/>
                  <a:pt x="2758" y="836"/>
                </a:cubicBezTo>
                <a:cubicBezTo>
                  <a:pt x="2752" y="834"/>
                  <a:pt x="2760" y="832"/>
                  <a:pt x="2756" y="830"/>
                </a:cubicBezTo>
                <a:cubicBezTo>
                  <a:pt x="2753" y="828"/>
                  <a:pt x="2748" y="828"/>
                  <a:pt x="2747" y="826"/>
                </a:cubicBezTo>
                <a:cubicBezTo>
                  <a:pt x="2743" y="821"/>
                  <a:pt x="2741" y="817"/>
                  <a:pt x="2749" y="812"/>
                </a:cubicBezTo>
                <a:cubicBezTo>
                  <a:pt x="2751" y="811"/>
                  <a:pt x="2749" y="809"/>
                  <a:pt x="2756" y="809"/>
                </a:cubicBezTo>
                <a:cubicBezTo>
                  <a:pt x="2756" y="808"/>
                  <a:pt x="2760" y="807"/>
                  <a:pt x="2759" y="805"/>
                </a:cubicBezTo>
                <a:cubicBezTo>
                  <a:pt x="2759" y="804"/>
                  <a:pt x="2760" y="798"/>
                  <a:pt x="2759" y="797"/>
                </a:cubicBezTo>
                <a:cubicBezTo>
                  <a:pt x="2758" y="796"/>
                  <a:pt x="2759" y="795"/>
                  <a:pt x="2758" y="795"/>
                </a:cubicBezTo>
                <a:cubicBezTo>
                  <a:pt x="2753" y="794"/>
                  <a:pt x="2757" y="792"/>
                  <a:pt x="2755" y="789"/>
                </a:cubicBezTo>
                <a:cubicBezTo>
                  <a:pt x="2757" y="789"/>
                  <a:pt x="2759" y="779"/>
                  <a:pt x="2755" y="778"/>
                </a:cubicBezTo>
                <a:cubicBezTo>
                  <a:pt x="2752" y="777"/>
                  <a:pt x="2752" y="775"/>
                  <a:pt x="2752" y="774"/>
                </a:cubicBezTo>
                <a:cubicBezTo>
                  <a:pt x="2752" y="771"/>
                  <a:pt x="2750" y="769"/>
                  <a:pt x="2746" y="767"/>
                </a:cubicBezTo>
                <a:cubicBezTo>
                  <a:pt x="2743" y="765"/>
                  <a:pt x="2739" y="764"/>
                  <a:pt x="2737" y="763"/>
                </a:cubicBezTo>
                <a:cubicBezTo>
                  <a:pt x="2740" y="759"/>
                  <a:pt x="2742" y="755"/>
                  <a:pt x="2746" y="752"/>
                </a:cubicBezTo>
                <a:cubicBezTo>
                  <a:pt x="2749" y="751"/>
                  <a:pt x="2749" y="749"/>
                  <a:pt x="2748" y="748"/>
                </a:cubicBezTo>
                <a:cubicBezTo>
                  <a:pt x="2745" y="746"/>
                  <a:pt x="2745" y="744"/>
                  <a:pt x="2748" y="742"/>
                </a:cubicBezTo>
                <a:cubicBezTo>
                  <a:pt x="2750" y="740"/>
                  <a:pt x="2745" y="737"/>
                  <a:pt x="2742" y="736"/>
                </a:cubicBezTo>
                <a:cubicBezTo>
                  <a:pt x="2741" y="734"/>
                  <a:pt x="2745" y="734"/>
                  <a:pt x="2744" y="733"/>
                </a:cubicBezTo>
                <a:cubicBezTo>
                  <a:pt x="2738" y="730"/>
                  <a:pt x="2738" y="730"/>
                  <a:pt x="2741" y="727"/>
                </a:cubicBezTo>
                <a:cubicBezTo>
                  <a:pt x="2746" y="721"/>
                  <a:pt x="2746" y="721"/>
                  <a:pt x="2735" y="716"/>
                </a:cubicBezTo>
                <a:cubicBezTo>
                  <a:pt x="2734" y="716"/>
                  <a:pt x="2735" y="715"/>
                  <a:pt x="2735" y="714"/>
                </a:cubicBezTo>
                <a:cubicBezTo>
                  <a:pt x="2743" y="712"/>
                  <a:pt x="2743" y="709"/>
                  <a:pt x="2750" y="707"/>
                </a:cubicBezTo>
                <a:cubicBezTo>
                  <a:pt x="2750" y="704"/>
                  <a:pt x="2750" y="701"/>
                  <a:pt x="2750" y="698"/>
                </a:cubicBezTo>
                <a:cubicBezTo>
                  <a:pt x="2750" y="698"/>
                  <a:pt x="2750" y="698"/>
                  <a:pt x="2749" y="697"/>
                </a:cubicBezTo>
                <a:cubicBezTo>
                  <a:pt x="2744" y="696"/>
                  <a:pt x="2746" y="694"/>
                  <a:pt x="2747" y="692"/>
                </a:cubicBezTo>
                <a:cubicBezTo>
                  <a:pt x="2749" y="690"/>
                  <a:pt x="2745" y="689"/>
                  <a:pt x="2747" y="687"/>
                </a:cubicBezTo>
                <a:cubicBezTo>
                  <a:pt x="2750" y="683"/>
                  <a:pt x="2749" y="683"/>
                  <a:pt x="2747" y="678"/>
                </a:cubicBezTo>
                <a:cubicBezTo>
                  <a:pt x="2746" y="677"/>
                  <a:pt x="2743" y="676"/>
                  <a:pt x="2743" y="675"/>
                </a:cubicBezTo>
                <a:cubicBezTo>
                  <a:pt x="2743" y="673"/>
                  <a:pt x="2742" y="671"/>
                  <a:pt x="2743" y="669"/>
                </a:cubicBezTo>
                <a:cubicBezTo>
                  <a:pt x="2744" y="667"/>
                  <a:pt x="2739" y="665"/>
                  <a:pt x="2740" y="663"/>
                </a:cubicBezTo>
                <a:cubicBezTo>
                  <a:pt x="2741" y="659"/>
                  <a:pt x="2740" y="638"/>
                  <a:pt x="2738" y="636"/>
                </a:cubicBezTo>
                <a:cubicBezTo>
                  <a:pt x="2737" y="634"/>
                  <a:pt x="2732" y="631"/>
                  <a:pt x="2729" y="629"/>
                </a:cubicBezTo>
                <a:cubicBezTo>
                  <a:pt x="2728" y="628"/>
                  <a:pt x="2731" y="625"/>
                  <a:pt x="2725" y="623"/>
                </a:cubicBezTo>
                <a:cubicBezTo>
                  <a:pt x="2731" y="620"/>
                  <a:pt x="2736" y="610"/>
                  <a:pt x="2730" y="610"/>
                </a:cubicBezTo>
                <a:cubicBezTo>
                  <a:pt x="2730" y="608"/>
                  <a:pt x="2723" y="607"/>
                  <a:pt x="2723" y="606"/>
                </a:cubicBezTo>
                <a:cubicBezTo>
                  <a:pt x="2722" y="603"/>
                  <a:pt x="2724" y="590"/>
                  <a:pt x="2728" y="589"/>
                </a:cubicBezTo>
                <a:cubicBezTo>
                  <a:pt x="2729" y="586"/>
                  <a:pt x="2726" y="584"/>
                  <a:pt x="2720" y="582"/>
                </a:cubicBezTo>
                <a:cubicBezTo>
                  <a:pt x="2718" y="582"/>
                  <a:pt x="2719" y="581"/>
                  <a:pt x="2719" y="581"/>
                </a:cubicBezTo>
                <a:cubicBezTo>
                  <a:pt x="2721" y="579"/>
                  <a:pt x="2725" y="579"/>
                  <a:pt x="2728" y="578"/>
                </a:cubicBezTo>
                <a:cubicBezTo>
                  <a:pt x="2727" y="575"/>
                  <a:pt x="2725" y="572"/>
                  <a:pt x="2718" y="570"/>
                </a:cubicBezTo>
                <a:cubicBezTo>
                  <a:pt x="2719" y="568"/>
                  <a:pt x="2718" y="565"/>
                  <a:pt x="2721" y="562"/>
                </a:cubicBezTo>
                <a:cubicBezTo>
                  <a:pt x="2723" y="559"/>
                  <a:pt x="2727" y="526"/>
                  <a:pt x="2721" y="520"/>
                </a:cubicBezTo>
                <a:cubicBezTo>
                  <a:pt x="2720" y="520"/>
                  <a:pt x="2725" y="494"/>
                  <a:pt x="2733" y="494"/>
                </a:cubicBezTo>
                <a:cubicBezTo>
                  <a:pt x="2738" y="493"/>
                  <a:pt x="2745" y="483"/>
                  <a:pt x="2747" y="482"/>
                </a:cubicBezTo>
                <a:cubicBezTo>
                  <a:pt x="2748" y="481"/>
                  <a:pt x="2750" y="480"/>
                  <a:pt x="2753" y="479"/>
                </a:cubicBezTo>
                <a:cubicBezTo>
                  <a:pt x="2762" y="478"/>
                  <a:pt x="2762" y="460"/>
                  <a:pt x="2759" y="459"/>
                </a:cubicBezTo>
                <a:cubicBezTo>
                  <a:pt x="2760" y="457"/>
                  <a:pt x="2755" y="442"/>
                  <a:pt x="2753" y="439"/>
                </a:cubicBezTo>
                <a:cubicBezTo>
                  <a:pt x="2751" y="437"/>
                  <a:pt x="2747" y="435"/>
                  <a:pt x="2749" y="433"/>
                </a:cubicBezTo>
                <a:cubicBezTo>
                  <a:pt x="2751" y="431"/>
                  <a:pt x="2748" y="429"/>
                  <a:pt x="2749" y="427"/>
                </a:cubicBezTo>
                <a:cubicBezTo>
                  <a:pt x="2750" y="425"/>
                  <a:pt x="2750" y="424"/>
                  <a:pt x="2748" y="422"/>
                </a:cubicBezTo>
                <a:cubicBezTo>
                  <a:pt x="2748" y="422"/>
                  <a:pt x="2749" y="421"/>
                  <a:pt x="2748" y="421"/>
                </a:cubicBezTo>
                <a:cubicBezTo>
                  <a:pt x="2747" y="420"/>
                  <a:pt x="2752" y="418"/>
                  <a:pt x="2750" y="418"/>
                </a:cubicBezTo>
                <a:cubicBezTo>
                  <a:pt x="2745" y="416"/>
                  <a:pt x="2752" y="415"/>
                  <a:pt x="2751" y="414"/>
                </a:cubicBezTo>
                <a:cubicBezTo>
                  <a:pt x="2751" y="413"/>
                  <a:pt x="2749" y="410"/>
                  <a:pt x="2751" y="410"/>
                </a:cubicBezTo>
                <a:cubicBezTo>
                  <a:pt x="2757" y="408"/>
                  <a:pt x="2754" y="397"/>
                  <a:pt x="2748" y="394"/>
                </a:cubicBezTo>
                <a:cubicBezTo>
                  <a:pt x="2750" y="392"/>
                  <a:pt x="2752" y="390"/>
                  <a:pt x="2754" y="389"/>
                </a:cubicBezTo>
                <a:cubicBezTo>
                  <a:pt x="2753" y="388"/>
                  <a:pt x="2752" y="388"/>
                  <a:pt x="2752" y="388"/>
                </a:cubicBezTo>
                <a:cubicBezTo>
                  <a:pt x="2751" y="388"/>
                  <a:pt x="2750" y="387"/>
                  <a:pt x="2749" y="387"/>
                </a:cubicBezTo>
                <a:cubicBezTo>
                  <a:pt x="2747" y="388"/>
                  <a:pt x="2746" y="388"/>
                  <a:pt x="2745" y="388"/>
                </a:cubicBezTo>
                <a:cubicBezTo>
                  <a:pt x="2744" y="388"/>
                  <a:pt x="2741" y="369"/>
                  <a:pt x="2741" y="369"/>
                </a:cubicBezTo>
                <a:cubicBezTo>
                  <a:pt x="2743" y="366"/>
                  <a:pt x="2742" y="365"/>
                  <a:pt x="2747" y="363"/>
                </a:cubicBezTo>
                <a:cubicBezTo>
                  <a:pt x="2745" y="362"/>
                  <a:pt x="2749" y="360"/>
                  <a:pt x="2745" y="359"/>
                </a:cubicBezTo>
                <a:cubicBezTo>
                  <a:pt x="2742" y="357"/>
                  <a:pt x="2743" y="356"/>
                  <a:pt x="2747" y="355"/>
                </a:cubicBezTo>
                <a:cubicBezTo>
                  <a:pt x="2751" y="353"/>
                  <a:pt x="2751" y="352"/>
                  <a:pt x="2746" y="351"/>
                </a:cubicBezTo>
                <a:cubicBezTo>
                  <a:pt x="2749" y="350"/>
                  <a:pt x="2753" y="349"/>
                  <a:pt x="2755" y="348"/>
                </a:cubicBezTo>
                <a:cubicBezTo>
                  <a:pt x="2757" y="345"/>
                  <a:pt x="2756" y="343"/>
                  <a:pt x="2752" y="341"/>
                </a:cubicBezTo>
                <a:cubicBezTo>
                  <a:pt x="2747" y="339"/>
                  <a:pt x="2751" y="337"/>
                  <a:pt x="2746" y="335"/>
                </a:cubicBezTo>
                <a:cubicBezTo>
                  <a:pt x="2750" y="334"/>
                  <a:pt x="2748" y="332"/>
                  <a:pt x="2749" y="330"/>
                </a:cubicBezTo>
                <a:cubicBezTo>
                  <a:pt x="2751" y="329"/>
                  <a:pt x="2750" y="327"/>
                  <a:pt x="2752" y="325"/>
                </a:cubicBezTo>
                <a:cubicBezTo>
                  <a:pt x="2757" y="323"/>
                  <a:pt x="2754" y="321"/>
                  <a:pt x="2755" y="319"/>
                </a:cubicBezTo>
                <a:cubicBezTo>
                  <a:pt x="2756" y="318"/>
                  <a:pt x="2752" y="316"/>
                  <a:pt x="2754" y="314"/>
                </a:cubicBezTo>
                <a:cubicBezTo>
                  <a:pt x="2756" y="312"/>
                  <a:pt x="2755" y="310"/>
                  <a:pt x="2754" y="308"/>
                </a:cubicBezTo>
                <a:cubicBezTo>
                  <a:pt x="2754" y="307"/>
                  <a:pt x="2753" y="307"/>
                  <a:pt x="2753" y="307"/>
                </a:cubicBezTo>
                <a:cubicBezTo>
                  <a:pt x="2750" y="305"/>
                  <a:pt x="2749" y="304"/>
                  <a:pt x="2746" y="303"/>
                </a:cubicBezTo>
                <a:cubicBezTo>
                  <a:pt x="2742" y="301"/>
                  <a:pt x="2750" y="299"/>
                  <a:pt x="2748" y="297"/>
                </a:cubicBezTo>
                <a:cubicBezTo>
                  <a:pt x="2748" y="297"/>
                  <a:pt x="2748" y="297"/>
                  <a:pt x="2748" y="296"/>
                </a:cubicBezTo>
                <a:cubicBezTo>
                  <a:pt x="2749" y="295"/>
                  <a:pt x="2744" y="294"/>
                  <a:pt x="2744" y="292"/>
                </a:cubicBezTo>
                <a:cubicBezTo>
                  <a:pt x="2745" y="291"/>
                  <a:pt x="2749" y="290"/>
                  <a:pt x="2748" y="288"/>
                </a:cubicBezTo>
                <a:cubicBezTo>
                  <a:pt x="2746" y="285"/>
                  <a:pt x="2750" y="283"/>
                  <a:pt x="2752" y="281"/>
                </a:cubicBezTo>
                <a:cubicBezTo>
                  <a:pt x="2754" y="279"/>
                  <a:pt x="2754" y="278"/>
                  <a:pt x="2751" y="277"/>
                </a:cubicBezTo>
                <a:cubicBezTo>
                  <a:pt x="2745" y="274"/>
                  <a:pt x="2748" y="271"/>
                  <a:pt x="2747" y="268"/>
                </a:cubicBezTo>
                <a:cubicBezTo>
                  <a:pt x="2749" y="267"/>
                  <a:pt x="2751" y="266"/>
                  <a:pt x="2753" y="265"/>
                </a:cubicBezTo>
                <a:cubicBezTo>
                  <a:pt x="2753" y="264"/>
                  <a:pt x="2755" y="261"/>
                  <a:pt x="2752" y="260"/>
                </a:cubicBezTo>
                <a:cubicBezTo>
                  <a:pt x="2747" y="257"/>
                  <a:pt x="2746" y="164"/>
                  <a:pt x="2748" y="161"/>
                </a:cubicBezTo>
                <a:cubicBezTo>
                  <a:pt x="2748" y="159"/>
                  <a:pt x="2748" y="158"/>
                  <a:pt x="2748" y="157"/>
                </a:cubicBezTo>
                <a:cubicBezTo>
                  <a:pt x="2747" y="154"/>
                  <a:pt x="2744" y="152"/>
                  <a:pt x="2736" y="152"/>
                </a:cubicBezTo>
                <a:cubicBezTo>
                  <a:pt x="2734" y="152"/>
                  <a:pt x="2740" y="146"/>
                  <a:pt x="2736" y="143"/>
                </a:cubicBezTo>
                <a:cubicBezTo>
                  <a:pt x="2729" y="143"/>
                  <a:pt x="2670" y="136"/>
                  <a:pt x="2672" y="130"/>
                </a:cubicBezTo>
                <a:cubicBezTo>
                  <a:pt x="2665" y="129"/>
                  <a:pt x="2668" y="124"/>
                  <a:pt x="2672" y="123"/>
                </a:cubicBezTo>
                <a:cubicBezTo>
                  <a:pt x="2672" y="121"/>
                  <a:pt x="2673" y="119"/>
                  <a:pt x="2671" y="118"/>
                </a:cubicBezTo>
                <a:cubicBezTo>
                  <a:pt x="2667" y="117"/>
                  <a:pt x="2669" y="115"/>
                  <a:pt x="2668" y="113"/>
                </a:cubicBezTo>
                <a:cubicBezTo>
                  <a:pt x="2668" y="112"/>
                  <a:pt x="2672" y="111"/>
                  <a:pt x="2668" y="110"/>
                </a:cubicBezTo>
                <a:cubicBezTo>
                  <a:pt x="2665" y="109"/>
                  <a:pt x="2671" y="107"/>
                  <a:pt x="2671" y="106"/>
                </a:cubicBezTo>
                <a:cubicBezTo>
                  <a:pt x="2672" y="104"/>
                  <a:pt x="2670" y="103"/>
                  <a:pt x="2665" y="102"/>
                </a:cubicBezTo>
                <a:cubicBezTo>
                  <a:pt x="2665" y="100"/>
                  <a:pt x="2666" y="98"/>
                  <a:pt x="2664" y="98"/>
                </a:cubicBezTo>
                <a:cubicBezTo>
                  <a:pt x="2660" y="96"/>
                  <a:pt x="2665" y="95"/>
                  <a:pt x="2665" y="94"/>
                </a:cubicBezTo>
                <a:cubicBezTo>
                  <a:pt x="2664" y="92"/>
                  <a:pt x="2664" y="90"/>
                  <a:pt x="2665" y="88"/>
                </a:cubicBezTo>
                <a:cubicBezTo>
                  <a:pt x="2665" y="86"/>
                  <a:pt x="2662" y="85"/>
                  <a:pt x="2664" y="83"/>
                </a:cubicBezTo>
                <a:cubicBezTo>
                  <a:pt x="2665" y="81"/>
                  <a:pt x="2660" y="79"/>
                  <a:pt x="2661" y="77"/>
                </a:cubicBezTo>
                <a:cubicBezTo>
                  <a:pt x="2661" y="77"/>
                  <a:pt x="2660" y="76"/>
                  <a:pt x="2659" y="76"/>
                </a:cubicBezTo>
                <a:cubicBezTo>
                  <a:pt x="2653" y="74"/>
                  <a:pt x="2654" y="72"/>
                  <a:pt x="2657" y="70"/>
                </a:cubicBezTo>
                <a:cubicBezTo>
                  <a:pt x="2659" y="67"/>
                  <a:pt x="2659" y="65"/>
                  <a:pt x="2654" y="62"/>
                </a:cubicBezTo>
                <a:cubicBezTo>
                  <a:pt x="2661" y="58"/>
                  <a:pt x="2661" y="58"/>
                  <a:pt x="2659" y="51"/>
                </a:cubicBezTo>
                <a:cubicBezTo>
                  <a:pt x="2652" y="50"/>
                  <a:pt x="2656" y="46"/>
                  <a:pt x="2648" y="45"/>
                </a:cubicBezTo>
                <a:cubicBezTo>
                  <a:pt x="2645" y="40"/>
                  <a:pt x="2653" y="34"/>
                  <a:pt x="2650" y="29"/>
                </a:cubicBezTo>
                <a:cubicBezTo>
                  <a:pt x="2650" y="27"/>
                  <a:pt x="2651" y="25"/>
                  <a:pt x="2648" y="24"/>
                </a:cubicBezTo>
                <a:cubicBezTo>
                  <a:pt x="2654" y="21"/>
                  <a:pt x="2646" y="20"/>
                  <a:pt x="2645" y="18"/>
                </a:cubicBezTo>
                <a:cubicBezTo>
                  <a:pt x="2643" y="16"/>
                  <a:pt x="2641" y="14"/>
                  <a:pt x="2632" y="13"/>
                </a:cubicBezTo>
                <a:cubicBezTo>
                  <a:pt x="2623" y="15"/>
                  <a:pt x="2620" y="20"/>
                  <a:pt x="2607" y="21"/>
                </a:cubicBezTo>
                <a:cubicBezTo>
                  <a:pt x="2605" y="22"/>
                  <a:pt x="2604" y="24"/>
                  <a:pt x="2602" y="25"/>
                </a:cubicBezTo>
                <a:cubicBezTo>
                  <a:pt x="2599" y="25"/>
                  <a:pt x="2596" y="25"/>
                  <a:pt x="2593" y="26"/>
                </a:cubicBezTo>
                <a:cubicBezTo>
                  <a:pt x="2598" y="27"/>
                  <a:pt x="2600" y="30"/>
                  <a:pt x="2597" y="31"/>
                </a:cubicBezTo>
                <a:cubicBezTo>
                  <a:pt x="2593" y="33"/>
                  <a:pt x="2596" y="35"/>
                  <a:pt x="2593" y="37"/>
                </a:cubicBezTo>
                <a:cubicBezTo>
                  <a:pt x="2592" y="38"/>
                  <a:pt x="2588" y="39"/>
                  <a:pt x="2585" y="40"/>
                </a:cubicBezTo>
                <a:cubicBezTo>
                  <a:pt x="2585" y="42"/>
                  <a:pt x="2588" y="44"/>
                  <a:pt x="2580" y="46"/>
                </a:cubicBezTo>
                <a:cubicBezTo>
                  <a:pt x="2577" y="46"/>
                  <a:pt x="2576" y="45"/>
                  <a:pt x="2572" y="45"/>
                </a:cubicBezTo>
                <a:cubicBezTo>
                  <a:pt x="2570" y="47"/>
                  <a:pt x="2560" y="49"/>
                  <a:pt x="2560" y="49"/>
                </a:cubicBezTo>
                <a:cubicBezTo>
                  <a:pt x="2563" y="52"/>
                  <a:pt x="2493" y="57"/>
                  <a:pt x="2495" y="53"/>
                </a:cubicBezTo>
                <a:cubicBezTo>
                  <a:pt x="2490" y="51"/>
                  <a:pt x="2486" y="50"/>
                  <a:pt x="2481" y="48"/>
                </a:cubicBezTo>
                <a:cubicBezTo>
                  <a:pt x="2476" y="49"/>
                  <a:pt x="2471" y="49"/>
                  <a:pt x="2466" y="49"/>
                </a:cubicBezTo>
                <a:cubicBezTo>
                  <a:pt x="2461" y="51"/>
                  <a:pt x="2457" y="49"/>
                  <a:pt x="2453" y="49"/>
                </a:cubicBezTo>
                <a:cubicBezTo>
                  <a:pt x="2438" y="50"/>
                  <a:pt x="2424" y="49"/>
                  <a:pt x="2410" y="48"/>
                </a:cubicBezTo>
                <a:cubicBezTo>
                  <a:pt x="2404" y="48"/>
                  <a:pt x="2397" y="48"/>
                  <a:pt x="2391" y="48"/>
                </a:cubicBezTo>
                <a:cubicBezTo>
                  <a:pt x="2384" y="48"/>
                  <a:pt x="2377" y="48"/>
                  <a:pt x="2371" y="46"/>
                </a:cubicBezTo>
                <a:cubicBezTo>
                  <a:pt x="2370" y="46"/>
                  <a:pt x="2365" y="46"/>
                  <a:pt x="2361" y="47"/>
                </a:cubicBezTo>
                <a:cubicBezTo>
                  <a:pt x="2349" y="49"/>
                  <a:pt x="2332" y="49"/>
                  <a:pt x="2321" y="47"/>
                </a:cubicBezTo>
                <a:cubicBezTo>
                  <a:pt x="2319" y="46"/>
                  <a:pt x="2318" y="43"/>
                  <a:pt x="2314" y="43"/>
                </a:cubicBezTo>
                <a:cubicBezTo>
                  <a:pt x="2306" y="43"/>
                  <a:pt x="2302" y="41"/>
                  <a:pt x="2295" y="41"/>
                </a:cubicBezTo>
                <a:cubicBezTo>
                  <a:pt x="2283" y="40"/>
                  <a:pt x="2274" y="37"/>
                  <a:pt x="2263" y="35"/>
                </a:cubicBezTo>
                <a:cubicBezTo>
                  <a:pt x="2263" y="33"/>
                  <a:pt x="2263" y="31"/>
                  <a:pt x="2263" y="29"/>
                </a:cubicBezTo>
                <a:cubicBezTo>
                  <a:pt x="2261" y="28"/>
                  <a:pt x="2260" y="28"/>
                  <a:pt x="2258" y="27"/>
                </a:cubicBezTo>
                <a:cubicBezTo>
                  <a:pt x="2252" y="25"/>
                  <a:pt x="2245" y="23"/>
                  <a:pt x="2235" y="24"/>
                </a:cubicBezTo>
                <a:cubicBezTo>
                  <a:pt x="2225" y="22"/>
                  <a:pt x="2212" y="25"/>
                  <a:pt x="2202" y="22"/>
                </a:cubicBezTo>
                <a:cubicBezTo>
                  <a:pt x="2187" y="18"/>
                  <a:pt x="2187" y="18"/>
                  <a:pt x="2176" y="18"/>
                </a:cubicBezTo>
                <a:cubicBezTo>
                  <a:pt x="2171" y="17"/>
                  <a:pt x="2167" y="16"/>
                  <a:pt x="2163" y="15"/>
                </a:cubicBezTo>
                <a:cubicBezTo>
                  <a:pt x="2163" y="12"/>
                  <a:pt x="2163" y="10"/>
                  <a:pt x="2163" y="8"/>
                </a:cubicBezTo>
                <a:cubicBezTo>
                  <a:pt x="2156" y="7"/>
                  <a:pt x="2150" y="6"/>
                  <a:pt x="2143" y="5"/>
                </a:cubicBezTo>
                <a:cubicBezTo>
                  <a:pt x="2139" y="5"/>
                  <a:pt x="2135" y="5"/>
                  <a:pt x="2131" y="4"/>
                </a:cubicBezTo>
                <a:cubicBezTo>
                  <a:pt x="2127" y="3"/>
                  <a:pt x="2122" y="2"/>
                  <a:pt x="2115" y="4"/>
                </a:cubicBezTo>
                <a:cubicBezTo>
                  <a:pt x="2110" y="5"/>
                  <a:pt x="2101" y="5"/>
                  <a:pt x="2096" y="4"/>
                </a:cubicBezTo>
                <a:cubicBezTo>
                  <a:pt x="2089" y="3"/>
                  <a:pt x="2082" y="5"/>
                  <a:pt x="2077" y="4"/>
                </a:cubicBezTo>
                <a:cubicBezTo>
                  <a:pt x="2070" y="2"/>
                  <a:pt x="2064" y="3"/>
                  <a:pt x="2058" y="4"/>
                </a:cubicBezTo>
                <a:cubicBezTo>
                  <a:pt x="2046" y="4"/>
                  <a:pt x="2037" y="2"/>
                  <a:pt x="2026" y="2"/>
                </a:cubicBezTo>
                <a:cubicBezTo>
                  <a:pt x="2024" y="2"/>
                  <a:pt x="2023" y="2"/>
                  <a:pt x="2022" y="2"/>
                </a:cubicBezTo>
                <a:cubicBezTo>
                  <a:pt x="2010" y="0"/>
                  <a:pt x="1990" y="0"/>
                  <a:pt x="1980" y="3"/>
                </a:cubicBezTo>
                <a:cubicBezTo>
                  <a:pt x="1975" y="4"/>
                  <a:pt x="1971" y="4"/>
                  <a:pt x="1966" y="3"/>
                </a:cubicBezTo>
                <a:cubicBezTo>
                  <a:pt x="1958" y="3"/>
                  <a:pt x="1950" y="2"/>
                  <a:pt x="1941" y="2"/>
                </a:cubicBezTo>
                <a:cubicBezTo>
                  <a:pt x="1937" y="3"/>
                  <a:pt x="1933" y="3"/>
                  <a:pt x="1929" y="3"/>
                </a:cubicBezTo>
                <a:cubicBezTo>
                  <a:pt x="1924" y="3"/>
                  <a:pt x="1921" y="4"/>
                  <a:pt x="1916" y="4"/>
                </a:cubicBezTo>
                <a:cubicBezTo>
                  <a:pt x="1910" y="4"/>
                  <a:pt x="1903" y="5"/>
                  <a:pt x="1897" y="4"/>
                </a:cubicBezTo>
                <a:cubicBezTo>
                  <a:pt x="1891" y="6"/>
                  <a:pt x="1884" y="5"/>
                  <a:pt x="1877" y="5"/>
                </a:cubicBezTo>
                <a:cubicBezTo>
                  <a:pt x="1873" y="6"/>
                  <a:pt x="1870" y="5"/>
                  <a:pt x="1867" y="5"/>
                </a:cubicBezTo>
                <a:cubicBezTo>
                  <a:pt x="1863" y="5"/>
                  <a:pt x="1861" y="6"/>
                  <a:pt x="1856" y="6"/>
                </a:cubicBezTo>
                <a:cubicBezTo>
                  <a:pt x="1852" y="6"/>
                  <a:pt x="1848" y="6"/>
                  <a:pt x="1844" y="6"/>
                </a:cubicBezTo>
                <a:cubicBezTo>
                  <a:pt x="1839" y="6"/>
                  <a:pt x="1835" y="6"/>
                  <a:pt x="1831" y="7"/>
                </a:cubicBezTo>
                <a:cubicBezTo>
                  <a:pt x="1827" y="7"/>
                  <a:pt x="1823" y="6"/>
                  <a:pt x="1821" y="6"/>
                </a:cubicBezTo>
                <a:cubicBezTo>
                  <a:pt x="1816" y="7"/>
                  <a:pt x="1813" y="7"/>
                  <a:pt x="1809" y="7"/>
                </a:cubicBezTo>
                <a:cubicBezTo>
                  <a:pt x="1807" y="7"/>
                  <a:pt x="1805" y="7"/>
                  <a:pt x="1803" y="7"/>
                </a:cubicBezTo>
                <a:cubicBezTo>
                  <a:pt x="1787" y="6"/>
                  <a:pt x="1777" y="7"/>
                  <a:pt x="1763" y="8"/>
                </a:cubicBezTo>
                <a:cubicBezTo>
                  <a:pt x="1754" y="9"/>
                  <a:pt x="1745" y="10"/>
                  <a:pt x="1737" y="9"/>
                </a:cubicBezTo>
                <a:cubicBezTo>
                  <a:pt x="1730" y="8"/>
                  <a:pt x="1723" y="8"/>
                  <a:pt x="1715" y="8"/>
                </a:cubicBezTo>
                <a:cubicBezTo>
                  <a:pt x="1709" y="8"/>
                  <a:pt x="1700" y="7"/>
                  <a:pt x="1693" y="9"/>
                </a:cubicBezTo>
                <a:cubicBezTo>
                  <a:pt x="1693" y="10"/>
                  <a:pt x="1690" y="10"/>
                  <a:pt x="1689" y="10"/>
                </a:cubicBezTo>
                <a:cubicBezTo>
                  <a:pt x="1680" y="8"/>
                  <a:pt x="1670" y="9"/>
                  <a:pt x="1661" y="9"/>
                </a:cubicBezTo>
                <a:cubicBezTo>
                  <a:pt x="1652" y="9"/>
                  <a:pt x="1643" y="10"/>
                  <a:pt x="1635" y="9"/>
                </a:cubicBezTo>
                <a:cubicBezTo>
                  <a:pt x="1633" y="9"/>
                  <a:pt x="1630" y="9"/>
                  <a:pt x="1628" y="9"/>
                </a:cubicBezTo>
                <a:cubicBezTo>
                  <a:pt x="1618" y="12"/>
                  <a:pt x="1609" y="11"/>
                  <a:pt x="1601" y="9"/>
                </a:cubicBezTo>
                <a:cubicBezTo>
                  <a:pt x="1592" y="11"/>
                  <a:pt x="1583" y="11"/>
                  <a:pt x="1575" y="10"/>
                </a:cubicBezTo>
                <a:cubicBezTo>
                  <a:pt x="1569" y="10"/>
                  <a:pt x="1563" y="11"/>
                  <a:pt x="1558" y="10"/>
                </a:cubicBezTo>
                <a:cubicBezTo>
                  <a:pt x="1551" y="9"/>
                  <a:pt x="1545" y="9"/>
                  <a:pt x="1539" y="10"/>
                </a:cubicBezTo>
                <a:cubicBezTo>
                  <a:pt x="1528" y="10"/>
                  <a:pt x="1517" y="10"/>
                  <a:pt x="1506" y="10"/>
                </a:cubicBezTo>
                <a:cubicBezTo>
                  <a:pt x="1498" y="11"/>
                  <a:pt x="1490" y="11"/>
                  <a:pt x="1483" y="9"/>
                </a:cubicBezTo>
                <a:cubicBezTo>
                  <a:pt x="1480" y="9"/>
                  <a:pt x="1477" y="9"/>
                  <a:pt x="1474" y="9"/>
                </a:cubicBezTo>
                <a:cubicBezTo>
                  <a:pt x="1464" y="9"/>
                  <a:pt x="1455" y="11"/>
                  <a:pt x="1446" y="11"/>
                </a:cubicBezTo>
                <a:cubicBezTo>
                  <a:pt x="1433" y="12"/>
                  <a:pt x="1421" y="11"/>
                  <a:pt x="1408" y="11"/>
                </a:cubicBezTo>
                <a:cubicBezTo>
                  <a:pt x="1402" y="11"/>
                  <a:pt x="1396" y="12"/>
                  <a:pt x="1390" y="11"/>
                </a:cubicBezTo>
                <a:cubicBezTo>
                  <a:pt x="1388" y="10"/>
                  <a:pt x="1382" y="10"/>
                  <a:pt x="1377" y="11"/>
                </a:cubicBezTo>
                <a:cubicBezTo>
                  <a:pt x="1373" y="12"/>
                  <a:pt x="1369" y="12"/>
                  <a:pt x="1365" y="12"/>
                </a:cubicBezTo>
                <a:cubicBezTo>
                  <a:pt x="1360" y="11"/>
                  <a:pt x="1355" y="11"/>
                  <a:pt x="1352" y="12"/>
                </a:cubicBezTo>
                <a:cubicBezTo>
                  <a:pt x="1346" y="15"/>
                  <a:pt x="1339" y="14"/>
                  <a:pt x="1333" y="13"/>
                </a:cubicBezTo>
                <a:cubicBezTo>
                  <a:pt x="1328" y="12"/>
                  <a:pt x="1322" y="12"/>
                  <a:pt x="1318" y="13"/>
                </a:cubicBezTo>
                <a:cubicBezTo>
                  <a:pt x="1306" y="15"/>
                  <a:pt x="1295" y="13"/>
                  <a:pt x="1285" y="13"/>
                </a:cubicBezTo>
                <a:cubicBezTo>
                  <a:pt x="1276" y="13"/>
                  <a:pt x="1269" y="12"/>
                  <a:pt x="1260" y="13"/>
                </a:cubicBezTo>
                <a:cubicBezTo>
                  <a:pt x="1254" y="14"/>
                  <a:pt x="1247" y="14"/>
                  <a:pt x="1241" y="13"/>
                </a:cubicBezTo>
                <a:cubicBezTo>
                  <a:pt x="1236" y="13"/>
                  <a:pt x="1231" y="12"/>
                  <a:pt x="1225" y="13"/>
                </a:cubicBezTo>
                <a:cubicBezTo>
                  <a:pt x="1220" y="14"/>
                  <a:pt x="1214" y="12"/>
                  <a:pt x="1207" y="12"/>
                </a:cubicBezTo>
                <a:cubicBezTo>
                  <a:pt x="1192" y="13"/>
                  <a:pt x="1176" y="14"/>
                  <a:pt x="1160" y="13"/>
                </a:cubicBezTo>
                <a:cubicBezTo>
                  <a:pt x="1154" y="13"/>
                  <a:pt x="1146" y="12"/>
                  <a:pt x="1140" y="14"/>
                </a:cubicBezTo>
                <a:cubicBezTo>
                  <a:pt x="1132" y="13"/>
                  <a:pt x="1125" y="14"/>
                  <a:pt x="1120" y="15"/>
                </a:cubicBezTo>
                <a:cubicBezTo>
                  <a:pt x="1110" y="17"/>
                  <a:pt x="1102" y="17"/>
                  <a:pt x="1094" y="15"/>
                </a:cubicBezTo>
                <a:cubicBezTo>
                  <a:pt x="1084" y="14"/>
                  <a:pt x="1072" y="14"/>
                  <a:pt x="1061" y="12"/>
                </a:cubicBezTo>
                <a:cubicBezTo>
                  <a:pt x="1059" y="12"/>
                  <a:pt x="1056" y="13"/>
                  <a:pt x="1053" y="13"/>
                </a:cubicBezTo>
                <a:cubicBezTo>
                  <a:pt x="1045" y="14"/>
                  <a:pt x="1037" y="15"/>
                  <a:pt x="1029" y="13"/>
                </a:cubicBezTo>
                <a:cubicBezTo>
                  <a:pt x="1026" y="16"/>
                  <a:pt x="1019" y="17"/>
                  <a:pt x="1009" y="17"/>
                </a:cubicBezTo>
                <a:cubicBezTo>
                  <a:pt x="1008" y="16"/>
                  <a:pt x="1006" y="16"/>
                  <a:pt x="1004" y="15"/>
                </a:cubicBezTo>
                <a:cubicBezTo>
                  <a:pt x="991" y="14"/>
                  <a:pt x="979" y="19"/>
                  <a:pt x="967" y="16"/>
                </a:cubicBezTo>
                <a:cubicBezTo>
                  <a:pt x="954" y="17"/>
                  <a:pt x="942" y="19"/>
                  <a:pt x="930" y="19"/>
                </a:cubicBezTo>
                <a:cubicBezTo>
                  <a:pt x="927" y="20"/>
                  <a:pt x="925" y="22"/>
                  <a:pt x="921" y="22"/>
                </a:cubicBezTo>
                <a:cubicBezTo>
                  <a:pt x="916" y="20"/>
                  <a:pt x="911" y="18"/>
                  <a:pt x="905" y="18"/>
                </a:cubicBezTo>
                <a:cubicBezTo>
                  <a:pt x="899" y="19"/>
                  <a:pt x="895" y="21"/>
                  <a:pt x="888" y="20"/>
                </a:cubicBezTo>
                <a:cubicBezTo>
                  <a:pt x="878" y="20"/>
                  <a:pt x="870" y="22"/>
                  <a:pt x="861" y="23"/>
                </a:cubicBezTo>
                <a:cubicBezTo>
                  <a:pt x="856" y="24"/>
                  <a:pt x="852" y="25"/>
                  <a:pt x="846" y="24"/>
                </a:cubicBezTo>
                <a:cubicBezTo>
                  <a:pt x="838" y="23"/>
                  <a:pt x="830" y="23"/>
                  <a:pt x="821" y="24"/>
                </a:cubicBezTo>
                <a:cubicBezTo>
                  <a:pt x="813" y="25"/>
                  <a:pt x="802" y="27"/>
                  <a:pt x="793" y="24"/>
                </a:cubicBezTo>
                <a:cubicBezTo>
                  <a:pt x="791" y="24"/>
                  <a:pt x="789" y="24"/>
                  <a:pt x="786" y="24"/>
                </a:cubicBezTo>
                <a:cubicBezTo>
                  <a:pt x="772" y="24"/>
                  <a:pt x="759" y="26"/>
                  <a:pt x="745" y="26"/>
                </a:cubicBezTo>
                <a:cubicBezTo>
                  <a:pt x="742" y="26"/>
                  <a:pt x="741" y="27"/>
                  <a:pt x="739" y="28"/>
                </a:cubicBezTo>
                <a:cubicBezTo>
                  <a:pt x="734" y="28"/>
                  <a:pt x="730" y="29"/>
                  <a:pt x="725" y="29"/>
                </a:cubicBezTo>
                <a:cubicBezTo>
                  <a:pt x="714" y="29"/>
                  <a:pt x="704" y="28"/>
                  <a:pt x="693" y="29"/>
                </a:cubicBezTo>
                <a:cubicBezTo>
                  <a:pt x="683" y="30"/>
                  <a:pt x="672" y="30"/>
                  <a:pt x="662" y="28"/>
                </a:cubicBezTo>
                <a:cubicBezTo>
                  <a:pt x="660" y="28"/>
                  <a:pt x="656" y="28"/>
                  <a:pt x="654" y="28"/>
                </a:cubicBezTo>
                <a:cubicBezTo>
                  <a:pt x="648" y="29"/>
                  <a:pt x="642" y="29"/>
                  <a:pt x="636" y="29"/>
                </a:cubicBezTo>
                <a:cubicBezTo>
                  <a:pt x="634" y="28"/>
                  <a:pt x="630" y="28"/>
                  <a:pt x="628" y="29"/>
                </a:cubicBezTo>
                <a:cubicBezTo>
                  <a:pt x="623" y="30"/>
                  <a:pt x="616" y="30"/>
                  <a:pt x="611" y="30"/>
                </a:cubicBezTo>
                <a:cubicBezTo>
                  <a:pt x="602" y="31"/>
                  <a:pt x="594" y="30"/>
                  <a:pt x="585" y="30"/>
                </a:cubicBezTo>
                <a:cubicBezTo>
                  <a:pt x="577" y="30"/>
                  <a:pt x="568" y="30"/>
                  <a:pt x="559" y="31"/>
                </a:cubicBezTo>
                <a:cubicBezTo>
                  <a:pt x="558" y="31"/>
                  <a:pt x="558" y="31"/>
                  <a:pt x="557" y="31"/>
                </a:cubicBezTo>
                <a:cubicBezTo>
                  <a:pt x="552" y="29"/>
                  <a:pt x="546" y="31"/>
                  <a:pt x="542" y="31"/>
                </a:cubicBezTo>
                <a:cubicBezTo>
                  <a:pt x="537" y="32"/>
                  <a:pt x="532" y="32"/>
                  <a:pt x="527" y="33"/>
                </a:cubicBezTo>
                <a:cubicBezTo>
                  <a:pt x="513" y="33"/>
                  <a:pt x="500" y="32"/>
                  <a:pt x="486" y="33"/>
                </a:cubicBezTo>
                <a:cubicBezTo>
                  <a:pt x="474" y="31"/>
                  <a:pt x="461" y="33"/>
                  <a:pt x="450" y="33"/>
                </a:cubicBezTo>
                <a:cubicBezTo>
                  <a:pt x="447" y="34"/>
                  <a:pt x="445" y="35"/>
                  <a:pt x="442" y="35"/>
                </a:cubicBezTo>
                <a:cubicBezTo>
                  <a:pt x="439" y="35"/>
                  <a:pt x="436" y="34"/>
                  <a:pt x="432" y="34"/>
                </a:cubicBezTo>
                <a:cubicBezTo>
                  <a:pt x="424" y="34"/>
                  <a:pt x="417" y="36"/>
                  <a:pt x="409" y="36"/>
                </a:cubicBezTo>
                <a:cubicBezTo>
                  <a:pt x="402" y="36"/>
                  <a:pt x="396" y="36"/>
                  <a:pt x="390" y="36"/>
                </a:cubicBezTo>
                <a:cubicBezTo>
                  <a:pt x="383" y="37"/>
                  <a:pt x="376" y="37"/>
                  <a:pt x="370" y="37"/>
                </a:cubicBezTo>
                <a:cubicBezTo>
                  <a:pt x="364" y="36"/>
                  <a:pt x="359" y="40"/>
                  <a:pt x="353" y="37"/>
                </a:cubicBezTo>
                <a:cubicBezTo>
                  <a:pt x="341" y="40"/>
                  <a:pt x="326" y="38"/>
                  <a:pt x="312" y="40"/>
                </a:cubicBezTo>
                <a:cubicBezTo>
                  <a:pt x="305" y="42"/>
                  <a:pt x="296" y="41"/>
                  <a:pt x="288" y="41"/>
                </a:cubicBezTo>
                <a:cubicBezTo>
                  <a:pt x="279" y="41"/>
                  <a:pt x="272" y="43"/>
                  <a:pt x="264" y="43"/>
                </a:cubicBezTo>
                <a:cubicBezTo>
                  <a:pt x="256" y="44"/>
                  <a:pt x="248" y="45"/>
                  <a:pt x="239" y="45"/>
                </a:cubicBezTo>
                <a:cubicBezTo>
                  <a:pt x="224" y="47"/>
                  <a:pt x="208" y="47"/>
                  <a:pt x="193" y="47"/>
                </a:cubicBezTo>
                <a:cubicBezTo>
                  <a:pt x="186" y="46"/>
                  <a:pt x="180" y="46"/>
                  <a:pt x="174" y="47"/>
                </a:cubicBezTo>
                <a:cubicBezTo>
                  <a:pt x="144" y="52"/>
                  <a:pt x="144" y="52"/>
                  <a:pt x="113" y="52"/>
                </a:cubicBezTo>
                <a:cubicBezTo>
                  <a:pt x="97" y="53"/>
                  <a:pt x="83" y="54"/>
                  <a:pt x="69" y="56"/>
                </a:cubicBezTo>
                <a:cubicBezTo>
                  <a:pt x="61" y="57"/>
                  <a:pt x="54" y="57"/>
                  <a:pt x="46" y="58"/>
                </a:cubicBezTo>
                <a:cubicBezTo>
                  <a:pt x="44" y="58"/>
                  <a:pt x="43" y="56"/>
                  <a:pt x="40" y="57"/>
                </a:cubicBezTo>
                <a:cubicBezTo>
                  <a:pt x="27" y="59"/>
                  <a:pt x="14" y="58"/>
                  <a:pt x="1" y="59"/>
                </a:cubicBezTo>
                <a:cubicBezTo>
                  <a:pt x="0" y="59"/>
                  <a:pt x="0" y="59"/>
                  <a:pt x="0" y="59"/>
                </a:cubicBezTo>
                <a:cubicBezTo>
                  <a:pt x="0" y="229"/>
                  <a:pt x="0" y="229"/>
                  <a:pt x="0" y="229"/>
                </a:cubicBezTo>
                <a:cubicBezTo>
                  <a:pt x="67" y="166"/>
                  <a:pt x="156" y="125"/>
                  <a:pt x="262" y="115"/>
                </a:cubicBezTo>
                <a:cubicBezTo>
                  <a:pt x="111" y="239"/>
                  <a:pt x="91" y="496"/>
                  <a:pt x="91" y="575"/>
                </a:cubicBezTo>
                <a:cubicBezTo>
                  <a:pt x="91" y="654"/>
                  <a:pt x="111" y="910"/>
                  <a:pt x="262" y="1035"/>
                </a:cubicBezTo>
                <a:cubicBezTo>
                  <a:pt x="156" y="1024"/>
                  <a:pt x="67" y="984"/>
                  <a:pt x="0" y="921"/>
                </a:cubicBezTo>
                <a:cubicBezTo>
                  <a:pt x="0" y="1124"/>
                  <a:pt x="0" y="1124"/>
                  <a:pt x="0" y="1124"/>
                </a:cubicBezTo>
                <a:cubicBezTo>
                  <a:pt x="8" y="1124"/>
                  <a:pt x="16" y="1123"/>
                  <a:pt x="23" y="1124"/>
                </a:cubicBezTo>
                <a:close/>
                <a:moveTo>
                  <a:pt x="2703" y="601"/>
                </a:moveTo>
                <a:cubicBezTo>
                  <a:pt x="2703" y="601"/>
                  <a:pt x="2703" y="602"/>
                  <a:pt x="2703" y="603"/>
                </a:cubicBezTo>
                <a:cubicBezTo>
                  <a:pt x="2700" y="603"/>
                  <a:pt x="2697" y="603"/>
                  <a:pt x="2695" y="603"/>
                </a:cubicBezTo>
                <a:cubicBezTo>
                  <a:pt x="2694" y="602"/>
                  <a:pt x="2694" y="602"/>
                  <a:pt x="2694" y="601"/>
                </a:cubicBezTo>
                <a:cubicBezTo>
                  <a:pt x="2698" y="601"/>
                  <a:pt x="2700" y="601"/>
                  <a:pt x="2703" y="601"/>
                </a:cubicBezTo>
                <a:close/>
                <a:moveTo>
                  <a:pt x="2652" y="1008"/>
                </a:moveTo>
                <a:cubicBezTo>
                  <a:pt x="2645" y="1007"/>
                  <a:pt x="2641" y="1007"/>
                  <a:pt x="2642" y="1006"/>
                </a:cubicBezTo>
                <a:cubicBezTo>
                  <a:pt x="2646" y="1006"/>
                  <a:pt x="2647" y="1007"/>
                  <a:pt x="2652" y="1008"/>
                </a:cubicBezTo>
                <a:close/>
                <a:moveTo>
                  <a:pt x="1287" y="655"/>
                </a:moveTo>
                <a:cubicBezTo>
                  <a:pt x="1110" y="655"/>
                  <a:pt x="1110" y="655"/>
                  <a:pt x="1110" y="655"/>
                </a:cubicBezTo>
                <a:lnTo>
                  <a:pt x="1287" y="655"/>
                </a:lnTo>
                <a:close/>
                <a:moveTo>
                  <a:pt x="477" y="115"/>
                </a:moveTo>
                <a:cubicBezTo>
                  <a:pt x="718" y="139"/>
                  <a:pt x="875" y="320"/>
                  <a:pt x="875" y="575"/>
                </a:cubicBezTo>
                <a:cubicBezTo>
                  <a:pt x="875" y="830"/>
                  <a:pt x="718" y="1011"/>
                  <a:pt x="477" y="1035"/>
                </a:cubicBezTo>
                <a:cubicBezTo>
                  <a:pt x="627" y="911"/>
                  <a:pt x="647" y="653"/>
                  <a:pt x="647" y="575"/>
                </a:cubicBezTo>
                <a:cubicBezTo>
                  <a:pt x="647" y="496"/>
                  <a:pt x="627" y="239"/>
                  <a:pt x="477" y="115"/>
                </a:cubicBezTo>
                <a:close/>
              </a:path>
            </a:pathLst>
          </a:custGeom>
          <a:solidFill>
            <a:srgbClr val="9B81B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Rectangle 77"/>
          <p:cNvSpPr/>
          <p:nvPr userDrawn="1"/>
        </p:nvSpPr>
        <p:spPr>
          <a:xfrm>
            <a:off x="0" y="2219325"/>
            <a:ext cx="3167063" cy="3200400"/>
          </a:xfrm>
          <a:prstGeom prst="rect">
            <a:avLst/>
          </a:prstGeom>
          <a:solidFill>
            <a:srgbClr val="9B81B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7580" fontAlgn="auto">
              <a:spcBef>
                <a:spcPts val="0"/>
              </a:spcBef>
              <a:spcAft>
                <a:spcPts val="0"/>
              </a:spcAft>
              <a:defRPr/>
            </a:pPr>
            <a:endParaRPr lang="en-US" sz="1900">
              <a:solidFill>
                <a:prstClr val="white"/>
              </a:solidFill>
            </a:endParaRPr>
          </a:p>
        </p:txBody>
      </p:sp>
      <p:sp>
        <p:nvSpPr>
          <p:cNvPr id="9" name="Freeform 10"/>
          <p:cNvSpPr/>
          <p:nvPr userDrawn="1"/>
        </p:nvSpPr>
        <p:spPr bwMode="auto">
          <a:xfrm>
            <a:off x="1511300" y="2309813"/>
            <a:ext cx="1265238" cy="2925762"/>
          </a:xfrm>
          <a:custGeom>
            <a:avLst/>
            <a:gdLst>
              <a:gd name="T0" fmla="*/ 0 w 398"/>
              <a:gd name="T1" fmla="*/ 2147483647 h 920"/>
              <a:gd name="T2" fmla="*/ 2147483647 w 398"/>
              <a:gd name="T3" fmla="*/ 2147483647 h 920"/>
              <a:gd name="T4" fmla="*/ 0 w 398"/>
              <a:gd name="T5" fmla="*/ 0 h 920"/>
              <a:gd name="T6" fmla="*/ 2147483647 w 398"/>
              <a:gd name="T7" fmla="*/ 2147483647 h 920"/>
              <a:gd name="T8" fmla="*/ 0 w 398"/>
              <a:gd name="T9" fmla="*/ 2147483647 h 9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920">
                <a:moveTo>
                  <a:pt x="0" y="920"/>
                </a:moveTo>
                <a:cubicBezTo>
                  <a:pt x="241" y="896"/>
                  <a:pt x="398" y="715"/>
                  <a:pt x="398" y="460"/>
                </a:cubicBezTo>
                <a:cubicBezTo>
                  <a:pt x="398" y="205"/>
                  <a:pt x="241" y="24"/>
                  <a:pt x="0" y="0"/>
                </a:cubicBezTo>
                <a:cubicBezTo>
                  <a:pt x="150" y="124"/>
                  <a:pt x="170" y="381"/>
                  <a:pt x="170" y="460"/>
                </a:cubicBezTo>
                <a:cubicBezTo>
                  <a:pt x="170" y="538"/>
                  <a:pt x="150" y="796"/>
                  <a:pt x="0" y="9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11"/>
          <p:cNvSpPr/>
          <p:nvPr userDrawn="1"/>
        </p:nvSpPr>
        <p:spPr bwMode="auto">
          <a:xfrm>
            <a:off x="-4763" y="2309813"/>
            <a:ext cx="833438" cy="2925762"/>
          </a:xfrm>
          <a:custGeom>
            <a:avLst/>
            <a:gdLst>
              <a:gd name="T0" fmla="*/ 2147483647 w 262"/>
              <a:gd name="T1" fmla="*/ 2147483647 h 920"/>
              <a:gd name="T2" fmla="*/ 2147483647 w 262"/>
              <a:gd name="T3" fmla="*/ 0 h 920"/>
              <a:gd name="T4" fmla="*/ 0 w 262"/>
              <a:gd name="T5" fmla="*/ 2147483647 h 920"/>
              <a:gd name="T6" fmla="*/ 0 w 262"/>
              <a:gd name="T7" fmla="*/ 2147483647 h 920"/>
              <a:gd name="T8" fmla="*/ 2147483647 w 262"/>
              <a:gd name="T9" fmla="*/ 2147483647 h 920"/>
              <a:gd name="T10" fmla="*/ 2147483647 w 262"/>
              <a:gd name="T11" fmla="*/ 2147483647 h 9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2" h="920">
                <a:moveTo>
                  <a:pt x="91" y="460"/>
                </a:moveTo>
                <a:cubicBezTo>
                  <a:pt x="91" y="381"/>
                  <a:pt x="111" y="124"/>
                  <a:pt x="262" y="0"/>
                </a:cubicBezTo>
                <a:cubicBezTo>
                  <a:pt x="156" y="10"/>
                  <a:pt x="67" y="51"/>
                  <a:pt x="0" y="114"/>
                </a:cubicBezTo>
                <a:cubicBezTo>
                  <a:pt x="0" y="806"/>
                  <a:pt x="0" y="806"/>
                  <a:pt x="0" y="806"/>
                </a:cubicBezTo>
                <a:cubicBezTo>
                  <a:pt x="67" y="869"/>
                  <a:pt x="156" y="909"/>
                  <a:pt x="262" y="920"/>
                </a:cubicBezTo>
                <a:cubicBezTo>
                  <a:pt x="111" y="795"/>
                  <a:pt x="91" y="539"/>
                  <a:pt x="91" y="46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p:nvPr userDrawn="1"/>
        </p:nvSpPr>
        <p:spPr bwMode="auto">
          <a:xfrm>
            <a:off x="7664450" y="1047750"/>
            <a:ext cx="9525" cy="3175"/>
          </a:xfrm>
          <a:custGeom>
            <a:avLst/>
            <a:gdLst>
              <a:gd name="T0" fmla="*/ 0 w 3"/>
              <a:gd name="T1" fmla="*/ 2147483647 h 1"/>
              <a:gd name="T2" fmla="*/ 2147483647 w 3"/>
              <a:gd name="T3" fmla="*/ 2147483647 h 1"/>
              <a:gd name="T4" fmla="*/ 0 w 3"/>
              <a:gd name="T5" fmla="*/ 2147483647 h 1"/>
              <a:gd name="T6" fmla="*/ 0 60000 65536"/>
              <a:gd name="T7" fmla="*/ 0 60000 65536"/>
              <a:gd name="T8" fmla="*/ 0 60000 65536"/>
            </a:gdLst>
            <a:ahLst/>
            <a:cxnLst>
              <a:cxn ang="T6">
                <a:pos x="T0" y="T1"/>
              </a:cxn>
              <a:cxn ang="T7">
                <a:pos x="T2" y="T3"/>
              </a:cxn>
              <a:cxn ang="T8">
                <a:pos x="T4" y="T5"/>
              </a:cxn>
            </a:cxnLst>
            <a:rect l="0" t="0" r="r" b="b"/>
            <a:pathLst>
              <a:path w="3" h="1">
                <a:moveTo>
                  <a:pt x="0" y="1"/>
                </a:moveTo>
                <a:cubicBezTo>
                  <a:pt x="1" y="1"/>
                  <a:pt x="2" y="1"/>
                  <a:pt x="3" y="1"/>
                </a:cubicBezTo>
                <a:cubicBezTo>
                  <a:pt x="2" y="0"/>
                  <a:pt x="1" y="0"/>
                  <a:pt x="0" y="1"/>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7362825" y="1044575"/>
            <a:ext cx="6350" cy="3175"/>
          </a:xfrm>
          <a:custGeom>
            <a:avLst/>
            <a:gdLst>
              <a:gd name="T0" fmla="*/ 2147483647 w 2"/>
              <a:gd name="T1" fmla="*/ 0 h 1"/>
              <a:gd name="T2" fmla="*/ 2147483647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1"/>
                  <a:pt x="1" y="1"/>
                  <a:pt x="2" y="1"/>
                </a:cubicBezTo>
                <a:cubicBezTo>
                  <a:pt x="2" y="1"/>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7673975"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5"/>
          <p:cNvSpPr/>
          <p:nvPr userDrawn="1"/>
        </p:nvSpPr>
        <p:spPr bwMode="auto">
          <a:xfrm>
            <a:off x="7794625"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6"/>
          <p:cNvSpPr/>
          <p:nvPr userDrawn="1"/>
        </p:nvSpPr>
        <p:spPr bwMode="auto">
          <a:xfrm>
            <a:off x="7029450" y="835025"/>
            <a:ext cx="3175" cy="3175"/>
          </a:xfrm>
          <a:custGeom>
            <a:avLst/>
            <a:gdLst>
              <a:gd name="T0" fmla="*/ 2147483647 w 1"/>
              <a:gd name="T1" fmla="*/ 0 h 1"/>
              <a:gd name="T2" fmla="*/ 0 w 1"/>
              <a:gd name="T3" fmla="*/ 0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0"/>
                  <a:pt x="0" y="0"/>
                  <a:pt x="0" y="0"/>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7026275" y="835025"/>
            <a:ext cx="3175" cy="1588"/>
          </a:xfrm>
          <a:custGeom>
            <a:avLst/>
            <a:gdLst>
              <a:gd name="T0" fmla="*/ 0 w 1"/>
              <a:gd name="T1" fmla="*/ 0 h 1588"/>
              <a:gd name="T2" fmla="*/ 0 w 1"/>
              <a:gd name="T3" fmla="*/ 0 h 1588"/>
              <a:gd name="T4" fmla="*/ 2147483647 w 1"/>
              <a:gd name="T5" fmla="*/ 0 h 1588"/>
              <a:gd name="T6" fmla="*/ 0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0" y="0"/>
                </a:moveTo>
                <a:cubicBezTo>
                  <a:pt x="0" y="0"/>
                  <a:pt x="0" y="0"/>
                  <a:pt x="0" y="0"/>
                </a:cubicBezTo>
                <a:cubicBezTo>
                  <a:pt x="0" y="0"/>
                  <a:pt x="0"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7004050" y="838200"/>
            <a:ext cx="6350" cy="1588"/>
          </a:xfrm>
          <a:custGeom>
            <a:avLst/>
            <a:gdLst>
              <a:gd name="T0" fmla="*/ 2147483647 w 2"/>
              <a:gd name="T1" fmla="*/ 0 h 1588"/>
              <a:gd name="T2" fmla="*/ 2147483647 w 2"/>
              <a:gd name="T3" fmla="*/ 0 h 1588"/>
              <a:gd name="T4" fmla="*/ 0 w 2"/>
              <a:gd name="T5" fmla="*/ 0 h 1588"/>
              <a:gd name="T6" fmla="*/ 2147483647 w 2"/>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588">
                <a:moveTo>
                  <a:pt x="2" y="0"/>
                </a:moveTo>
                <a:cubicBezTo>
                  <a:pt x="2" y="0"/>
                  <a:pt x="2" y="0"/>
                  <a:pt x="1" y="0"/>
                </a:cubicBezTo>
                <a:cubicBezTo>
                  <a:pt x="1" y="0"/>
                  <a:pt x="0" y="0"/>
                  <a:pt x="0" y="0"/>
                </a:cubicBezTo>
                <a:cubicBezTo>
                  <a:pt x="1" y="0"/>
                  <a:pt x="1" y="0"/>
                  <a:pt x="2"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7937500" y="1054100"/>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1"/>
                  <a:pt x="0" y="1"/>
                  <a:pt x="0" y="1"/>
                </a:cubicBezTo>
                <a:cubicBezTo>
                  <a:pt x="0" y="1"/>
                  <a:pt x="0"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7988300"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1"/>
          <p:cNvSpPr/>
          <p:nvPr userDrawn="1"/>
        </p:nvSpPr>
        <p:spPr bwMode="auto">
          <a:xfrm>
            <a:off x="7870825" y="10541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2"/>
          <p:cNvSpPr/>
          <p:nvPr userDrawn="1"/>
        </p:nvSpPr>
        <p:spPr bwMode="auto">
          <a:xfrm>
            <a:off x="8010525"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3"/>
          <p:cNvSpPr/>
          <p:nvPr userDrawn="1"/>
        </p:nvSpPr>
        <p:spPr bwMode="auto">
          <a:xfrm>
            <a:off x="8001000" y="1054100"/>
            <a:ext cx="9525" cy="3175"/>
          </a:xfrm>
          <a:custGeom>
            <a:avLst/>
            <a:gdLst>
              <a:gd name="T0" fmla="*/ 2147483647 w 3"/>
              <a:gd name="T1" fmla="*/ 0 h 1"/>
              <a:gd name="T2" fmla="*/ 0 w 3"/>
              <a:gd name="T3" fmla="*/ 2147483647 h 1"/>
              <a:gd name="T4" fmla="*/ 2147483647 w 3"/>
              <a:gd name="T5" fmla="*/ 0 h 1"/>
              <a:gd name="T6" fmla="*/ 0 60000 65536"/>
              <a:gd name="T7" fmla="*/ 0 60000 65536"/>
              <a:gd name="T8" fmla="*/ 0 60000 65536"/>
            </a:gdLst>
            <a:ahLst/>
            <a:cxnLst>
              <a:cxn ang="T6">
                <a:pos x="T0" y="T1"/>
              </a:cxn>
              <a:cxn ang="T7">
                <a:pos x="T2" y="T3"/>
              </a:cxn>
              <a:cxn ang="T8">
                <a:pos x="T4" y="T5"/>
              </a:cxn>
            </a:cxnLst>
            <a:rect l="0" t="0" r="r" b="b"/>
            <a:pathLst>
              <a:path w="3" h="1">
                <a:moveTo>
                  <a:pt x="3" y="0"/>
                </a:moveTo>
                <a:cubicBezTo>
                  <a:pt x="2" y="1"/>
                  <a:pt x="0" y="0"/>
                  <a:pt x="0" y="1"/>
                </a:cubicBezTo>
                <a:cubicBezTo>
                  <a:pt x="0" y="1"/>
                  <a:pt x="2" y="1"/>
                  <a:pt x="3"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4"/>
          <p:cNvSpPr/>
          <p:nvPr userDrawn="1"/>
        </p:nvSpPr>
        <p:spPr bwMode="auto">
          <a:xfrm>
            <a:off x="7988300"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5"/>
          <p:cNvSpPr/>
          <p:nvPr userDrawn="1"/>
        </p:nvSpPr>
        <p:spPr bwMode="auto">
          <a:xfrm>
            <a:off x="7940675" y="1054100"/>
            <a:ext cx="9525" cy="1588"/>
          </a:xfrm>
          <a:custGeom>
            <a:avLst/>
            <a:gdLst>
              <a:gd name="T0" fmla="*/ 0 w 3"/>
              <a:gd name="T1" fmla="*/ 0 h 1588"/>
              <a:gd name="T2" fmla="*/ 2147483647 w 3"/>
              <a:gd name="T3" fmla="*/ 0 h 1588"/>
              <a:gd name="T4" fmla="*/ 0 w 3"/>
              <a:gd name="T5" fmla="*/ 0 h 1588"/>
              <a:gd name="T6" fmla="*/ 0 60000 65536"/>
              <a:gd name="T7" fmla="*/ 0 60000 65536"/>
              <a:gd name="T8" fmla="*/ 0 60000 65536"/>
            </a:gdLst>
            <a:ahLst/>
            <a:cxnLst>
              <a:cxn ang="T6">
                <a:pos x="T0" y="T1"/>
              </a:cxn>
              <a:cxn ang="T7">
                <a:pos x="T2" y="T3"/>
              </a:cxn>
              <a:cxn ang="T8">
                <a:pos x="T4" y="T5"/>
              </a:cxn>
            </a:cxnLst>
            <a:rect l="0" t="0" r="r" b="b"/>
            <a:pathLst>
              <a:path w="3" h="1588">
                <a:moveTo>
                  <a:pt x="0" y="0"/>
                </a:moveTo>
                <a:cubicBezTo>
                  <a:pt x="1" y="0"/>
                  <a:pt x="2" y="0"/>
                  <a:pt x="3" y="0"/>
                </a:cubicBezTo>
                <a:cubicBezTo>
                  <a:pt x="2" y="0"/>
                  <a:pt x="1"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6"/>
          <p:cNvSpPr/>
          <p:nvPr userDrawn="1"/>
        </p:nvSpPr>
        <p:spPr bwMode="auto">
          <a:xfrm>
            <a:off x="7648575" y="8191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7"/>
          <p:cNvSpPr>
            <a:spLocks noEditPoints="1"/>
          </p:cNvSpPr>
          <p:nvPr userDrawn="1"/>
        </p:nvSpPr>
        <p:spPr bwMode="auto">
          <a:xfrm>
            <a:off x="6710363" y="812800"/>
            <a:ext cx="1987550" cy="250825"/>
          </a:xfrm>
          <a:custGeom>
            <a:avLst/>
            <a:gdLst>
              <a:gd name="T0" fmla="*/ 2147483647 w 625"/>
              <a:gd name="T1" fmla="*/ 2147483647 h 79"/>
              <a:gd name="T2" fmla="*/ 2147483647 w 625"/>
              <a:gd name="T3" fmla="*/ 2147483647 h 79"/>
              <a:gd name="T4" fmla="*/ 2147483647 w 625"/>
              <a:gd name="T5" fmla="*/ 2147483647 h 79"/>
              <a:gd name="T6" fmla="*/ 2147483647 w 625"/>
              <a:gd name="T7" fmla="*/ 2147483647 h 79"/>
              <a:gd name="T8" fmla="*/ 2147483647 w 625"/>
              <a:gd name="T9" fmla="*/ 2147483647 h 79"/>
              <a:gd name="T10" fmla="*/ 2147483647 w 625"/>
              <a:gd name="T11" fmla="*/ 2147483647 h 79"/>
              <a:gd name="T12" fmla="*/ 2147483647 w 625"/>
              <a:gd name="T13" fmla="*/ 2147483647 h 79"/>
              <a:gd name="T14" fmla="*/ 2147483647 w 625"/>
              <a:gd name="T15" fmla="*/ 2147483647 h 79"/>
              <a:gd name="T16" fmla="*/ 2147483647 w 625"/>
              <a:gd name="T17" fmla="*/ 2147483647 h 79"/>
              <a:gd name="T18" fmla="*/ 2147483647 w 625"/>
              <a:gd name="T19" fmla="*/ 2147483647 h 79"/>
              <a:gd name="T20" fmla="*/ 2147483647 w 625"/>
              <a:gd name="T21" fmla="*/ 2147483647 h 79"/>
              <a:gd name="T22" fmla="*/ 2147483647 w 625"/>
              <a:gd name="T23" fmla="*/ 2147483647 h 79"/>
              <a:gd name="T24" fmla="*/ 2147483647 w 625"/>
              <a:gd name="T25" fmla="*/ 2147483647 h 79"/>
              <a:gd name="T26" fmla="*/ 2147483647 w 625"/>
              <a:gd name="T27" fmla="*/ 2147483647 h 79"/>
              <a:gd name="T28" fmla="*/ 2147483647 w 625"/>
              <a:gd name="T29" fmla="*/ 2147483647 h 79"/>
              <a:gd name="T30" fmla="*/ 2147483647 w 625"/>
              <a:gd name="T31" fmla="*/ 2147483647 h 79"/>
              <a:gd name="T32" fmla="*/ 2147483647 w 625"/>
              <a:gd name="T33" fmla="*/ 2147483647 h 79"/>
              <a:gd name="T34" fmla="*/ 2147483647 w 625"/>
              <a:gd name="T35" fmla="*/ 2147483647 h 79"/>
              <a:gd name="T36" fmla="*/ 2147483647 w 625"/>
              <a:gd name="T37" fmla="*/ 2147483647 h 79"/>
              <a:gd name="T38" fmla="*/ 2147483647 w 625"/>
              <a:gd name="T39" fmla="*/ 2147483647 h 79"/>
              <a:gd name="T40" fmla="*/ 2147483647 w 625"/>
              <a:gd name="T41" fmla="*/ 2147483647 h 79"/>
              <a:gd name="T42" fmla="*/ 2147483647 w 625"/>
              <a:gd name="T43" fmla="*/ 2147483647 h 79"/>
              <a:gd name="T44" fmla="*/ 2147483647 w 625"/>
              <a:gd name="T45" fmla="*/ 2147483647 h 79"/>
              <a:gd name="T46" fmla="*/ 2147483647 w 625"/>
              <a:gd name="T47" fmla="*/ 2147483647 h 79"/>
              <a:gd name="T48" fmla="*/ 2147483647 w 625"/>
              <a:gd name="T49" fmla="*/ 2147483647 h 79"/>
              <a:gd name="T50" fmla="*/ 2147483647 w 625"/>
              <a:gd name="T51" fmla="*/ 2147483647 h 79"/>
              <a:gd name="T52" fmla="*/ 2147483647 w 625"/>
              <a:gd name="T53" fmla="*/ 2147483647 h 79"/>
              <a:gd name="T54" fmla="*/ 2147483647 w 625"/>
              <a:gd name="T55" fmla="*/ 2147483647 h 79"/>
              <a:gd name="T56" fmla="*/ 2147483647 w 625"/>
              <a:gd name="T57" fmla="*/ 2147483647 h 79"/>
              <a:gd name="T58" fmla="*/ 2147483647 w 625"/>
              <a:gd name="T59" fmla="*/ 2147483647 h 79"/>
              <a:gd name="T60" fmla="*/ 2147483647 w 625"/>
              <a:gd name="T61" fmla="*/ 2147483647 h 79"/>
              <a:gd name="T62" fmla="*/ 2147483647 w 625"/>
              <a:gd name="T63" fmla="*/ 2147483647 h 79"/>
              <a:gd name="T64" fmla="*/ 2147483647 w 625"/>
              <a:gd name="T65" fmla="*/ 2147483647 h 79"/>
              <a:gd name="T66" fmla="*/ 2147483647 w 625"/>
              <a:gd name="T67" fmla="*/ 2147483647 h 79"/>
              <a:gd name="T68" fmla="*/ 2147483647 w 625"/>
              <a:gd name="T69" fmla="*/ 2147483647 h 79"/>
              <a:gd name="T70" fmla="*/ 2147483647 w 625"/>
              <a:gd name="T71" fmla="*/ 2147483647 h 79"/>
              <a:gd name="T72" fmla="*/ 2147483647 w 625"/>
              <a:gd name="T73" fmla="*/ 2147483647 h 79"/>
              <a:gd name="T74" fmla="*/ 2147483647 w 625"/>
              <a:gd name="T75" fmla="*/ 2147483647 h 79"/>
              <a:gd name="T76" fmla="*/ 2147483647 w 625"/>
              <a:gd name="T77" fmla="*/ 2147483647 h 79"/>
              <a:gd name="T78" fmla="*/ 2147483647 w 625"/>
              <a:gd name="T79" fmla="*/ 2147483647 h 79"/>
              <a:gd name="T80" fmla="*/ 2147483647 w 625"/>
              <a:gd name="T81" fmla="*/ 2147483647 h 79"/>
              <a:gd name="T82" fmla="*/ 2147483647 w 625"/>
              <a:gd name="T83" fmla="*/ 2147483647 h 79"/>
              <a:gd name="T84" fmla="*/ 2147483647 w 625"/>
              <a:gd name="T85" fmla="*/ 2147483647 h 79"/>
              <a:gd name="T86" fmla="*/ 2147483647 w 625"/>
              <a:gd name="T87" fmla="*/ 2147483647 h 79"/>
              <a:gd name="T88" fmla="*/ 2147483647 w 625"/>
              <a:gd name="T89" fmla="*/ 2147483647 h 79"/>
              <a:gd name="T90" fmla="*/ 2147483647 w 625"/>
              <a:gd name="T91" fmla="*/ 2147483647 h 79"/>
              <a:gd name="T92" fmla="*/ 2147483647 w 625"/>
              <a:gd name="T93" fmla="*/ 2147483647 h 79"/>
              <a:gd name="T94" fmla="*/ 2147483647 w 625"/>
              <a:gd name="T95" fmla="*/ 2147483647 h 79"/>
              <a:gd name="T96" fmla="*/ 2147483647 w 625"/>
              <a:gd name="T97" fmla="*/ 2147483647 h 79"/>
              <a:gd name="T98" fmla="*/ 2147483647 w 625"/>
              <a:gd name="T99" fmla="*/ 2147483647 h 79"/>
              <a:gd name="T100" fmla="*/ 2147483647 w 625"/>
              <a:gd name="T101" fmla="*/ 2147483647 h 79"/>
              <a:gd name="T102" fmla="*/ 2147483647 w 625"/>
              <a:gd name="T103" fmla="*/ 2147483647 h 79"/>
              <a:gd name="T104" fmla="*/ 2147483647 w 625"/>
              <a:gd name="T105" fmla="*/ 2147483647 h 79"/>
              <a:gd name="T106" fmla="*/ 2147483647 w 625"/>
              <a:gd name="T107" fmla="*/ 2147483647 h 79"/>
              <a:gd name="T108" fmla="*/ 2147483647 w 625"/>
              <a:gd name="T109" fmla="*/ 2147483647 h 79"/>
              <a:gd name="T110" fmla="*/ 2147483647 w 625"/>
              <a:gd name="T111" fmla="*/ 2147483647 h 79"/>
              <a:gd name="T112" fmla="*/ 2147483647 w 625"/>
              <a:gd name="T113" fmla="*/ 2147483647 h 79"/>
              <a:gd name="T114" fmla="*/ 2147483647 w 625"/>
              <a:gd name="T115" fmla="*/ 2147483647 h 7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25" h="79">
                <a:moveTo>
                  <a:pt x="621" y="11"/>
                </a:moveTo>
                <a:cubicBezTo>
                  <a:pt x="622" y="10"/>
                  <a:pt x="622" y="10"/>
                  <a:pt x="623" y="10"/>
                </a:cubicBezTo>
                <a:cubicBezTo>
                  <a:pt x="622" y="7"/>
                  <a:pt x="612" y="9"/>
                  <a:pt x="610" y="9"/>
                </a:cubicBezTo>
                <a:cubicBezTo>
                  <a:pt x="608" y="9"/>
                  <a:pt x="605" y="9"/>
                  <a:pt x="603" y="10"/>
                </a:cubicBezTo>
                <a:cubicBezTo>
                  <a:pt x="602" y="10"/>
                  <a:pt x="598" y="10"/>
                  <a:pt x="601" y="10"/>
                </a:cubicBezTo>
                <a:cubicBezTo>
                  <a:pt x="592" y="10"/>
                  <a:pt x="583" y="11"/>
                  <a:pt x="574" y="11"/>
                </a:cubicBezTo>
                <a:cubicBezTo>
                  <a:pt x="575" y="11"/>
                  <a:pt x="574" y="11"/>
                  <a:pt x="573" y="10"/>
                </a:cubicBezTo>
                <a:cubicBezTo>
                  <a:pt x="573" y="10"/>
                  <a:pt x="577" y="7"/>
                  <a:pt x="571" y="8"/>
                </a:cubicBezTo>
                <a:cubicBezTo>
                  <a:pt x="569" y="8"/>
                  <a:pt x="564" y="10"/>
                  <a:pt x="562" y="9"/>
                </a:cubicBezTo>
                <a:cubicBezTo>
                  <a:pt x="561" y="7"/>
                  <a:pt x="564" y="9"/>
                  <a:pt x="564" y="8"/>
                </a:cubicBezTo>
                <a:cubicBezTo>
                  <a:pt x="563" y="8"/>
                  <a:pt x="563" y="8"/>
                  <a:pt x="564" y="8"/>
                </a:cubicBezTo>
                <a:cubicBezTo>
                  <a:pt x="563" y="8"/>
                  <a:pt x="561" y="8"/>
                  <a:pt x="559" y="8"/>
                </a:cubicBezTo>
                <a:cubicBezTo>
                  <a:pt x="560" y="8"/>
                  <a:pt x="562" y="8"/>
                  <a:pt x="563" y="7"/>
                </a:cubicBezTo>
                <a:cubicBezTo>
                  <a:pt x="562" y="7"/>
                  <a:pt x="560" y="7"/>
                  <a:pt x="560" y="7"/>
                </a:cubicBezTo>
                <a:cubicBezTo>
                  <a:pt x="561" y="7"/>
                  <a:pt x="562" y="6"/>
                  <a:pt x="563" y="6"/>
                </a:cubicBezTo>
                <a:cubicBezTo>
                  <a:pt x="559" y="7"/>
                  <a:pt x="564" y="5"/>
                  <a:pt x="564" y="5"/>
                </a:cubicBezTo>
                <a:cubicBezTo>
                  <a:pt x="548" y="0"/>
                  <a:pt x="529" y="6"/>
                  <a:pt x="512" y="4"/>
                </a:cubicBezTo>
                <a:cubicBezTo>
                  <a:pt x="508" y="4"/>
                  <a:pt x="504" y="4"/>
                  <a:pt x="500" y="3"/>
                </a:cubicBezTo>
                <a:cubicBezTo>
                  <a:pt x="497" y="3"/>
                  <a:pt x="491" y="4"/>
                  <a:pt x="488" y="3"/>
                </a:cubicBezTo>
                <a:cubicBezTo>
                  <a:pt x="483" y="2"/>
                  <a:pt x="476" y="2"/>
                  <a:pt x="471" y="3"/>
                </a:cubicBezTo>
                <a:cubicBezTo>
                  <a:pt x="463" y="4"/>
                  <a:pt x="455" y="2"/>
                  <a:pt x="447" y="3"/>
                </a:cubicBezTo>
                <a:cubicBezTo>
                  <a:pt x="440" y="3"/>
                  <a:pt x="432" y="4"/>
                  <a:pt x="424" y="4"/>
                </a:cubicBezTo>
                <a:cubicBezTo>
                  <a:pt x="420" y="4"/>
                  <a:pt x="416" y="4"/>
                  <a:pt x="412" y="3"/>
                </a:cubicBezTo>
                <a:cubicBezTo>
                  <a:pt x="412" y="3"/>
                  <a:pt x="407" y="1"/>
                  <a:pt x="409" y="3"/>
                </a:cubicBezTo>
                <a:cubicBezTo>
                  <a:pt x="393" y="1"/>
                  <a:pt x="377" y="5"/>
                  <a:pt x="360" y="3"/>
                </a:cubicBezTo>
                <a:cubicBezTo>
                  <a:pt x="353" y="3"/>
                  <a:pt x="345" y="2"/>
                  <a:pt x="338" y="2"/>
                </a:cubicBezTo>
                <a:cubicBezTo>
                  <a:pt x="324" y="2"/>
                  <a:pt x="309" y="6"/>
                  <a:pt x="295" y="2"/>
                </a:cubicBezTo>
                <a:cubicBezTo>
                  <a:pt x="295" y="2"/>
                  <a:pt x="295" y="2"/>
                  <a:pt x="295" y="2"/>
                </a:cubicBezTo>
                <a:cubicBezTo>
                  <a:pt x="280" y="2"/>
                  <a:pt x="264" y="4"/>
                  <a:pt x="249" y="3"/>
                </a:cubicBezTo>
                <a:cubicBezTo>
                  <a:pt x="249" y="3"/>
                  <a:pt x="249" y="3"/>
                  <a:pt x="250" y="3"/>
                </a:cubicBezTo>
                <a:cubicBezTo>
                  <a:pt x="238" y="3"/>
                  <a:pt x="226" y="4"/>
                  <a:pt x="214" y="4"/>
                </a:cubicBezTo>
                <a:cubicBezTo>
                  <a:pt x="207" y="4"/>
                  <a:pt x="201" y="3"/>
                  <a:pt x="194" y="3"/>
                </a:cubicBezTo>
                <a:cubicBezTo>
                  <a:pt x="191" y="3"/>
                  <a:pt x="188" y="3"/>
                  <a:pt x="185" y="3"/>
                </a:cubicBezTo>
                <a:cubicBezTo>
                  <a:pt x="184" y="3"/>
                  <a:pt x="183" y="4"/>
                  <a:pt x="181" y="4"/>
                </a:cubicBezTo>
                <a:cubicBezTo>
                  <a:pt x="178" y="4"/>
                  <a:pt x="177" y="4"/>
                  <a:pt x="179" y="5"/>
                </a:cubicBezTo>
                <a:cubicBezTo>
                  <a:pt x="178" y="5"/>
                  <a:pt x="174" y="6"/>
                  <a:pt x="173" y="5"/>
                </a:cubicBezTo>
                <a:cubicBezTo>
                  <a:pt x="175" y="5"/>
                  <a:pt x="176" y="4"/>
                  <a:pt x="178" y="4"/>
                </a:cubicBezTo>
                <a:cubicBezTo>
                  <a:pt x="171" y="5"/>
                  <a:pt x="164" y="5"/>
                  <a:pt x="158" y="5"/>
                </a:cubicBezTo>
                <a:cubicBezTo>
                  <a:pt x="152" y="5"/>
                  <a:pt x="140" y="7"/>
                  <a:pt x="135" y="4"/>
                </a:cubicBezTo>
                <a:cubicBezTo>
                  <a:pt x="137" y="4"/>
                  <a:pt x="140" y="4"/>
                  <a:pt x="142" y="4"/>
                </a:cubicBezTo>
                <a:cubicBezTo>
                  <a:pt x="132" y="4"/>
                  <a:pt x="118" y="3"/>
                  <a:pt x="110" y="4"/>
                </a:cubicBezTo>
                <a:cubicBezTo>
                  <a:pt x="114" y="5"/>
                  <a:pt x="118" y="4"/>
                  <a:pt x="122" y="5"/>
                </a:cubicBezTo>
                <a:cubicBezTo>
                  <a:pt x="118" y="5"/>
                  <a:pt x="114" y="5"/>
                  <a:pt x="110" y="5"/>
                </a:cubicBezTo>
                <a:cubicBezTo>
                  <a:pt x="111" y="5"/>
                  <a:pt x="111" y="5"/>
                  <a:pt x="111" y="6"/>
                </a:cubicBezTo>
                <a:cubicBezTo>
                  <a:pt x="108" y="6"/>
                  <a:pt x="111" y="7"/>
                  <a:pt x="107" y="7"/>
                </a:cubicBezTo>
                <a:cubicBezTo>
                  <a:pt x="108" y="8"/>
                  <a:pt x="102" y="8"/>
                  <a:pt x="101" y="8"/>
                </a:cubicBezTo>
                <a:cubicBezTo>
                  <a:pt x="103" y="8"/>
                  <a:pt x="99" y="10"/>
                  <a:pt x="98" y="8"/>
                </a:cubicBezTo>
                <a:cubicBezTo>
                  <a:pt x="103" y="8"/>
                  <a:pt x="101" y="8"/>
                  <a:pt x="99" y="7"/>
                </a:cubicBezTo>
                <a:cubicBezTo>
                  <a:pt x="99" y="8"/>
                  <a:pt x="99" y="8"/>
                  <a:pt x="98" y="8"/>
                </a:cubicBezTo>
                <a:cubicBezTo>
                  <a:pt x="95" y="9"/>
                  <a:pt x="93" y="9"/>
                  <a:pt x="92" y="9"/>
                </a:cubicBezTo>
                <a:cubicBezTo>
                  <a:pt x="91" y="9"/>
                  <a:pt x="90" y="8"/>
                  <a:pt x="90" y="8"/>
                </a:cubicBezTo>
                <a:cubicBezTo>
                  <a:pt x="91" y="8"/>
                  <a:pt x="92" y="8"/>
                  <a:pt x="93" y="8"/>
                </a:cubicBezTo>
                <a:cubicBezTo>
                  <a:pt x="95" y="7"/>
                  <a:pt x="98" y="7"/>
                  <a:pt x="99" y="6"/>
                </a:cubicBezTo>
                <a:cubicBezTo>
                  <a:pt x="97" y="6"/>
                  <a:pt x="92" y="8"/>
                  <a:pt x="91" y="7"/>
                </a:cubicBezTo>
                <a:cubicBezTo>
                  <a:pt x="92" y="7"/>
                  <a:pt x="93" y="6"/>
                  <a:pt x="94" y="6"/>
                </a:cubicBezTo>
                <a:cubicBezTo>
                  <a:pt x="81" y="6"/>
                  <a:pt x="67" y="5"/>
                  <a:pt x="54" y="6"/>
                </a:cubicBezTo>
                <a:cubicBezTo>
                  <a:pt x="51" y="6"/>
                  <a:pt x="48" y="6"/>
                  <a:pt x="45" y="6"/>
                </a:cubicBezTo>
                <a:cubicBezTo>
                  <a:pt x="44" y="6"/>
                  <a:pt x="36" y="4"/>
                  <a:pt x="39" y="6"/>
                </a:cubicBezTo>
                <a:cubicBezTo>
                  <a:pt x="34" y="6"/>
                  <a:pt x="32" y="12"/>
                  <a:pt x="30" y="16"/>
                </a:cubicBezTo>
                <a:cubicBezTo>
                  <a:pt x="29" y="18"/>
                  <a:pt x="25" y="28"/>
                  <a:pt x="22" y="28"/>
                </a:cubicBezTo>
                <a:cubicBezTo>
                  <a:pt x="22" y="28"/>
                  <a:pt x="23" y="29"/>
                  <a:pt x="24" y="29"/>
                </a:cubicBezTo>
                <a:cubicBezTo>
                  <a:pt x="21" y="29"/>
                  <a:pt x="21" y="30"/>
                  <a:pt x="22" y="31"/>
                </a:cubicBezTo>
                <a:cubicBezTo>
                  <a:pt x="19" y="31"/>
                  <a:pt x="19" y="33"/>
                  <a:pt x="21" y="34"/>
                </a:cubicBezTo>
                <a:cubicBezTo>
                  <a:pt x="18" y="34"/>
                  <a:pt x="15" y="35"/>
                  <a:pt x="17" y="37"/>
                </a:cubicBezTo>
                <a:cubicBezTo>
                  <a:pt x="13" y="35"/>
                  <a:pt x="16" y="37"/>
                  <a:pt x="16" y="38"/>
                </a:cubicBezTo>
                <a:cubicBezTo>
                  <a:pt x="15" y="38"/>
                  <a:pt x="14" y="37"/>
                  <a:pt x="12" y="38"/>
                </a:cubicBezTo>
                <a:cubicBezTo>
                  <a:pt x="13" y="38"/>
                  <a:pt x="14" y="38"/>
                  <a:pt x="15" y="39"/>
                </a:cubicBezTo>
                <a:cubicBezTo>
                  <a:pt x="14" y="39"/>
                  <a:pt x="9" y="39"/>
                  <a:pt x="11" y="40"/>
                </a:cubicBezTo>
                <a:cubicBezTo>
                  <a:pt x="5" y="40"/>
                  <a:pt x="12" y="40"/>
                  <a:pt x="9" y="41"/>
                </a:cubicBezTo>
                <a:cubicBezTo>
                  <a:pt x="12" y="41"/>
                  <a:pt x="8" y="44"/>
                  <a:pt x="7" y="45"/>
                </a:cubicBezTo>
                <a:cubicBezTo>
                  <a:pt x="11" y="44"/>
                  <a:pt x="8" y="45"/>
                  <a:pt x="9" y="46"/>
                </a:cubicBezTo>
                <a:cubicBezTo>
                  <a:pt x="7" y="46"/>
                  <a:pt x="3" y="47"/>
                  <a:pt x="7" y="48"/>
                </a:cubicBezTo>
                <a:cubicBezTo>
                  <a:pt x="5" y="49"/>
                  <a:pt x="2" y="51"/>
                  <a:pt x="6" y="51"/>
                </a:cubicBezTo>
                <a:cubicBezTo>
                  <a:pt x="4" y="52"/>
                  <a:pt x="4" y="52"/>
                  <a:pt x="2" y="54"/>
                </a:cubicBezTo>
                <a:cubicBezTo>
                  <a:pt x="4" y="54"/>
                  <a:pt x="6" y="54"/>
                  <a:pt x="7" y="54"/>
                </a:cubicBezTo>
                <a:cubicBezTo>
                  <a:pt x="5" y="55"/>
                  <a:pt x="2" y="54"/>
                  <a:pt x="5" y="56"/>
                </a:cubicBezTo>
                <a:cubicBezTo>
                  <a:pt x="4" y="56"/>
                  <a:pt x="3" y="56"/>
                  <a:pt x="3" y="56"/>
                </a:cubicBezTo>
                <a:cubicBezTo>
                  <a:pt x="2" y="56"/>
                  <a:pt x="1" y="57"/>
                  <a:pt x="0" y="58"/>
                </a:cubicBezTo>
                <a:cubicBezTo>
                  <a:pt x="8" y="59"/>
                  <a:pt x="7" y="59"/>
                  <a:pt x="15" y="60"/>
                </a:cubicBezTo>
                <a:cubicBezTo>
                  <a:pt x="15" y="62"/>
                  <a:pt x="12" y="67"/>
                  <a:pt x="15" y="68"/>
                </a:cubicBezTo>
                <a:cubicBezTo>
                  <a:pt x="14" y="67"/>
                  <a:pt x="14" y="68"/>
                  <a:pt x="13" y="69"/>
                </a:cubicBezTo>
                <a:cubicBezTo>
                  <a:pt x="14" y="69"/>
                  <a:pt x="14" y="69"/>
                  <a:pt x="15" y="69"/>
                </a:cubicBezTo>
                <a:cubicBezTo>
                  <a:pt x="13" y="69"/>
                  <a:pt x="13" y="69"/>
                  <a:pt x="12" y="70"/>
                </a:cubicBezTo>
                <a:cubicBezTo>
                  <a:pt x="14" y="70"/>
                  <a:pt x="14" y="71"/>
                  <a:pt x="12" y="71"/>
                </a:cubicBezTo>
                <a:cubicBezTo>
                  <a:pt x="14" y="71"/>
                  <a:pt x="19" y="71"/>
                  <a:pt x="20" y="73"/>
                </a:cubicBezTo>
                <a:cubicBezTo>
                  <a:pt x="18" y="74"/>
                  <a:pt x="17" y="74"/>
                  <a:pt x="15" y="75"/>
                </a:cubicBezTo>
                <a:cubicBezTo>
                  <a:pt x="22" y="74"/>
                  <a:pt x="37" y="73"/>
                  <a:pt x="44" y="73"/>
                </a:cubicBezTo>
                <a:cubicBezTo>
                  <a:pt x="53" y="73"/>
                  <a:pt x="62" y="73"/>
                  <a:pt x="71" y="73"/>
                </a:cubicBezTo>
                <a:cubicBezTo>
                  <a:pt x="86" y="73"/>
                  <a:pt x="102" y="73"/>
                  <a:pt x="118" y="74"/>
                </a:cubicBezTo>
                <a:cubicBezTo>
                  <a:pt x="128" y="74"/>
                  <a:pt x="138" y="76"/>
                  <a:pt x="148" y="75"/>
                </a:cubicBezTo>
                <a:cubicBezTo>
                  <a:pt x="150" y="75"/>
                  <a:pt x="166" y="72"/>
                  <a:pt x="166" y="73"/>
                </a:cubicBezTo>
                <a:cubicBezTo>
                  <a:pt x="165" y="73"/>
                  <a:pt x="166" y="74"/>
                  <a:pt x="168" y="74"/>
                </a:cubicBezTo>
                <a:cubicBezTo>
                  <a:pt x="168" y="73"/>
                  <a:pt x="169" y="73"/>
                  <a:pt x="169" y="73"/>
                </a:cubicBezTo>
                <a:cubicBezTo>
                  <a:pt x="170" y="73"/>
                  <a:pt x="169" y="74"/>
                  <a:pt x="168" y="74"/>
                </a:cubicBezTo>
                <a:cubicBezTo>
                  <a:pt x="168" y="74"/>
                  <a:pt x="168" y="74"/>
                  <a:pt x="168" y="74"/>
                </a:cubicBezTo>
                <a:cubicBezTo>
                  <a:pt x="173" y="75"/>
                  <a:pt x="187" y="70"/>
                  <a:pt x="191" y="73"/>
                </a:cubicBezTo>
                <a:cubicBezTo>
                  <a:pt x="191" y="73"/>
                  <a:pt x="190" y="73"/>
                  <a:pt x="189" y="73"/>
                </a:cubicBezTo>
                <a:cubicBezTo>
                  <a:pt x="191" y="75"/>
                  <a:pt x="193" y="75"/>
                  <a:pt x="196" y="74"/>
                </a:cubicBezTo>
                <a:cubicBezTo>
                  <a:pt x="197" y="73"/>
                  <a:pt x="204" y="73"/>
                  <a:pt x="202" y="73"/>
                </a:cubicBezTo>
                <a:cubicBezTo>
                  <a:pt x="203" y="73"/>
                  <a:pt x="205" y="73"/>
                  <a:pt x="206" y="74"/>
                </a:cubicBezTo>
                <a:cubicBezTo>
                  <a:pt x="206" y="74"/>
                  <a:pt x="206" y="73"/>
                  <a:pt x="206" y="73"/>
                </a:cubicBezTo>
                <a:cubicBezTo>
                  <a:pt x="205" y="73"/>
                  <a:pt x="204" y="73"/>
                  <a:pt x="204" y="73"/>
                </a:cubicBezTo>
                <a:cubicBezTo>
                  <a:pt x="206" y="71"/>
                  <a:pt x="210" y="74"/>
                  <a:pt x="207" y="75"/>
                </a:cubicBezTo>
                <a:cubicBezTo>
                  <a:pt x="208" y="75"/>
                  <a:pt x="209" y="75"/>
                  <a:pt x="211" y="74"/>
                </a:cubicBezTo>
                <a:cubicBezTo>
                  <a:pt x="208" y="75"/>
                  <a:pt x="211" y="74"/>
                  <a:pt x="212" y="73"/>
                </a:cubicBezTo>
                <a:cubicBezTo>
                  <a:pt x="214" y="73"/>
                  <a:pt x="216" y="73"/>
                  <a:pt x="217" y="73"/>
                </a:cubicBezTo>
                <a:cubicBezTo>
                  <a:pt x="217" y="75"/>
                  <a:pt x="222" y="74"/>
                  <a:pt x="220" y="73"/>
                </a:cubicBezTo>
                <a:cubicBezTo>
                  <a:pt x="221" y="72"/>
                  <a:pt x="228" y="74"/>
                  <a:pt x="230" y="73"/>
                </a:cubicBezTo>
                <a:cubicBezTo>
                  <a:pt x="236" y="72"/>
                  <a:pt x="243" y="73"/>
                  <a:pt x="249" y="73"/>
                </a:cubicBezTo>
                <a:cubicBezTo>
                  <a:pt x="246" y="74"/>
                  <a:pt x="248" y="75"/>
                  <a:pt x="249" y="74"/>
                </a:cubicBezTo>
                <a:cubicBezTo>
                  <a:pt x="249" y="73"/>
                  <a:pt x="250" y="72"/>
                  <a:pt x="252" y="73"/>
                </a:cubicBezTo>
                <a:cubicBezTo>
                  <a:pt x="255" y="73"/>
                  <a:pt x="256" y="72"/>
                  <a:pt x="255" y="74"/>
                </a:cubicBezTo>
                <a:cubicBezTo>
                  <a:pt x="255" y="74"/>
                  <a:pt x="267" y="71"/>
                  <a:pt x="268" y="73"/>
                </a:cubicBezTo>
                <a:cubicBezTo>
                  <a:pt x="268" y="73"/>
                  <a:pt x="264" y="74"/>
                  <a:pt x="264" y="74"/>
                </a:cubicBezTo>
                <a:cubicBezTo>
                  <a:pt x="266" y="74"/>
                  <a:pt x="270" y="73"/>
                  <a:pt x="273" y="74"/>
                </a:cubicBezTo>
                <a:cubicBezTo>
                  <a:pt x="271" y="74"/>
                  <a:pt x="268" y="74"/>
                  <a:pt x="266" y="75"/>
                </a:cubicBezTo>
                <a:cubicBezTo>
                  <a:pt x="267" y="75"/>
                  <a:pt x="271" y="75"/>
                  <a:pt x="271" y="74"/>
                </a:cubicBezTo>
                <a:cubicBezTo>
                  <a:pt x="271" y="75"/>
                  <a:pt x="269" y="75"/>
                  <a:pt x="268" y="76"/>
                </a:cubicBezTo>
                <a:cubicBezTo>
                  <a:pt x="270" y="76"/>
                  <a:pt x="274" y="75"/>
                  <a:pt x="276" y="74"/>
                </a:cubicBezTo>
                <a:cubicBezTo>
                  <a:pt x="276" y="74"/>
                  <a:pt x="274" y="74"/>
                  <a:pt x="274" y="74"/>
                </a:cubicBezTo>
                <a:cubicBezTo>
                  <a:pt x="276" y="74"/>
                  <a:pt x="279" y="72"/>
                  <a:pt x="281" y="73"/>
                </a:cubicBezTo>
                <a:cubicBezTo>
                  <a:pt x="278" y="73"/>
                  <a:pt x="283" y="75"/>
                  <a:pt x="280" y="76"/>
                </a:cubicBezTo>
                <a:cubicBezTo>
                  <a:pt x="284" y="75"/>
                  <a:pt x="289" y="74"/>
                  <a:pt x="293" y="74"/>
                </a:cubicBezTo>
                <a:cubicBezTo>
                  <a:pt x="293" y="74"/>
                  <a:pt x="292" y="74"/>
                  <a:pt x="291" y="74"/>
                </a:cubicBezTo>
                <a:cubicBezTo>
                  <a:pt x="291" y="75"/>
                  <a:pt x="292" y="75"/>
                  <a:pt x="292" y="75"/>
                </a:cubicBezTo>
                <a:cubicBezTo>
                  <a:pt x="289" y="77"/>
                  <a:pt x="292" y="76"/>
                  <a:pt x="295" y="76"/>
                </a:cubicBezTo>
                <a:cubicBezTo>
                  <a:pt x="291" y="75"/>
                  <a:pt x="298" y="75"/>
                  <a:pt x="299" y="74"/>
                </a:cubicBezTo>
                <a:cubicBezTo>
                  <a:pt x="297" y="74"/>
                  <a:pt x="296" y="74"/>
                  <a:pt x="295" y="74"/>
                </a:cubicBezTo>
                <a:cubicBezTo>
                  <a:pt x="296" y="74"/>
                  <a:pt x="301" y="74"/>
                  <a:pt x="301" y="74"/>
                </a:cubicBezTo>
                <a:cubicBezTo>
                  <a:pt x="300" y="74"/>
                  <a:pt x="300" y="74"/>
                  <a:pt x="300" y="74"/>
                </a:cubicBezTo>
                <a:cubicBezTo>
                  <a:pt x="301" y="74"/>
                  <a:pt x="303" y="74"/>
                  <a:pt x="304" y="75"/>
                </a:cubicBezTo>
                <a:cubicBezTo>
                  <a:pt x="306" y="75"/>
                  <a:pt x="309" y="74"/>
                  <a:pt x="312" y="75"/>
                </a:cubicBezTo>
                <a:cubicBezTo>
                  <a:pt x="312" y="74"/>
                  <a:pt x="310" y="74"/>
                  <a:pt x="310" y="74"/>
                </a:cubicBezTo>
                <a:cubicBezTo>
                  <a:pt x="311" y="74"/>
                  <a:pt x="317" y="74"/>
                  <a:pt x="317" y="75"/>
                </a:cubicBezTo>
                <a:cubicBezTo>
                  <a:pt x="317" y="74"/>
                  <a:pt x="318" y="74"/>
                  <a:pt x="319" y="74"/>
                </a:cubicBezTo>
                <a:cubicBezTo>
                  <a:pt x="319" y="74"/>
                  <a:pt x="319" y="75"/>
                  <a:pt x="320" y="75"/>
                </a:cubicBezTo>
                <a:cubicBezTo>
                  <a:pt x="320" y="75"/>
                  <a:pt x="317" y="75"/>
                  <a:pt x="318" y="76"/>
                </a:cubicBezTo>
                <a:cubicBezTo>
                  <a:pt x="318" y="76"/>
                  <a:pt x="320" y="74"/>
                  <a:pt x="320" y="75"/>
                </a:cubicBezTo>
                <a:cubicBezTo>
                  <a:pt x="320" y="76"/>
                  <a:pt x="319" y="76"/>
                  <a:pt x="318" y="76"/>
                </a:cubicBezTo>
                <a:cubicBezTo>
                  <a:pt x="321" y="76"/>
                  <a:pt x="323" y="76"/>
                  <a:pt x="326" y="76"/>
                </a:cubicBezTo>
                <a:cubicBezTo>
                  <a:pt x="327" y="76"/>
                  <a:pt x="336" y="75"/>
                  <a:pt x="331" y="75"/>
                </a:cubicBezTo>
                <a:cubicBezTo>
                  <a:pt x="332" y="75"/>
                  <a:pt x="335" y="74"/>
                  <a:pt x="336" y="74"/>
                </a:cubicBezTo>
                <a:cubicBezTo>
                  <a:pt x="336" y="74"/>
                  <a:pt x="336" y="74"/>
                  <a:pt x="337" y="74"/>
                </a:cubicBezTo>
                <a:cubicBezTo>
                  <a:pt x="337" y="74"/>
                  <a:pt x="336" y="74"/>
                  <a:pt x="336" y="74"/>
                </a:cubicBezTo>
                <a:cubicBezTo>
                  <a:pt x="336" y="74"/>
                  <a:pt x="336" y="75"/>
                  <a:pt x="336" y="75"/>
                </a:cubicBezTo>
                <a:cubicBezTo>
                  <a:pt x="337" y="74"/>
                  <a:pt x="338" y="74"/>
                  <a:pt x="338" y="75"/>
                </a:cubicBezTo>
                <a:cubicBezTo>
                  <a:pt x="337" y="75"/>
                  <a:pt x="339" y="75"/>
                  <a:pt x="340" y="75"/>
                </a:cubicBezTo>
                <a:cubicBezTo>
                  <a:pt x="338" y="75"/>
                  <a:pt x="340" y="75"/>
                  <a:pt x="341" y="75"/>
                </a:cubicBezTo>
                <a:cubicBezTo>
                  <a:pt x="341" y="75"/>
                  <a:pt x="343" y="75"/>
                  <a:pt x="341" y="76"/>
                </a:cubicBezTo>
                <a:cubicBezTo>
                  <a:pt x="342" y="76"/>
                  <a:pt x="342" y="76"/>
                  <a:pt x="343" y="76"/>
                </a:cubicBezTo>
                <a:cubicBezTo>
                  <a:pt x="343" y="75"/>
                  <a:pt x="344" y="75"/>
                  <a:pt x="344" y="75"/>
                </a:cubicBezTo>
                <a:cubicBezTo>
                  <a:pt x="344" y="76"/>
                  <a:pt x="343" y="76"/>
                  <a:pt x="343" y="76"/>
                </a:cubicBezTo>
                <a:cubicBezTo>
                  <a:pt x="342" y="76"/>
                  <a:pt x="341" y="77"/>
                  <a:pt x="342" y="77"/>
                </a:cubicBezTo>
                <a:cubicBezTo>
                  <a:pt x="344" y="77"/>
                  <a:pt x="348" y="75"/>
                  <a:pt x="350" y="76"/>
                </a:cubicBezTo>
                <a:cubicBezTo>
                  <a:pt x="351" y="77"/>
                  <a:pt x="350" y="77"/>
                  <a:pt x="350" y="77"/>
                </a:cubicBezTo>
                <a:cubicBezTo>
                  <a:pt x="351" y="77"/>
                  <a:pt x="361" y="75"/>
                  <a:pt x="362" y="77"/>
                </a:cubicBezTo>
                <a:cubicBezTo>
                  <a:pt x="359" y="76"/>
                  <a:pt x="363" y="78"/>
                  <a:pt x="363" y="78"/>
                </a:cubicBezTo>
                <a:cubicBezTo>
                  <a:pt x="364" y="78"/>
                  <a:pt x="365" y="78"/>
                  <a:pt x="366" y="78"/>
                </a:cubicBezTo>
                <a:cubicBezTo>
                  <a:pt x="366" y="77"/>
                  <a:pt x="366" y="77"/>
                  <a:pt x="366" y="77"/>
                </a:cubicBezTo>
                <a:cubicBezTo>
                  <a:pt x="364" y="76"/>
                  <a:pt x="364" y="76"/>
                  <a:pt x="365" y="76"/>
                </a:cubicBezTo>
                <a:cubicBezTo>
                  <a:pt x="365" y="76"/>
                  <a:pt x="365" y="75"/>
                  <a:pt x="364" y="75"/>
                </a:cubicBezTo>
                <a:cubicBezTo>
                  <a:pt x="367" y="75"/>
                  <a:pt x="368" y="77"/>
                  <a:pt x="370" y="75"/>
                </a:cubicBezTo>
                <a:cubicBezTo>
                  <a:pt x="369" y="75"/>
                  <a:pt x="369" y="75"/>
                  <a:pt x="368" y="75"/>
                </a:cubicBezTo>
                <a:cubicBezTo>
                  <a:pt x="371" y="75"/>
                  <a:pt x="371" y="75"/>
                  <a:pt x="371" y="75"/>
                </a:cubicBezTo>
                <a:cubicBezTo>
                  <a:pt x="371" y="75"/>
                  <a:pt x="371" y="76"/>
                  <a:pt x="371" y="77"/>
                </a:cubicBezTo>
                <a:cubicBezTo>
                  <a:pt x="371" y="77"/>
                  <a:pt x="372" y="77"/>
                  <a:pt x="372" y="77"/>
                </a:cubicBezTo>
                <a:cubicBezTo>
                  <a:pt x="372" y="77"/>
                  <a:pt x="372" y="77"/>
                  <a:pt x="373" y="77"/>
                </a:cubicBezTo>
                <a:cubicBezTo>
                  <a:pt x="373" y="77"/>
                  <a:pt x="372" y="77"/>
                  <a:pt x="372" y="77"/>
                </a:cubicBezTo>
                <a:cubicBezTo>
                  <a:pt x="373" y="77"/>
                  <a:pt x="375" y="79"/>
                  <a:pt x="377" y="79"/>
                </a:cubicBezTo>
                <a:cubicBezTo>
                  <a:pt x="376" y="78"/>
                  <a:pt x="376" y="78"/>
                  <a:pt x="376" y="78"/>
                </a:cubicBezTo>
                <a:cubicBezTo>
                  <a:pt x="377" y="78"/>
                  <a:pt x="379" y="77"/>
                  <a:pt x="380" y="77"/>
                </a:cubicBezTo>
                <a:cubicBezTo>
                  <a:pt x="381" y="76"/>
                  <a:pt x="383" y="75"/>
                  <a:pt x="385" y="75"/>
                </a:cubicBezTo>
                <a:cubicBezTo>
                  <a:pt x="384" y="77"/>
                  <a:pt x="385" y="75"/>
                  <a:pt x="383" y="76"/>
                </a:cubicBezTo>
                <a:cubicBezTo>
                  <a:pt x="385" y="75"/>
                  <a:pt x="389" y="75"/>
                  <a:pt x="391" y="75"/>
                </a:cubicBezTo>
                <a:cubicBezTo>
                  <a:pt x="392" y="76"/>
                  <a:pt x="392" y="76"/>
                  <a:pt x="390" y="76"/>
                </a:cubicBezTo>
                <a:cubicBezTo>
                  <a:pt x="391" y="76"/>
                  <a:pt x="391" y="77"/>
                  <a:pt x="391" y="77"/>
                </a:cubicBezTo>
                <a:cubicBezTo>
                  <a:pt x="392" y="77"/>
                  <a:pt x="400" y="75"/>
                  <a:pt x="403" y="75"/>
                </a:cubicBezTo>
                <a:cubicBezTo>
                  <a:pt x="404" y="75"/>
                  <a:pt x="405" y="75"/>
                  <a:pt x="406" y="74"/>
                </a:cubicBezTo>
                <a:cubicBezTo>
                  <a:pt x="405" y="75"/>
                  <a:pt x="405" y="75"/>
                  <a:pt x="405" y="75"/>
                </a:cubicBezTo>
                <a:cubicBezTo>
                  <a:pt x="406" y="75"/>
                  <a:pt x="407" y="75"/>
                  <a:pt x="408" y="75"/>
                </a:cubicBezTo>
                <a:cubicBezTo>
                  <a:pt x="407" y="75"/>
                  <a:pt x="407" y="76"/>
                  <a:pt x="407" y="76"/>
                </a:cubicBezTo>
                <a:cubicBezTo>
                  <a:pt x="408" y="76"/>
                  <a:pt x="409" y="76"/>
                  <a:pt x="411" y="76"/>
                </a:cubicBezTo>
                <a:cubicBezTo>
                  <a:pt x="410" y="76"/>
                  <a:pt x="406" y="75"/>
                  <a:pt x="406" y="77"/>
                </a:cubicBezTo>
                <a:cubicBezTo>
                  <a:pt x="407" y="76"/>
                  <a:pt x="409" y="76"/>
                  <a:pt x="410" y="76"/>
                </a:cubicBezTo>
                <a:cubicBezTo>
                  <a:pt x="414" y="76"/>
                  <a:pt x="419" y="75"/>
                  <a:pt x="422" y="76"/>
                </a:cubicBezTo>
                <a:cubicBezTo>
                  <a:pt x="422" y="76"/>
                  <a:pt x="424" y="76"/>
                  <a:pt x="426" y="76"/>
                </a:cubicBezTo>
                <a:cubicBezTo>
                  <a:pt x="431" y="75"/>
                  <a:pt x="424" y="76"/>
                  <a:pt x="430" y="76"/>
                </a:cubicBezTo>
                <a:cubicBezTo>
                  <a:pt x="429" y="76"/>
                  <a:pt x="429" y="76"/>
                  <a:pt x="428" y="76"/>
                </a:cubicBezTo>
                <a:cubicBezTo>
                  <a:pt x="429" y="76"/>
                  <a:pt x="430" y="76"/>
                  <a:pt x="431" y="76"/>
                </a:cubicBezTo>
                <a:cubicBezTo>
                  <a:pt x="431" y="76"/>
                  <a:pt x="432" y="76"/>
                  <a:pt x="432" y="76"/>
                </a:cubicBezTo>
                <a:cubicBezTo>
                  <a:pt x="432" y="76"/>
                  <a:pt x="431" y="76"/>
                  <a:pt x="431" y="76"/>
                </a:cubicBezTo>
                <a:cubicBezTo>
                  <a:pt x="431" y="76"/>
                  <a:pt x="431" y="76"/>
                  <a:pt x="430" y="76"/>
                </a:cubicBezTo>
                <a:cubicBezTo>
                  <a:pt x="435" y="78"/>
                  <a:pt x="444" y="76"/>
                  <a:pt x="449" y="76"/>
                </a:cubicBezTo>
                <a:cubicBezTo>
                  <a:pt x="458" y="76"/>
                  <a:pt x="467" y="76"/>
                  <a:pt x="476" y="76"/>
                </a:cubicBezTo>
                <a:cubicBezTo>
                  <a:pt x="485" y="76"/>
                  <a:pt x="494" y="76"/>
                  <a:pt x="503" y="76"/>
                </a:cubicBezTo>
                <a:cubicBezTo>
                  <a:pt x="509" y="76"/>
                  <a:pt x="520" y="74"/>
                  <a:pt x="526" y="76"/>
                </a:cubicBezTo>
                <a:cubicBezTo>
                  <a:pt x="525" y="76"/>
                  <a:pt x="526" y="75"/>
                  <a:pt x="527" y="76"/>
                </a:cubicBezTo>
                <a:cubicBezTo>
                  <a:pt x="528" y="76"/>
                  <a:pt x="531" y="76"/>
                  <a:pt x="533" y="76"/>
                </a:cubicBezTo>
                <a:cubicBezTo>
                  <a:pt x="535" y="76"/>
                  <a:pt x="537" y="77"/>
                  <a:pt x="540" y="77"/>
                </a:cubicBezTo>
                <a:cubicBezTo>
                  <a:pt x="542" y="76"/>
                  <a:pt x="544" y="75"/>
                  <a:pt x="547" y="76"/>
                </a:cubicBezTo>
                <a:cubicBezTo>
                  <a:pt x="543" y="76"/>
                  <a:pt x="549" y="77"/>
                  <a:pt x="549" y="76"/>
                </a:cubicBezTo>
                <a:cubicBezTo>
                  <a:pt x="548" y="76"/>
                  <a:pt x="547" y="76"/>
                  <a:pt x="546" y="76"/>
                </a:cubicBezTo>
                <a:cubicBezTo>
                  <a:pt x="549" y="76"/>
                  <a:pt x="551" y="76"/>
                  <a:pt x="553" y="75"/>
                </a:cubicBezTo>
                <a:cubicBezTo>
                  <a:pt x="553" y="76"/>
                  <a:pt x="553" y="76"/>
                  <a:pt x="552" y="76"/>
                </a:cubicBezTo>
                <a:cubicBezTo>
                  <a:pt x="553" y="77"/>
                  <a:pt x="564" y="75"/>
                  <a:pt x="566" y="76"/>
                </a:cubicBezTo>
                <a:cubicBezTo>
                  <a:pt x="567" y="76"/>
                  <a:pt x="568" y="75"/>
                  <a:pt x="567" y="75"/>
                </a:cubicBezTo>
                <a:cubicBezTo>
                  <a:pt x="568" y="75"/>
                  <a:pt x="570" y="74"/>
                  <a:pt x="569" y="75"/>
                </a:cubicBezTo>
                <a:cubicBezTo>
                  <a:pt x="570" y="75"/>
                  <a:pt x="570" y="74"/>
                  <a:pt x="570" y="74"/>
                </a:cubicBezTo>
                <a:cubicBezTo>
                  <a:pt x="567" y="74"/>
                  <a:pt x="568" y="74"/>
                  <a:pt x="569" y="73"/>
                </a:cubicBezTo>
                <a:cubicBezTo>
                  <a:pt x="569" y="74"/>
                  <a:pt x="566" y="72"/>
                  <a:pt x="567" y="71"/>
                </a:cubicBezTo>
                <a:cubicBezTo>
                  <a:pt x="567" y="71"/>
                  <a:pt x="567" y="71"/>
                  <a:pt x="567" y="72"/>
                </a:cubicBezTo>
                <a:cubicBezTo>
                  <a:pt x="568" y="71"/>
                  <a:pt x="574" y="72"/>
                  <a:pt x="575" y="70"/>
                </a:cubicBezTo>
                <a:cubicBezTo>
                  <a:pt x="574" y="70"/>
                  <a:pt x="569" y="71"/>
                  <a:pt x="568" y="70"/>
                </a:cubicBezTo>
                <a:cubicBezTo>
                  <a:pt x="569" y="69"/>
                  <a:pt x="572" y="67"/>
                  <a:pt x="573" y="68"/>
                </a:cubicBezTo>
                <a:cubicBezTo>
                  <a:pt x="573" y="68"/>
                  <a:pt x="573" y="69"/>
                  <a:pt x="572" y="69"/>
                </a:cubicBezTo>
                <a:cubicBezTo>
                  <a:pt x="574" y="70"/>
                  <a:pt x="575" y="69"/>
                  <a:pt x="575" y="69"/>
                </a:cubicBezTo>
                <a:cubicBezTo>
                  <a:pt x="578" y="69"/>
                  <a:pt x="580" y="66"/>
                  <a:pt x="580" y="66"/>
                </a:cubicBezTo>
                <a:cubicBezTo>
                  <a:pt x="581" y="65"/>
                  <a:pt x="584" y="63"/>
                  <a:pt x="585" y="62"/>
                </a:cubicBezTo>
                <a:cubicBezTo>
                  <a:pt x="585" y="62"/>
                  <a:pt x="584" y="62"/>
                  <a:pt x="584" y="62"/>
                </a:cubicBezTo>
                <a:cubicBezTo>
                  <a:pt x="587" y="61"/>
                  <a:pt x="589" y="60"/>
                  <a:pt x="588" y="59"/>
                </a:cubicBezTo>
                <a:cubicBezTo>
                  <a:pt x="591" y="58"/>
                  <a:pt x="591" y="57"/>
                  <a:pt x="589" y="57"/>
                </a:cubicBezTo>
                <a:cubicBezTo>
                  <a:pt x="589" y="56"/>
                  <a:pt x="591" y="55"/>
                  <a:pt x="592" y="55"/>
                </a:cubicBezTo>
                <a:cubicBezTo>
                  <a:pt x="591" y="53"/>
                  <a:pt x="589" y="56"/>
                  <a:pt x="589" y="54"/>
                </a:cubicBezTo>
                <a:cubicBezTo>
                  <a:pt x="591" y="54"/>
                  <a:pt x="594" y="53"/>
                  <a:pt x="591" y="52"/>
                </a:cubicBezTo>
                <a:cubicBezTo>
                  <a:pt x="592" y="50"/>
                  <a:pt x="590" y="51"/>
                  <a:pt x="591" y="50"/>
                </a:cubicBezTo>
                <a:cubicBezTo>
                  <a:pt x="593" y="49"/>
                  <a:pt x="586" y="48"/>
                  <a:pt x="586" y="48"/>
                </a:cubicBezTo>
                <a:cubicBezTo>
                  <a:pt x="590" y="47"/>
                  <a:pt x="587" y="48"/>
                  <a:pt x="586" y="47"/>
                </a:cubicBezTo>
                <a:cubicBezTo>
                  <a:pt x="586" y="46"/>
                  <a:pt x="595" y="45"/>
                  <a:pt x="597" y="44"/>
                </a:cubicBezTo>
                <a:cubicBezTo>
                  <a:pt x="596" y="44"/>
                  <a:pt x="596" y="44"/>
                  <a:pt x="595" y="42"/>
                </a:cubicBezTo>
                <a:cubicBezTo>
                  <a:pt x="595" y="44"/>
                  <a:pt x="598" y="39"/>
                  <a:pt x="599" y="39"/>
                </a:cubicBezTo>
                <a:cubicBezTo>
                  <a:pt x="599" y="39"/>
                  <a:pt x="595" y="39"/>
                  <a:pt x="595" y="38"/>
                </a:cubicBezTo>
                <a:cubicBezTo>
                  <a:pt x="597" y="38"/>
                  <a:pt x="599" y="38"/>
                  <a:pt x="600" y="38"/>
                </a:cubicBezTo>
                <a:cubicBezTo>
                  <a:pt x="598" y="36"/>
                  <a:pt x="603" y="39"/>
                  <a:pt x="603" y="35"/>
                </a:cubicBezTo>
                <a:cubicBezTo>
                  <a:pt x="603" y="32"/>
                  <a:pt x="605" y="34"/>
                  <a:pt x="604" y="31"/>
                </a:cubicBezTo>
                <a:cubicBezTo>
                  <a:pt x="604" y="31"/>
                  <a:pt x="611" y="29"/>
                  <a:pt x="608" y="31"/>
                </a:cubicBezTo>
                <a:cubicBezTo>
                  <a:pt x="608" y="31"/>
                  <a:pt x="609" y="31"/>
                  <a:pt x="610" y="31"/>
                </a:cubicBezTo>
                <a:cubicBezTo>
                  <a:pt x="609" y="31"/>
                  <a:pt x="609" y="30"/>
                  <a:pt x="609" y="30"/>
                </a:cubicBezTo>
                <a:cubicBezTo>
                  <a:pt x="610" y="30"/>
                  <a:pt x="612" y="29"/>
                  <a:pt x="611" y="28"/>
                </a:cubicBezTo>
                <a:cubicBezTo>
                  <a:pt x="610" y="28"/>
                  <a:pt x="610" y="29"/>
                  <a:pt x="609" y="28"/>
                </a:cubicBezTo>
                <a:cubicBezTo>
                  <a:pt x="609" y="28"/>
                  <a:pt x="610" y="27"/>
                  <a:pt x="611" y="27"/>
                </a:cubicBezTo>
                <a:cubicBezTo>
                  <a:pt x="610" y="27"/>
                  <a:pt x="610" y="27"/>
                  <a:pt x="609" y="27"/>
                </a:cubicBezTo>
                <a:cubicBezTo>
                  <a:pt x="610" y="27"/>
                  <a:pt x="613" y="26"/>
                  <a:pt x="614" y="26"/>
                </a:cubicBezTo>
                <a:cubicBezTo>
                  <a:pt x="611" y="25"/>
                  <a:pt x="613" y="23"/>
                  <a:pt x="613" y="23"/>
                </a:cubicBezTo>
                <a:cubicBezTo>
                  <a:pt x="613" y="23"/>
                  <a:pt x="612" y="23"/>
                  <a:pt x="612" y="22"/>
                </a:cubicBezTo>
                <a:cubicBezTo>
                  <a:pt x="612" y="22"/>
                  <a:pt x="615" y="21"/>
                  <a:pt x="617" y="21"/>
                </a:cubicBezTo>
                <a:cubicBezTo>
                  <a:pt x="616" y="21"/>
                  <a:pt x="615" y="21"/>
                  <a:pt x="615" y="19"/>
                </a:cubicBezTo>
                <a:cubicBezTo>
                  <a:pt x="619" y="17"/>
                  <a:pt x="619" y="17"/>
                  <a:pt x="619" y="17"/>
                </a:cubicBezTo>
                <a:cubicBezTo>
                  <a:pt x="621" y="16"/>
                  <a:pt x="621" y="15"/>
                  <a:pt x="618" y="15"/>
                </a:cubicBezTo>
                <a:cubicBezTo>
                  <a:pt x="619" y="15"/>
                  <a:pt x="621" y="14"/>
                  <a:pt x="622" y="13"/>
                </a:cubicBezTo>
                <a:cubicBezTo>
                  <a:pt x="621" y="13"/>
                  <a:pt x="620" y="13"/>
                  <a:pt x="619" y="14"/>
                </a:cubicBezTo>
                <a:cubicBezTo>
                  <a:pt x="620" y="13"/>
                  <a:pt x="620" y="13"/>
                  <a:pt x="619" y="13"/>
                </a:cubicBezTo>
                <a:cubicBezTo>
                  <a:pt x="620" y="10"/>
                  <a:pt x="625" y="15"/>
                  <a:pt x="621" y="12"/>
                </a:cubicBezTo>
                <a:cubicBezTo>
                  <a:pt x="624" y="12"/>
                  <a:pt x="624" y="12"/>
                  <a:pt x="621" y="11"/>
                </a:cubicBezTo>
                <a:close/>
                <a:moveTo>
                  <a:pt x="124" y="55"/>
                </a:moveTo>
                <a:cubicBezTo>
                  <a:pt x="113" y="55"/>
                  <a:pt x="113" y="55"/>
                  <a:pt x="113" y="55"/>
                </a:cubicBezTo>
                <a:cubicBezTo>
                  <a:pt x="113" y="25"/>
                  <a:pt x="113" y="25"/>
                  <a:pt x="113" y="25"/>
                </a:cubicBezTo>
                <a:cubicBezTo>
                  <a:pt x="124" y="25"/>
                  <a:pt x="124" y="25"/>
                  <a:pt x="124" y="25"/>
                </a:cubicBezTo>
                <a:cubicBezTo>
                  <a:pt x="129" y="25"/>
                  <a:pt x="132" y="27"/>
                  <a:pt x="132" y="32"/>
                </a:cubicBezTo>
                <a:cubicBezTo>
                  <a:pt x="132" y="35"/>
                  <a:pt x="131" y="37"/>
                  <a:pt x="128" y="38"/>
                </a:cubicBezTo>
                <a:cubicBezTo>
                  <a:pt x="131" y="39"/>
                  <a:pt x="134" y="41"/>
                  <a:pt x="134" y="46"/>
                </a:cubicBezTo>
                <a:cubicBezTo>
                  <a:pt x="134" y="52"/>
                  <a:pt x="130" y="55"/>
                  <a:pt x="124" y="55"/>
                </a:cubicBezTo>
                <a:close/>
                <a:moveTo>
                  <a:pt x="166" y="42"/>
                </a:moveTo>
                <a:cubicBezTo>
                  <a:pt x="166" y="51"/>
                  <a:pt x="162" y="55"/>
                  <a:pt x="155" y="55"/>
                </a:cubicBezTo>
                <a:cubicBezTo>
                  <a:pt x="148" y="55"/>
                  <a:pt x="144" y="51"/>
                  <a:pt x="144" y="42"/>
                </a:cubicBezTo>
                <a:cubicBezTo>
                  <a:pt x="144" y="25"/>
                  <a:pt x="144" y="25"/>
                  <a:pt x="144" y="25"/>
                </a:cubicBezTo>
                <a:cubicBezTo>
                  <a:pt x="148" y="25"/>
                  <a:pt x="148" y="25"/>
                  <a:pt x="148" y="25"/>
                </a:cubicBezTo>
                <a:cubicBezTo>
                  <a:pt x="148" y="42"/>
                  <a:pt x="148" y="42"/>
                  <a:pt x="148" y="42"/>
                </a:cubicBezTo>
                <a:cubicBezTo>
                  <a:pt x="148" y="49"/>
                  <a:pt x="150" y="52"/>
                  <a:pt x="155" y="52"/>
                </a:cubicBezTo>
                <a:cubicBezTo>
                  <a:pt x="160" y="52"/>
                  <a:pt x="162" y="49"/>
                  <a:pt x="162" y="42"/>
                </a:cubicBezTo>
                <a:cubicBezTo>
                  <a:pt x="162" y="25"/>
                  <a:pt x="162" y="25"/>
                  <a:pt x="162" y="25"/>
                </a:cubicBezTo>
                <a:cubicBezTo>
                  <a:pt x="166" y="25"/>
                  <a:pt x="166" y="25"/>
                  <a:pt x="166" y="25"/>
                </a:cubicBezTo>
                <a:lnTo>
                  <a:pt x="166" y="42"/>
                </a:lnTo>
                <a:close/>
                <a:moveTo>
                  <a:pt x="186" y="55"/>
                </a:moveTo>
                <a:cubicBezTo>
                  <a:pt x="182" y="55"/>
                  <a:pt x="178" y="53"/>
                  <a:pt x="176" y="51"/>
                </a:cubicBezTo>
                <a:cubicBezTo>
                  <a:pt x="178" y="48"/>
                  <a:pt x="178" y="48"/>
                  <a:pt x="178" y="48"/>
                </a:cubicBezTo>
                <a:cubicBezTo>
                  <a:pt x="180" y="51"/>
                  <a:pt x="183" y="52"/>
                  <a:pt x="186" y="52"/>
                </a:cubicBezTo>
                <a:cubicBezTo>
                  <a:pt x="190" y="52"/>
                  <a:pt x="192" y="50"/>
                  <a:pt x="192" y="47"/>
                </a:cubicBezTo>
                <a:cubicBezTo>
                  <a:pt x="192" y="44"/>
                  <a:pt x="191" y="43"/>
                  <a:pt x="185" y="41"/>
                </a:cubicBezTo>
                <a:cubicBezTo>
                  <a:pt x="179" y="38"/>
                  <a:pt x="176" y="36"/>
                  <a:pt x="176" y="32"/>
                </a:cubicBezTo>
                <a:cubicBezTo>
                  <a:pt x="176" y="27"/>
                  <a:pt x="180" y="24"/>
                  <a:pt x="186" y="24"/>
                </a:cubicBezTo>
                <a:cubicBezTo>
                  <a:pt x="190" y="24"/>
                  <a:pt x="192" y="25"/>
                  <a:pt x="195" y="27"/>
                </a:cubicBezTo>
                <a:cubicBezTo>
                  <a:pt x="193" y="30"/>
                  <a:pt x="193" y="30"/>
                  <a:pt x="193" y="30"/>
                </a:cubicBezTo>
                <a:cubicBezTo>
                  <a:pt x="191" y="28"/>
                  <a:pt x="189" y="27"/>
                  <a:pt x="186" y="27"/>
                </a:cubicBezTo>
                <a:cubicBezTo>
                  <a:pt x="182" y="27"/>
                  <a:pt x="180" y="29"/>
                  <a:pt x="180" y="32"/>
                </a:cubicBezTo>
                <a:cubicBezTo>
                  <a:pt x="180" y="34"/>
                  <a:pt x="181" y="35"/>
                  <a:pt x="187" y="38"/>
                </a:cubicBezTo>
                <a:cubicBezTo>
                  <a:pt x="194" y="40"/>
                  <a:pt x="196" y="42"/>
                  <a:pt x="196" y="47"/>
                </a:cubicBezTo>
                <a:cubicBezTo>
                  <a:pt x="196" y="51"/>
                  <a:pt x="192" y="55"/>
                  <a:pt x="186" y="55"/>
                </a:cubicBezTo>
                <a:close/>
                <a:moveTo>
                  <a:pt x="210" y="55"/>
                </a:moveTo>
                <a:cubicBezTo>
                  <a:pt x="207" y="55"/>
                  <a:pt x="207" y="55"/>
                  <a:pt x="207" y="55"/>
                </a:cubicBezTo>
                <a:cubicBezTo>
                  <a:pt x="207" y="25"/>
                  <a:pt x="207" y="25"/>
                  <a:pt x="207" y="25"/>
                </a:cubicBezTo>
                <a:cubicBezTo>
                  <a:pt x="210" y="25"/>
                  <a:pt x="210" y="25"/>
                  <a:pt x="210" y="25"/>
                </a:cubicBezTo>
                <a:lnTo>
                  <a:pt x="210" y="55"/>
                </a:lnTo>
                <a:close/>
                <a:moveTo>
                  <a:pt x="244" y="55"/>
                </a:moveTo>
                <a:cubicBezTo>
                  <a:pt x="241" y="55"/>
                  <a:pt x="241" y="55"/>
                  <a:pt x="241" y="55"/>
                </a:cubicBezTo>
                <a:cubicBezTo>
                  <a:pt x="228" y="34"/>
                  <a:pt x="228" y="34"/>
                  <a:pt x="228" y="34"/>
                </a:cubicBezTo>
                <a:cubicBezTo>
                  <a:pt x="228" y="33"/>
                  <a:pt x="226" y="31"/>
                  <a:pt x="226" y="30"/>
                </a:cubicBezTo>
                <a:cubicBezTo>
                  <a:pt x="226" y="32"/>
                  <a:pt x="226" y="32"/>
                  <a:pt x="226" y="32"/>
                </a:cubicBezTo>
                <a:cubicBezTo>
                  <a:pt x="226" y="55"/>
                  <a:pt x="226" y="55"/>
                  <a:pt x="226" y="55"/>
                </a:cubicBezTo>
                <a:cubicBezTo>
                  <a:pt x="223" y="55"/>
                  <a:pt x="223" y="55"/>
                  <a:pt x="223" y="55"/>
                </a:cubicBezTo>
                <a:cubicBezTo>
                  <a:pt x="223" y="25"/>
                  <a:pt x="223" y="25"/>
                  <a:pt x="223" y="25"/>
                </a:cubicBezTo>
                <a:cubicBezTo>
                  <a:pt x="226" y="25"/>
                  <a:pt x="226" y="25"/>
                  <a:pt x="226" y="25"/>
                </a:cubicBezTo>
                <a:cubicBezTo>
                  <a:pt x="239" y="46"/>
                  <a:pt x="239" y="46"/>
                  <a:pt x="239" y="46"/>
                </a:cubicBezTo>
                <a:cubicBezTo>
                  <a:pt x="240" y="47"/>
                  <a:pt x="241" y="48"/>
                  <a:pt x="241" y="49"/>
                </a:cubicBezTo>
                <a:cubicBezTo>
                  <a:pt x="241" y="47"/>
                  <a:pt x="241" y="47"/>
                  <a:pt x="241" y="47"/>
                </a:cubicBezTo>
                <a:cubicBezTo>
                  <a:pt x="241" y="25"/>
                  <a:pt x="241" y="25"/>
                  <a:pt x="241" y="25"/>
                </a:cubicBezTo>
                <a:cubicBezTo>
                  <a:pt x="244" y="25"/>
                  <a:pt x="244" y="25"/>
                  <a:pt x="244" y="25"/>
                </a:cubicBezTo>
                <a:lnTo>
                  <a:pt x="244" y="55"/>
                </a:lnTo>
                <a:close/>
                <a:moveTo>
                  <a:pt x="276" y="55"/>
                </a:moveTo>
                <a:cubicBezTo>
                  <a:pt x="257" y="55"/>
                  <a:pt x="257" y="55"/>
                  <a:pt x="257" y="55"/>
                </a:cubicBezTo>
                <a:cubicBezTo>
                  <a:pt x="257" y="25"/>
                  <a:pt x="257" y="25"/>
                  <a:pt x="257" y="25"/>
                </a:cubicBezTo>
                <a:cubicBezTo>
                  <a:pt x="275" y="25"/>
                  <a:pt x="275" y="25"/>
                  <a:pt x="275" y="25"/>
                </a:cubicBezTo>
                <a:cubicBezTo>
                  <a:pt x="275" y="28"/>
                  <a:pt x="275" y="28"/>
                  <a:pt x="275" y="28"/>
                </a:cubicBezTo>
                <a:cubicBezTo>
                  <a:pt x="260" y="28"/>
                  <a:pt x="260" y="28"/>
                  <a:pt x="260" y="28"/>
                </a:cubicBezTo>
                <a:cubicBezTo>
                  <a:pt x="260" y="37"/>
                  <a:pt x="260" y="37"/>
                  <a:pt x="260" y="37"/>
                </a:cubicBezTo>
                <a:cubicBezTo>
                  <a:pt x="269" y="37"/>
                  <a:pt x="269" y="37"/>
                  <a:pt x="269" y="37"/>
                </a:cubicBezTo>
                <a:cubicBezTo>
                  <a:pt x="269" y="40"/>
                  <a:pt x="269" y="40"/>
                  <a:pt x="269" y="40"/>
                </a:cubicBezTo>
                <a:cubicBezTo>
                  <a:pt x="260" y="40"/>
                  <a:pt x="260" y="40"/>
                  <a:pt x="260" y="40"/>
                </a:cubicBezTo>
                <a:cubicBezTo>
                  <a:pt x="260" y="52"/>
                  <a:pt x="260" y="52"/>
                  <a:pt x="260" y="52"/>
                </a:cubicBezTo>
                <a:cubicBezTo>
                  <a:pt x="276" y="52"/>
                  <a:pt x="276" y="52"/>
                  <a:pt x="276" y="52"/>
                </a:cubicBezTo>
                <a:lnTo>
                  <a:pt x="276" y="55"/>
                </a:lnTo>
                <a:close/>
                <a:moveTo>
                  <a:pt x="293" y="55"/>
                </a:moveTo>
                <a:cubicBezTo>
                  <a:pt x="289" y="55"/>
                  <a:pt x="285" y="53"/>
                  <a:pt x="283" y="51"/>
                </a:cubicBezTo>
                <a:cubicBezTo>
                  <a:pt x="285" y="48"/>
                  <a:pt x="285" y="48"/>
                  <a:pt x="285" y="48"/>
                </a:cubicBezTo>
                <a:cubicBezTo>
                  <a:pt x="287" y="51"/>
                  <a:pt x="290" y="52"/>
                  <a:pt x="293" y="52"/>
                </a:cubicBezTo>
                <a:cubicBezTo>
                  <a:pt x="297" y="52"/>
                  <a:pt x="300" y="50"/>
                  <a:pt x="300" y="47"/>
                </a:cubicBezTo>
                <a:cubicBezTo>
                  <a:pt x="300" y="44"/>
                  <a:pt x="298" y="43"/>
                  <a:pt x="292" y="41"/>
                </a:cubicBezTo>
                <a:cubicBezTo>
                  <a:pt x="286" y="38"/>
                  <a:pt x="284" y="36"/>
                  <a:pt x="284" y="32"/>
                </a:cubicBezTo>
                <a:cubicBezTo>
                  <a:pt x="284" y="27"/>
                  <a:pt x="288" y="24"/>
                  <a:pt x="293" y="24"/>
                </a:cubicBezTo>
                <a:cubicBezTo>
                  <a:pt x="297" y="24"/>
                  <a:pt x="300" y="25"/>
                  <a:pt x="302" y="27"/>
                </a:cubicBezTo>
                <a:cubicBezTo>
                  <a:pt x="300" y="30"/>
                  <a:pt x="300" y="30"/>
                  <a:pt x="300" y="30"/>
                </a:cubicBezTo>
                <a:cubicBezTo>
                  <a:pt x="298" y="28"/>
                  <a:pt x="296" y="27"/>
                  <a:pt x="293" y="27"/>
                </a:cubicBezTo>
                <a:cubicBezTo>
                  <a:pt x="289" y="27"/>
                  <a:pt x="287" y="29"/>
                  <a:pt x="287" y="32"/>
                </a:cubicBezTo>
                <a:cubicBezTo>
                  <a:pt x="287" y="34"/>
                  <a:pt x="288" y="35"/>
                  <a:pt x="294" y="38"/>
                </a:cubicBezTo>
                <a:cubicBezTo>
                  <a:pt x="301" y="40"/>
                  <a:pt x="303" y="42"/>
                  <a:pt x="303" y="47"/>
                </a:cubicBezTo>
                <a:cubicBezTo>
                  <a:pt x="303" y="51"/>
                  <a:pt x="299" y="55"/>
                  <a:pt x="293" y="55"/>
                </a:cubicBezTo>
                <a:close/>
                <a:moveTo>
                  <a:pt x="321" y="55"/>
                </a:moveTo>
                <a:cubicBezTo>
                  <a:pt x="317" y="55"/>
                  <a:pt x="313" y="53"/>
                  <a:pt x="311" y="51"/>
                </a:cubicBezTo>
                <a:cubicBezTo>
                  <a:pt x="313" y="48"/>
                  <a:pt x="313" y="48"/>
                  <a:pt x="313" y="48"/>
                </a:cubicBezTo>
                <a:cubicBezTo>
                  <a:pt x="315" y="51"/>
                  <a:pt x="318" y="52"/>
                  <a:pt x="321" y="52"/>
                </a:cubicBezTo>
                <a:cubicBezTo>
                  <a:pt x="325" y="52"/>
                  <a:pt x="327" y="50"/>
                  <a:pt x="327" y="47"/>
                </a:cubicBezTo>
                <a:cubicBezTo>
                  <a:pt x="327" y="44"/>
                  <a:pt x="326" y="43"/>
                  <a:pt x="320" y="41"/>
                </a:cubicBezTo>
                <a:cubicBezTo>
                  <a:pt x="314" y="38"/>
                  <a:pt x="312" y="36"/>
                  <a:pt x="312" y="32"/>
                </a:cubicBezTo>
                <a:cubicBezTo>
                  <a:pt x="312" y="27"/>
                  <a:pt x="315" y="24"/>
                  <a:pt x="321" y="24"/>
                </a:cubicBezTo>
                <a:cubicBezTo>
                  <a:pt x="325" y="24"/>
                  <a:pt x="328" y="25"/>
                  <a:pt x="330" y="27"/>
                </a:cubicBezTo>
                <a:cubicBezTo>
                  <a:pt x="328" y="30"/>
                  <a:pt x="328" y="30"/>
                  <a:pt x="328" y="30"/>
                </a:cubicBezTo>
                <a:cubicBezTo>
                  <a:pt x="326" y="28"/>
                  <a:pt x="324" y="27"/>
                  <a:pt x="321" y="27"/>
                </a:cubicBezTo>
                <a:cubicBezTo>
                  <a:pt x="317" y="27"/>
                  <a:pt x="315" y="29"/>
                  <a:pt x="315" y="32"/>
                </a:cubicBezTo>
                <a:cubicBezTo>
                  <a:pt x="315" y="34"/>
                  <a:pt x="316" y="35"/>
                  <a:pt x="322" y="38"/>
                </a:cubicBezTo>
                <a:cubicBezTo>
                  <a:pt x="329" y="40"/>
                  <a:pt x="331" y="42"/>
                  <a:pt x="331" y="47"/>
                </a:cubicBezTo>
                <a:cubicBezTo>
                  <a:pt x="331" y="51"/>
                  <a:pt x="327" y="55"/>
                  <a:pt x="321" y="55"/>
                </a:cubicBezTo>
                <a:close/>
                <a:moveTo>
                  <a:pt x="365" y="55"/>
                </a:moveTo>
                <a:cubicBezTo>
                  <a:pt x="361" y="55"/>
                  <a:pt x="358" y="53"/>
                  <a:pt x="355" y="51"/>
                </a:cubicBezTo>
                <a:cubicBezTo>
                  <a:pt x="358" y="48"/>
                  <a:pt x="358" y="48"/>
                  <a:pt x="358" y="48"/>
                </a:cubicBezTo>
                <a:cubicBezTo>
                  <a:pt x="360" y="51"/>
                  <a:pt x="362" y="52"/>
                  <a:pt x="365" y="52"/>
                </a:cubicBezTo>
                <a:cubicBezTo>
                  <a:pt x="369" y="52"/>
                  <a:pt x="372" y="50"/>
                  <a:pt x="372" y="47"/>
                </a:cubicBezTo>
                <a:cubicBezTo>
                  <a:pt x="372" y="44"/>
                  <a:pt x="370" y="43"/>
                  <a:pt x="365" y="41"/>
                </a:cubicBezTo>
                <a:cubicBezTo>
                  <a:pt x="358" y="38"/>
                  <a:pt x="356" y="36"/>
                  <a:pt x="356" y="32"/>
                </a:cubicBezTo>
                <a:cubicBezTo>
                  <a:pt x="356" y="27"/>
                  <a:pt x="360" y="24"/>
                  <a:pt x="366" y="24"/>
                </a:cubicBezTo>
                <a:cubicBezTo>
                  <a:pt x="370" y="24"/>
                  <a:pt x="372" y="25"/>
                  <a:pt x="375" y="27"/>
                </a:cubicBezTo>
                <a:cubicBezTo>
                  <a:pt x="372" y="30"/>
                  <a:pt x="372" y="30"/>
                  <a:pt x="372" y="30"/>
                </a:cubicBezTo>
                <a:cubicBezTo>
                  <a:pt x="370" y="28"/>
                  <a:pt x="368" y="27"/>
                  <a:pt x="365" y="27"/>
                </a:cubicBezTo>
                <a:cubicBezTo>
                  <a:pt x="361" y="27"/>
                  <a:pt x="359" y="29"/>
                  <a:pt x="359" y="32"/>
                </a:cubicBezTo>
                <a:cubicBezTo>
                  <a:pt x="359" y="34"/>
                  <a:pt x="361" y="35"/>
                  <a:pt x="367" y="38"/>
                </a:cubicBezTo>
                <a:cubicBezTo>
                  <a:pt x="373" y="40"/>
                  <a:pt x="375" y="42"/>
                  <a:pt x="375" y="47"/>
                </a:cubicBezTo>
                <a:cubicBezTo>
                  <a:pt x="375" y="51"/>
                  <a:pt x="372" y="55"/>
                  <a:pt x="365" y="55"/>
                </a:cubicBezTo>
                <a:close/>
                <a:moveTo>
                  <a:pt x="396" y="55"/>
                </a:moveTo>
                <a:cubicBezTo>
                  <a:pt x="389" y="55"/>
                  <a:pt x="384" y="48"/>
                  <a:pt x="384" y="40"/>
                </a:cubicBezTo>
                <a:cubicBezTo>
                  <a:pt x="384" y="31"/>
                  <a:pt x="389" y="24"/>
                  <a:pt x="396" y="24"/>
                </a:cubicBezTo>
                <a:cubicBezTo>
                  <a:pt x="400" y="24"/>
                  <a:pt x="403" y="26"/>
                  <a:pt x="406" y="29"/>
                </a:cubicBezTo>
                <a:cubicBezTo>
                  <a:pt x="403" y="31"/>
                  <a:pt x="403" y="31"/>
                  <a:pt x="403" y="31"/>
                </a:cubicBezTo>
                <a:cubicBezTo>
                  <a:pt x="401" y="28"/>
                  <a:pt x="399" y="27"/>
                  <a:pt x="396" y="27"/>
                </a:cubicBezTo>
                <a:cubicBezTo>
                  <a:pt x="391" y="27"/>
                  <a:pt x="387" y="32"/>
                  <a:pt x="387" y="40"/>
                </a:cubicBezTo>
                <a:cubicBezTo>
                  <a:pt x="387" y="47"/>
                  <a:pt x="391" y="52"/>
                  <a:pt x="396" y="52"/>
                </a:cubicBezTo>
                <a:cubicBezTo>
                  <a:pt x="400" y="52"/>
                  <a:pt x="402" y="51"/>
                  <a:pt x="404" y="48"/>
                </a:cubicBezTo>
                <a:cubicBezTo>
                  <a:pt x="406" y="50"/>
                  <a:pt x="406" y="50"/>
                  <a:pt x="406" y="50"/>
                </a:cubicBezTo>
                <a:cubicBezTo>
                  <a:pt x="404" y="53"/>
                  <a:pt x="401" y="55"/>
                  <a:pt x="396" y="55"/>
                </a:cubicBezTo>
                <a:close/>
                <a:moveTo>
                  <a:pt x="437" y="55"/>
                </a:moveTo>
                <a:cubicBezTo>
                  <a:pt x="434" y="55"/>
                  <a:pt x="434" y="55"/>
                  <a:pt x="434" y="55"/>
                </a:cubicBezTo>
                <a:cubicBezTo>
                  <a:pt x="434" y="40"/>
                  <a:pt x="434" y="40"/>
                  <a:pt x="434" y="40"/>
                </a:cubicBezTo>
                <a:cubicBezTo>
                  <a:pt x="419" y="40"/>
                  <a:pt x="419" y="40"/>
                  <a:pt x="419" y="40"/>
                </a:cubicBezTo>
                <a:cubicBezTo>
                  <a:pt x="419" y="55"/>
                  <a:pt x="419" y="55"/>
                  <a:pt x="419" y="55"/>
                </a:cubicBezTo>
                <a:cubicBezTo>
                  <a:pt x="415" y="55"/>
                  <a:pt x="415" y="55"/>
                  <a:pt x="415" y="55"/>
                </a:cubicBezTo>
                <a:cubicBezTo>
                  <a:pt x="415" y="25"/>
                  <a:pt x="415" y="25"/>
                  <a:pt x="415" y="25"/>
                </a:cubicBezTo>
                <a:cubicBezTo>
                  <a:pt x="419" y="25"/>
                  <a:pt x="419" y="25"/>
                  <a:pt x="419" y="25"/>
                </a:cubicBezTo>
                <a:cubicBezTo>
                  <a:pt x="419" y="37"/>
                  <a:pt x="419" y="37"/>
                  <a:pt x="419" y="37"/>
                </a:cubicBezTo>
                <a:cubicBezTo>
                  <a:pt x="434" y="37"/>
                  <a:pt x="434" y="37"/>
                  <a:pt x="434" y="37"/>
                </a:cubicBezTo>
                <a:cubicBezTo>
                  <a:pt x="434" y="25"/>
                  <a:pt x="434" y="25"/>
                  <a:pt x="434" y="25"/>
                </a:cubicBezTo>
                <a:cubicBezTo>
                  <a:pt x="437" y="25"/>
                  <a:pt x="437" y="25"/>
                  <a:pt x="437" y="25"/>
                </a:cubicBezTo>
                <a:lnTo>
                  <a:pt x="437" y="55"/>
                </a:lnTo>
                <a:close/>
                <a:moveTo>
                  <a:pt x="459" y="55"/>
                </a:moveTo>
                <a:cubicBezTo>
                  <a:pt x="452" y="55"/>
                  <a:pt x="447" y="49"/>
                  <a:pt x="447" y="40"/>
                </a:cubicBezTo>
                <a:cubicBezTo>
                  <a:pt x="447" y="31"/>
                  <a:pt x="452" y="24"/>
                  <a:pt x="459" y="24"/>
                </a:cubicBezTo>
                <a:cubicBezTo>
                  <a:pt x="467" y="24"/>
                  <a:pt x="472" y="31"/>
                  <a:pt x="472" y="40"/>
                </a:cubicBezTo>
                <a:cubicBezTo>
                  <a:pt x="472" y="49"/>
                  <a:pt x="467" y="55"/>
                  <a:pt x="459" y="55"/>
                </a:cubicBezTo>
                <a:close/>
                <a:moveTo>
                  <a:pt x="491" y="76"/>
                </a:moveTo>
                <a:cubicBezTo>
                  <a:pt x="491" y="75"/>
                  <a:pt x="494" y="76"/>
                  <a:pt x="491" y="76"/>
                </a:cubicBezTo>
                <a:close/>
                <a:moveTo>
                  <a:pt x="492" y="55"/>
                </a:moveTo>
                <a:cubicBezTo>
                  <a:pt x="485" y="55"/>
                  <a:pt x="480" y="49"/>
                  <a:pt x="480" y="40"/>
                </a:cubicBezTo>
                <a:cubicBezTo>
                  <a:pt x="480" y="31"/>
                  <a:pt x="485" y="24"/>
                  <a:pt x="492" y="24"/>
                </a:cubicBezTo>
                <a:cubicBezTo>
                  <a:pt x="500" y="24"/>
                  <a:pt x="505" y="31"/>
                  <a:pt x="505" y="40"/>
                </a:cubicBezTo>
                <a:cubicBezTo>
                  <a:pt x="505" y="49"/>
                  <a:pt x="500" y="55"/>
                  <a:pt x="492" y="55"/>
                </a:cubicBezTo>
                <a:close/>
                <a:moveTo>
                  <a:pt x="533" y="55"/>
                </a:moveTo>
                <a:cubicBezTo>
                  <a:pt x="515" y="55"/>
                  <a:pt x="515" y="55"/>
                  <a:pt x="515" y="55"/>
                </a:cubicBezTo>
                <a:cubicBezTo>
                  <a:pt x="515" y="25"/>
                  <a:pt x="515" y="25"/>
                  <a:pt x="515" y="25"/>
                </a:cubicBezTo>
                <a:cubicBezTo>
                  <a:pt x="518" y="25"/>
                  <a:pt x="518" y="25"/>
                  <a:pt x="518" y="25"/>
                </a:cubicBezTo>
                <a:cubicBezTo>
                  <a:pt x="518" y="52"/>
                  <a:pt x="518" y="52"/>
                  <a:pt x="518" y="52"/>
                </a:cubicBezTo>
                <a:cubicBezTo>
                  <a:pt x="533" y="52"/>
                  <a:pt x="533" y="52"/>
                  <a:pt x="533" y="52"/>
                </a:cubicBezTo>
                <a:lnTo>
                  <a:pt x="533" y="55"/>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8"/>
          <p:cNvSpPr/>
          <p:nvPr userDrawn="1"/>
        </p:nvSpPr>
        <p:spPr bwMode="auto">
          <a:xfrm>
            <a:off x="8140700" y="898525"/>
            <a:ext cx="57150" cy="79375"/>
          </a:xfrm>
          <a:custGeom>
            <a:avLst/>
            <a:gdLst>
              <a:gd name="T0" fmla="*/ 2147483647 w 18"/>
              <a:gd name="T1" fmla="*/ 0 h 25"/>
              <a:gd name="T2" fmla="*/ 0 w 18"/>
              <a:gd name="T3" fmla="*/ 2147483647 h 25"/>
              <a:gd name="T4" fmla="*/ 2147483647 w 18"/>
              <a:gd name="T5" fmla="*/ 2147483647 h 25"/>
              <a:gd name="T6" fmla="*/ 2147483647 w 18"/>
              <a:gd name="T7" fmla="*/ 2147483647 h 25"/>
              <a:gd name="T8" fmla="*/ 2147483647 w 18"/>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25">
                <a:moveTo>
                  <a:pt x="9" y="0"/>
                </a:moveTo>
                <a:cubicBezTo>
                  <a:pt x="4" y="0"/>
                  <a:pt x="0" y="5"/>
                  <a:pt x="0" y="13"/>
                </a:cubicBezTo>
                <a:cubicBezTo>
                  <a:pt x="0" y="20"/>
                  <a:pt x="4" y="25"/>
                  <a:pt x="9" y="25"/>
                </a:cubicBezTo>
                <a:cubicBezTo>
                  <a:pt x="15" y="25"/>
                  <a:pt x="18" y="20"/>
                  <a:pt x="18" y="13"/>
                </a:cubicBezTo>
                <a:cubicBezTo>
                  <a:pt x="18" y="5"/>
                  <a:pt x="14" y="0"/>
                  <a:pt x="9"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9"/>
          <p:cNvSpPr/>
          <p:nvPr userDrawn="1"/>
        </p:nvSpPr>
        <p:spPr bwMode="auto">
          <a:xfrm>
            <a:off x="8513763" y="10414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1" y="0"/>
                  <a:pt x="0" y="0"/>
                </a:cubicBezTo>
                <a:cubicBezTo>
                  <a:pt x="0" y="0"/>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30"/>
          <p:cNvSpPr/>
          <p:nvPr userDrawn="1"/>
        </p:nvSpPr>
        <p:spPr bwMode="auto">
          <a:xfrm>
            <a:off x="8507413"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1"/>
          <p:cNvSpPr/>
          <p:nvPr userDrawn="1"/>
        </p:nvSpPr>
        <p:spPr bwMode="auto">
          <a:xfrm>
            <a:off x="7083425" y="939800"/>
            <a:ext cx="41275" cy="38100"/>
          </a:xfrm>
          <a:custGeom>
            <a:avLst/>
            <a:gdLst>
              <a:gd name="T0" fmla="*/ 2147483647 w 13"/>
              <a:gd name="T1" fmla="*/ 0 h 12"/>
              <a:gd name="T2" fmla="*/ 0 w 13"/>
              <a:gd name="T3" fmla="*/ 0 h 12"/>
              <a:gd name="T4" fmla="*/ 0 w 13"/>
              <a:gd name="T5" fmla="*/ 2147483647 h 12"/>
              <a:gd name="T6" fmla="*/ 2147483647 w 13"/>
              <a:gd name="T7" fmla="*/ 2147483647 h 12"/>
              <a:gd name="T8" fmla="*/ 2147483647 w 13"/>
              <a:gd name="T9" fmla="*/ 2147483647 h 12"/>
              <a:gd name="T10" fmla="*/ 2147483647 w 13"/>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12">
                <a:moveTo>
                  <a:pt x="7" y="0"/>
                </a:moveTo>
                <a:cubicBezTo>
                  <a:pt x="0" y="0"/>
                  <a:pt x="0" y="0"/>
                  <a:pt x="0" y="0"/>
                </a:cubicBezTo>
                <a:cubicBezTo>
                  <a:pt x="0" y="12"/>
                  <a:pt x="0" y="12"/>
                  <a:pt x="0" y="12"/>
                </a:cubicBezTo>
                <a:cubicBezTo>
                  <a:pt x="7" y="12"/>
                  <a:pt x="7" y="12"/>
                  <a:pt x="7" y="12"/>
                </a:cubicBezTo>
                <a:cubicBezTo>
                  <a:pt x="12" y="12"/>
                  <a:pt x="13" y="9"/>
                  <a:pt x="13" y="6"/>
                </a:cubicBezTo>
                <a:cubicBezTo>
                  <a:pt x="13" y="2"/>
                  <a:pt x="11" y="0"/>
                  <a:pt x="7"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2"/>
          <p:cNvSpPr/>
          <p:nvPr userDrawn="1"/>
        </p:nvSpPr>
        <p:spPr bwMode="auto">
          <a:xfrm>
            <a:off x="8051800" y="1054100"/>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Oval 33"/>
          <p:cNvSpPr>
            <a:spLocks noChangeArrowheads="1"/>
          </p:cNvSpPr>
          <p:nvPr userDrawn="1"/>
        </p:nvSpPr>
        <p:spPr bwMode="auto">
          <a:xfrm>
            <a:off x="8245475" y="898525"/>
            <a:ext cx="57150" cy="79375"/>
          </a:xfrm>
          <a:prstGeom prst="ellipse">
            <a:avLst/>
          </a:pr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33" name="Freeform 34"/>
          <p:cNvSpPr/>
          <p:nvPr userDrawn="1"/>
        </p:nvSpPr>
        <p:spPr bwMode="auto">
          <a:xfrm>
            <a:off x="7893050" y="1057275"/>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4" name="Freeform 35"/>
          <p:cNvSpPr/>
          <p:nvPr userDrawn="1"/>
        </p:nvSpPr>
        <p:spPr bwMode="auto">
          <a:xfrm>
            <a:off x="8080375" y="105410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36"/>
          <p:cNvSpPr/>
          <p:nvPr userDrawn="1"/>
        </p:nvSpPr>
        <p:spPr bwMode="auto">
          <a:xfrm>
            <a:off x="7800975" y="1050925"/>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1" y="0"/>
                  <a:pt x="0" y="0"/>
                  <a:pt x="0" y="1"/>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37"/>
          <p:cNvSpPr/>
          <p:nvPr userDrawn="1"/>
        </p:nvSpPr>
        <p:spPr bwMode="auto">
          <a:xfrm>
            <a:off x="7778750" y="10477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38"/>
          <p:cNvSpPr/>
          <p:nvPr userDrawn="1"/>
        </p:nvSpPr>
        <p:spPr bwMode="auto">
          <a:xfrm>
            <a:off x="7245350" y="1044575"/>
            <a:ext cx="6350" cy="3175"/>
          </a:xfrm>
          <a:custGeom>
            <a:avLst/>
            <a:gdLst>
              <a:gd name="T0" fmla="*/ 2147483647 w 2"/>
              <a:gd name="T1" fmla="*/ 0 h 1"/>
              <a:gd name="T2" fmla="*/ 0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0"/>
                  <a:pt x="0" y="0"/>
                  <a:pt x="0" y="1"/>
                </a:cubicBezTo>
                <a:cubicBezTo>
                  <a:pt x="1" y="1"/>
                  <a:pt x="2"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39"/>
          <p:cNvSpPr/>
          <p:nvPr userDrawn="1"/>
        </p:nvSpPr>
        <p:spPr bwMode="auto">
          <a:xfrm>
            <a:off x="7083425" y="901700"/>
            <a:ext cx="38100" cy="28575"/>
          </a:xfrm>
          <a:custGeom>
            <a:avLst/>
            <a:gdLst>
              <a:gd name="T0" fmla="*/ 2147483647 w 12"/>
              <a:gd name="T1" fmla="*/ 2147483647 h 9"/>
              <a:gd name="T2" fmla="*/ 2147483647 w 12"/>
              <a:gd name="T3" fmla="*/ 0 h 9"/>
              <a:gd name="T4" fmla="*/ 0 w 12"/>
              <a:gd name="T5" fmla="*/ 0 h 9"/>
              <a:gd name="T6" fmla="*/ 0 w 12"/>
              <a:gd name="T7" fmla="*/ 2147483647 h 9"/>
              <a:gd name="T8" fmla="*/ 2147483647 w 12"/>
              <a:gd name="T9" fmla="*/ 2147483647 h 9"/>
              <a:gd name="T10" fmla="*/ 2147483647 w 12"/>
              <a:gd name="T11" fmla="*/ 2147483647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9">
                <a:moveTo>
                  <a:pt x="12" y="4"/>
                </a:moveTo>
                <a:cubicBezTo>
                  <a:pt x="12" y="2"/>
                  <a:pt x="10" y="0"/>
                  <a:pt x="7" y="0"/>
                </a:cubicBezTo>
                <a:cubicBezTo>
                  <a:pt x="0" y="0"/>
                  <a:pt x="0" y="0"/>
                  <a:pt x="0" y="0"/>
                </a:cubicBezTo>
                <a:cubicBezTo>
                  <a:pt x="0" y="9"/>
                  <a:pt x="0" y="9"/>
                  <a:pt x="0" y="9"/>
                </a:cubicBezTo>
                <a:cubicBezTo>
                  <a:pt x="7" y="9"/>
                  <a:pt x="7" y="9"/>
                  <a:pt x="7" y="9"/>
                </a:cubicBezTo>
                <a:cubicBezTo>
                  <a:pt x="11" y="9"/>
                  <a:pt x="12" y="7"/>
                  <a:pt x="12" y="4"/>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40"/>
          <p:cNvSpPr>
            <a:spLocks noEditPoints="1"/>
          </p:cNvSpPr>
          <p:nvPr userDrawn="1"/>
        </p:nvSpPr>
        <p:spPr bwMode="auto">
          <a:xfrm>
            <a:off x="7070725" y="892175"/>
            <a:ext cx="66675" cy="95250"/>
          </a:xfrm>
          <a:custGeom>
            <a:avLst/>
            <a:gdLst>
              <a:gd name="T0" fmla="*/ 2147483647 w 21"/>
              <a:gd name="T1" fmla="*/ 2147483647 h 30"/>
              <a:gd name="T2" fmla="*/ 2147483647 w 21"/>
              <a:gd name="T3" fmla="*/ 2147483647 h 30"/>
              <a:gd name="T4" fmla="*/ 2147483647 w 21"/>
              <a:gd name="T5" fmla="*/ 0 h 30"/>
              <a:gd name="T6" fmla="*/ 0 w 21"/>
              <a:gd name="T7" fmla="*/ 0 h 30"/>
              <a:gd name="T8" fmla="*/ 0 w 21"/>
              <a:gd name="T9" fmla="*/ 2147483647 h 30"/>
              <a:gd name="T10" fmla="*/ 2147483647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2147483647 h 30"/>
              <a:gd name="T26" fmla="*/ 2147483647 w 21"/>
              <a:gd name="T27" fmla="*/ 2147483647 h 30"/>
              <a:gd name="T28" fmla="*/ 2147483647 w 21"/>
              <a:gd name="T29" fmla="*/ 2147483647 h 30"/>
              <a:gd name="T30" fmla="*/ 2147483647 w 21"/>
              <a:gd name="T31" fmla="*/ 2147483647 h 30"/>
              <a:gd name="T32" fmla="*/ 2147483647 w 21"/>
              <a:gd name="T33" fmla="*/ 2147483647 h 30"/>
              <a:gd name="T34" fmla="*/ 2147483647 w 21"/>
              <a:gd name="T35" fmla="*/ 2147483647 h 30"/>
              <a:gd name="T36" fmla="*/ 2147483647 w 21"/>
              <a:gd name="T37" fmla="*/ 2147483647 h 30"/>
              <a:gd name="T38" fmla="*/ 2147483647 w 21"/>
              <a:gd name="T39" fmla="*/ 2147483647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 h="30">
                <a:moveTo>
                  <a:pt x="15" y="13"/>
                </a:moveTo>
                <a:cubicBezTo>
                  <a:pt x="18" y="12"/>
                  <a:pt x="19" y="10"/>
                  <a:pt x="19" y="7"/>
                </a:cubicBezTo>
                <a:cubicBezTo>
                  <a:pt x="19" y="2"/>
                  <a:pt x="16" y="0"/>
                  <a:pt x="11" y="0"/>
                </a:cubicBezTo>
                <a:cubicBezTo>
                  <a:pt x="0" y="0"/>
                  <a:pt x="0" y="0"/>
                  <a:pt x="0" y="0"/>
                </a:cubicBezTo>
                <a:cubicBezTo>
                  <a:pt x="0" y="30"/>
                  <a:pt x="0" y="30"/>
                  <a:pt x="0" y="30"/>
                </a:cubicBezTo>
                <a:cubicBezTo>
                  <a:pt x="11" y="30"/>
                  <a:pt x="11" y="30"/>
                  <a:pt x="11" y="30"/>
                </a:cubicBezTo>
                <a:cubicBezTo>
                  <a:pt x="17" y="30"/>
                  <a:pt x="21" y="27"/>
                  <a:pt x="21" y="21"/>
                </a:cubicBezTo>
                <a:cubicBezTo>
                  <a:pt x="21" y="16"/>
                  <a:pt x="18" y="14"/>
                  <a:pt x="15" y="13"/>
                </a:cubicBezTo>
                <a:close/>
                <a:moveTo>
                  <a:pt x="4" y="3"/>
                </a:moveTo>
                <a:cubicBezTo>
                  <a:pt x="11" y="3"/>
                  <a:pt x="11" y="3"/>
                  <a:pt x="11" y="3"/>
                </a:cubicBezTo>
                <a:cubicBezTo>
                  <a:pt x="14" y="3"/>
                  <a:pt x="16" y="5"/>
                  <a:pt x="16" y="7"/>
                </a:cubicBezTo>
                <a:cubicBezTo>
                  <a:pt x="16" y="10"/>
                  <a:pt x="15" y="12"/>
                  <a:pt x="11" y="12"/>
                </a:cubicBezTo>
                <a:cubicBezTo>
                  <a:pt x="4" y="12"/>
                  <a:pt x="4" y="12"/>
                  <a:pt x="4" y="12"/>
                </a:cubicBezTo>
                <a:lnTo>
                  <a:pt x="4" y="3"/>
                </a:lnTo>
                <a:close/>
                <a:moveTo>
                  <a:pt x="11" y="27"/>
                </a:moveTo>
                <a:cubicBezTo>
                  <a:pt x="4" y="27"/>
                  <a:pt x="4" y="27"/>
                  <a:pt x="4" y="27"/>
                </a:cubicBezTo>
                <a:cubicBezTo>
                  <a:pt x="4" y="15"/>
                  <a:pt x="4" y="15"/>
                  <a:pt x="4" y="15"/>
                </a:cubicBezTo>
                <a:cubicBezTo>
                  <a:pt x="11" y="15"/>
                  <a:pt x="11" y="15"/>
                  <a:pt x="11" y="15"/>
                </a:cubicBezTo>
                <a:cubicBezTo>
                  <a:pt x="15" y="15"/>
                  <a:pt x="17" y="17"/>
                  <a:pt x="17" y="21"/>
                </a:cubicBezTo>
                <a:cubicBezTo>
                  <a:pt x="17" y="24"/>
                  <a:pt x="16" y="27"/>
                  <a:pt x="1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Freeform 41"/>
          <p:cNvSpPr/>
          <p:nvPr userDrawn="1"/>
        </p:nvSpPr>
        <p:spPr bwMode="auto">
          <a:xfrm>
            <a:off x="7169150" y="892175"/>
            <a:ext cx="69850" cy="95250"/>
          </a:xfrm>
          <a:custGeom>
            <a:avLst/>
            <a:gdLst>
              <a:gd name="T0" fmla="*/ 2147483647 w 22"/>
              <a:gd name="T1" fmla="*/ 2147483647 h 30"/>
              <a:gd name="T2" fmla="*/ 2147483647 w 22"/>
              <a:gd name="T3" fmla="*/ 2147483647 h 30"/>
              <a:gd name="T4" fmla="*/ 2147483647 w 22"/>
              <a:gd name="T5" fmla="*/ 2147483647 h 30"/>
              <a:gd name="T6" fmla="*/ 2147483647 w 22"/>
              <a:gd name="T7" fmla="*/ 0 h 30"/>
              <a:gd name="T8" fmla="*/ 0 w 22"/>
              <a:gd name="T9" fmla="*/ 0 h 30"/>
              <a:gd name="T10" fmla="*/ 0 w 22"/>
              <a:gd name="T11" fmla="*/ 2147483647 h 30"/>
              <a:gd name="T12" fmla="*/ 2147483647 w 22"/>
              <a:gd name="T13" fmla="*/ 2147483647 h 30"/>
              <a:gd name="T14" fmla="*/ 2147483647 w 22"/>
              <a:gd name="T15" fmla="*/ 2147483647 h 30"/>
              <a:gd name="T16" fmla="*/ 2147483647 w 22"/>
              <a:gd name="T17" fmla="*/ 0 h 30"/>
              <a:gd name="T18" fmla="*/ 2147483647 w 22"/>
              <a:gd name="T19" fmla="*/ 0 h 30"/>
              <a:gd name="T20" fmla="*/ 2147483647 w 22"/>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0">
                <a:moveTo>
                  <a:pt x="18" y="17"/>
                </a:moveTo>
                <a:cubicBezTo>
                  <a:pt x="18" y="24"/>
                  <a:pt x="16" y="27"/>
                  <a:pt x="11" y="27"/>
                </a:cubicBezTo>
                <a:cubicBezTo>
                  <a:pt x="6" y="27"/>
                  <a:pt x="4" y="24"/>
                  <a:pt x="4" y="17"/>
                </a:cubicBezTo>
                <a:cubicBezTo>
                  <a:pt x="4" y="0"/>
                  <a:pt x="4" y="0"/>
                  <a:pt x="4" y="0"/>
                </a:cubicBezTo>
                <a:cubicBezTo>
                  <a:pt x="0" y="0"/>
                  <a:pt x="0" y="0"/>
                  <a:pt x="0" y="0"/>
                </a:cubicBezTo>
                <a:cubicBezTo>
                  <a:pt x="0" y="17"/>
                  <a:pt x="0" y="17"/>
                  <a:pt x="0" y="17"/>
                </a:cubicBezTo>
                <a:cubicBezTo>
                  <a:pt x="0" y="26"/>
                  <a:pt x="4" y="30"/>
                  <a:pt x="11" y="30"/>
                </a:cubicBezTo>
                <a:cubicBezTo>
                  <a:pt x="18" y="30"/>
                  <a:pt x="22" y="26"/>
                  <a:pt x="22" y="17"/>
                </a:cubicBezTo>
                <a:cubicBezTo>
                  <a:pt x="22" y="0"/>
                  <a:pt x="22" y="0"/>
                  <a:pt x="22" y="0"/>
                </a:cubicBezTo>
                <a:cubicBezTo>
                  <a:pt x="18" y="0"/>
                  <a:pt x="18" y="0"/>
                  <a:pt x="18" y="0"/>
                </a:cubicBezTo>
                <a:lnTo>
                  <a:pt x="18"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42"/>
          <p:cNvSpPr/>
          <p:nvPr userDrawn="1"/>
        </p:nvSpPr>
        <p:spPr bwMode="auto">
          <a:xfrm>
            <a:off x="7270750"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0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6" y="1"/>
                  <a:pt x="14" y="0"/>
                  <a:pt x="10" y="0"/>
                </a:cubicBezTo>
                <a:cubicBezTo>
                  <a:pt x="4" y="0"/>
                  <a:pt x="0" y="3"/>
                  <a:pt x="0" y="8"/>
                </a:cubicBezTo>
                <a:cubicBezTo>
                  <a:pt x="0"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Rectangle 43"/>
          <p:cNvSpPr>
            <a:spLocks noChangeArrowheads="1"/>
          </p:cNvSpPr>
          <p:nvPr userDrawn="1"/>
        </p:nvSpPr>
        <p:spPr bwMode="auto">
          <a:xfrm>
            <a:off x="7369175" y="892175"/>
            <a:ext cx="95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44" name="Freeform 44"/>
          <p:cNvSpPr/>
          <p:nvPr userDrawn="1"/>
        </p:nvSpPr>
        <p:spPr bwMode="auto">
          <a:xfrm>
            <a:off x="7419975" y="892175"/>
            <a:ext cx="66675" cy="95250"/>
          </a:xfrm>
          <a:custGeom>
            <a:avLst/>
            <a:gdLst>
              <a:gd name="T0" fmla="*/ 2147483647 w 21"/>
              <a:gd name="T1" fmla="*/ 2147483647 h 30"/>
              <a:gd name="T2" fmla="*/ 2147483647 w 21"/>
              <a:gd name="T3" fmla="*/ 2147483647 h 30"/>
              <a:gd name="T4" fmla="*/ 2147483647 w 21"/>
              <a:gd name="T5" fmla="*/ 2147483647 h 30"/>
              <a:gd name="T6" fmla="*/ 2147483647 w 21"/>
              <a:gd name="T7" fmla="*/ 0 h 30"/>
              <a:gd name="T8" fmla="*/ 0 w 21"/>
              <a:gd name="T9" fmla="*/ 0 h 30"/>
              <a:gd name="T10" fmla="*/ 0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0 h 30"/>
              <a:gd name="T26" fmla="*/ 2147483647 w 21"/>
              <a:gd name="T27" fmla="*/ 0 h 30"/>
              <a:gd name="T28" fmla="*/ 2147483647 w 21"/>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 h="30">
                <a:moveTo>
                  <a:pt x="18" y="22"/>
                </a:moveTo>
                <a:cubicBezTo>
                  <a:pt x="18" y="24"/>
                  <a:pt x="18" y="24"/>
                  <a:pt x="18" y="24"/>
                </a:cubicBezTo>
                <a:cubicBezTo>
                  <a:pt x="18" y="23"/>
                  <a:pt x="17" y="22"/>
                  <a:pt x="16" y="21"/>
                </a:cubicBezTo>
                <a:cubicBezTo>
                  <a:pt x="3" y="0"/>
                  <a:pt x="3" y="0"/>
                  <a:pt x="3" y="0"/>
                </a:cubicBezTo>
                <a:cubicBezTo>
                  <a:pt x="0" y="0"/>
                  <a:pt x="0" y="0"/>
                  <a:pt x="0" y="0"/>
                </a:cubicBezTo>
                <a:cubicBezTo>
                  <a:pt x="0" y="30"/>
                  <a:pt x="0" y="30"/>
                  <a:pt x="0" y="30"/>
                </a:cubicBezTo>
                <a:cubicBezTo>
                  <a:pt x="3" y="30"/>
                  <a:pt x="3" y="30"/>
                  <a:pt x="3" y="30"/>
                </a:cubicBezTo>
                <a:cubicBezTo>
                  <a:pt x="3" y="7"/>
                  <a:pt x="3" y="7"/>
                  <a:pt x="3" y="7"/>
                </a:cubicBezTo>
                <a:cubicBezTo>
                  <a:pt x="3" y="5"/>
                  <a:pt x="3" y="5"/>
                  <a:pt x="3" y="5"/>
                </a:cubicBezTo>
                <a:cubicBezTo>
                  <a:pt x="3" y="6"/>
                  <a:pt x="5" y="8"/>
                  <a:pt x="5" y="9"/>
                </a:cubicBezTo>
                <a:cubicBezTo>
                  <a:pt x="18" y="30"/>
                  <a:pt x="18" y="30"/>
                  <a:pt x="18" y="30"/>
                </a:cubicBezTo>
                <a:cubicBezTo>
                  <a:pt x="21" y="30"/>
                  <a:pt x="21" y="30"/>
                  <a:pt x="21" y="30"/>
                </a:cubicBezTo>
                <a:cubicBezTo>
                  <a:pt x="21" y="0"/>
                  <a:pt x="21" y="0"/>
                  <a:pt x="21" y="0"/>
                </a:cubicBezTo>
                <a:cubicBezTo>
                  <a:pt x="18" y="0"/>
                  <a:pt x="18" y="0"/>
                  <a:pt x="18" y="0"/>
                </a:cubicBezTo>
                <a:lnTo>
                  <a:pt x="18" y="2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45"/>
          <p:cNvSpPr/>
          <p:nvPr userDrawn="1"/>
        </p:nvSpPr>
        <p:spPr bwMode="auto">
          <a:xfrm>
            <a:off x="7527925" y="892175"/>
            <a:ext cx="60325" cy="95250"/>
          </a:xfrm>
          <a:custGeom>
            <a:avLst/>
            <a:gdLst>
              <a:gd name="T0" fmla="*/ 2147483647 w 38"/>
              <a:gd name="T1" fmla="*/ 2147483647 h 60"/>
              <a:gd name="T2" fmla="*/ 2147483647 w 38"/>
              <a:gd name="T3" fmla="*/ 2147483647 h 60"/>
              <a:gd name="T4" fmla="*/ 2147483647 w 38"/>
              <a:gd name="T5" fmla="*/ 2147483647 h 60"/>
              <a:gd name="T6" fmla="*/ 2147483647 w 38"/>
              <a:gd name="T7" fmla="*/ 2147483647 h 60"/>
              <a:gd name="T8" fmla="*/ 2147483647 w 38"/>
              <a:gd name="T9" fmla="*/ 2147483647 h 60"/>
              <a:gd name="T10" fmla="*/ 2147483647 w 38"/>
              <a:gd name="T11" fmla="*/ 2147483647 h 60"/>
              <a:gd name="T12" fmla="*/ 2147483647 w 38"/>
              <a:gd name="T13" fmla="*/ 0 h 60"/>
              <a:gd name="T14" fmla="*/ 0 w 38"/>
              <a:gd name="T15" fmla="*/ 0 h 60"/>
              <a:gd name="T16" fmla="*/ 0 w 38"/>
              <a:gd name="T17" fmla="*/ 2147483647 h 60"/>
              <a:gd name="T18" fmla="*/ 2147483647 w 38"/>
              <a:gd name="T19" fmla="*/ 2147483647 h 60"/>
              <a:gd name="T20" fmla="*/ 2147483647 w 38"/>
              <a:gd name="T21" fmla="*/ 2147483647 h 60"/>
              <a:gd name="T22" fmla="*/ 2147483647 w 38"/>
              <a:gd name="T23" fmla="*/ 2147483647 h 60"/>
              <a:gd name="T24" fmla="*/ 2147483647 w 38"/>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 h="60">
                <a:moveTo>
                  <a:pt x="6" y="30"/>
                </a:moveTo>
                <a:lnTo>
                  <a:pt x="24" y="30"/>
                </a:lnTo>
                <a:lnTo>
                  <a:pt x="24" y="24"/>
                </a:lnTo>
                <a:lnTo>
                  <a:pt x="6" y="24"/>
                </a:lnTo>
                <a:lnTo>
                  <a:pt x="6" y="6"/>
                </a:lnTo>
                <a:lnTo>
                  <a:pt x="36" y="6"/>
                </a:lnTo>
                <a:lnTo>
                  <a:pt x="36" y="0"/>
                </a:lnTo>
                <a:lnTo>
                  <a:pt x="0" y="0"/>
                </a:lnTo>
                <a:lnTo>
                  <a:pt x="0" y="60"/>
                </a:lnTo>
                <a:lnTo>
                  <a:pt x="38" y="60"/>
                </a:lnTo>
                <a:lnTo>
                  <a:pt x="38" y="54"/>
                </a:lnTo>
                <a:lnTo>
                  <a:pt x="6" y="54"/>
                </a:lnTo>
                <a:lnTo>
                  <a:pt x="6"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46"/>
          <p:cNvSpPr/>
          <p:nvPr userDrawn="1"/>
        </p:nvSpPr>
        <p:spPr bwMode="auto">
          <a:xfrm>
            <a:off x="76104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5" y="0"/>
                  <a:pt x="1" y="3"/>
                  <a:pt x="1" y="8"/>
                </a:cubicBezTo>
                <a:cubicBezTo>
                  <a:pt x="1" y="12"/>
                  <a:pt x="3" y="14"/>
                  <a:pt x="9" y="17"/>
                </a:cubicBezTo>
                <a:cubicBezTo>
                  <a:pt x="15" y="19"/>
                  <a:pt x="17" y="20"/>
                  <a:pt x="17" y="23"/>
                </a:cubicBezTo>
                <a:cubicBezTo>
                  <a:pt x="17"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7" name="Freeform 47"/>
          <p:cNvSpPr/>
          <p:nvPr userDrawn="1"/>
        </p:nvSpPr>
        <p:spPr bwMode="auto">
          <a:xfrm>
            <a:off x="76993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4" y="0"/>
                  <a:pt x="1" y="3"/>
                  <a:pt x="1" y="8"/>
                </a:cubicBezTo>
                <a:cubicBezTo>
                  <a:pt x="1"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48"/>
          <p:cNvSpPr/>
          <p:nvPr userDrawn="1"/>
        </p:nvSpPr>
        <p:spPr bwMode="auto">
          <a:xfrm>
            <a:off x="78390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2" y="14"/>
                </a:moveTo>
                <a:cubicBezTo>
                  <a:pt x="6" y="11"/>
                  <a:pt x="4" y="10"/>
                  <a:pt x="4" y="8"/>
                </a:cubicBezTo>
                <a:cubicBezTo>
                  <a:pt x="4" y="5"/>
                  <a:pt x="6" y="3"/>
                  <a:pt x="10" y="3"/>
                </a:cubicBezTo>
                <a:cubicBezTo>
                  <a:pt x="13" y="3"/>
                  <a:pt x="15" y="4"/>
                  <a:pt x="17" y="6"/>
                </a:cubicBezTo>
                <a:cubicBezTo>
                  <a:pt x="20" y="3"/>
                  <a:pt x="20" y="3"/>
                  <a:pt x="20" y="3"/>
                </a:cubicBezTo>
                <a:cubicBezTo>
                  <a:pt x="17" y="1"/>
                  <a:pt x="15" y="0"/>
                  <a:pt x="11" y="0"/>
                </a:cubicBezTo>
                <a:cubicBezTo>
                  <a:pt x="5" y="0"/>
                  <a:pt x="1" y="3"/>
                  <a:pt x="1" y="8"/>
                </a:cubicBezTo>
                <a:cubicBezTo>
                  <a:pt x="1" y="12"/>
                  <a:pt x="3" y="14"/>
                  <a:pt x="10" y="17"/>
                </a:cubicBezTo>
                <a:cubicBezTo>
                  <a:pt x="15" y="19"/>
                  <a:pt x="17" y="20"/>
                  <a:pt x="17" y="23"/>
                </a:cubicBezTo>
                <a:cubicBezTo>
                  <a:pt x="17" y="26"/>
                  <a:pt x="14" y="28"/>
                  <a:pt x="10" y="28"/>
                </a:cubicBezTo>
                <a:cubicBezTo>
                  <a:pt x="7" y="28"/>
                  <a:pt x="5" y="27"/>
                  <a:pt x="3" y="24"/>
                </a:cubicBezTo>
                <a:cubicBezTo>
                  <a:pt x="0" y="27"/>
                  <a:pt x="0" y="27"/>
                  <a:pt x="0" y="27"/>
                </a:cubicBezTo>
                <a:cubicBezTo>
                  <a:pt x="3" y="29"/>
                  <a:pt x="6" y="31"/>
                  <a:pt x="10" y="31"/>
                </a:cubicBezTo>
                <a:cubicBezTo>
                  <a:pt x="17" y="31"/>
                  <a:pt x="20" y="27"/>
                  <a:pt x="20" y="23"/>
                </a:cubicBezTo>
                <a:cubicBezTo>
                  <a:pt x="20" y="18"/>
                  <a:pt x="18" y="16"/>
                  <a:pt x="1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49"/>
          <p:cNvSpPr/>
          <p:nvPr userDrawn="1"/>
        </p:nvSpPr>
        <p:spPr bwMode="auto">
          <a:xfrm>
            <a:off x="7931150" y="889000"/>
            <a:ext cx="69850" cy="98425"/>
          </a:xfrm>
          <a:custGeom>
            <a:avLst/>
            <a:gdLst>
              <a:gd name="T0" fmla="*/ 2147483647 w 22"/>
              <a:gd name="T1" fmla="*/ 2147483647 h 31"/>
              <a:gd name="T2" fmla="*/ 2147483647 w 22"/>
              <a:gd name="T3" fmla="*/ 2147483647 h 31"/>
              <a:gd name="T4" fmla="*/ 2147483647 w 22"/>
              <a:gd name="T5" fmla="*/ 2147483647 h 31"/>
              <a:gd name="T6" fmla="*/ 2147483647 w 22"/>
              <a:gd name="T7" fmla="*/ 2147483647 h 31"/>
              <a:gd name="T8" fmla="*/ 2147483647 w 22"/>
              <a:gd name="T9" fmla="*/ 2147483647 h 31"/>
              <a:gd name="T10" fmla="*/ 2147483647 w 22"/>
              <a:gd name="T11" fmla="*/ 0 h 31"/>
              <a:gd name="T12" fmla="*/ 0 w 22"/>
              <a:gd name="T13" fmla="*/ 2147483647 h 31"/>
              <a:gd name="T14" fmla="*/ 2147483647 w 22"/>
              <a:gd name="T15" fmla="*/ 2147483647 h 31"/>
              <a:gd name="T16" fmla="*/ 2147483647 w 22"/>
              <a:gd name="T17" fmla="*/ 2147483647 h 31"/>
              <a:gd name="T18" fmla="*/ 2147483647 w 22"/>
              <a:gd name="T19" fmla="*/ 2147483647 h 31"/>
              <a:gd name="T20" fmla="*/ 2147483647 w 22"/>
              <a:gd name="T21" fmla="*/ 2147483647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1">
                <a:moveTo>
                  <a:pt x="12" y="28"/>
                </a:moveTo>
                <a:cubicBezTo>
                  <a:pt x="7" y="28"/>
                  <a:pt x="3" y="23"/>
                  <a:pt x="3" y="16"/>
                </a:cubicBezTo>
                <a:cubicBezTo>
                  <a:pt x="3" y="8"/>
                  <a:pt x="7" y="3"/>
                  <a:pt x="12" y="3"/>
                </a:cubicBezTo>
                <a:cubicBezTo>
                  <a:pt x="15" y="3"/>
                  <a:pt x="17" y="4"/>
                  <a:pt x="19" y="7"/>
                </a:cubicBezTo>
                <a:cubicBezTo>
                  <a:pt x="22" y="5"/>
                  <a:pt x="22" y="5"/>
                  <a:pt x="22" y="5"/>
                </a:cubicBezTo>
                <a:cubicBezTo>
                  <a:pt x="19" y="2"/>
                  <a:pt x="16" y="0"/>
                  <a:pt x="12" y="0"/>
                </a:cubicBezTo>
                <a:cubicBezTo>
                  <a:pt x="5" y="0"/>
                  <a:pt x="0" y="7"/>
                  <a:pt x="0" y="16"/>
                </a:cubicBezTo>
                <a:cubicBezTo>
                  <a:pt x="0" y="24"/>
                  <a:pt x="5" y="31"/>
                  <a:pt x="12" y="31"/>
                </a:cubicBezTo>
                <a:cubicBezTo>
                  <a:pt x="17" y="31"/>
                  <a:pt x="20" y="29"/>
                  <a:pt x="22" y="26"/>
                </a:cubicBezTo>
                <a:cubicBezTo>
                  <a:pt x="20" y="24"/>
                  <a:pt x="20" y="24"/>
                  <a:pt x="20" y="24"/>
                </a:cubicBezTo>
                <a:cubicBezTo>
                  <a:pt x="18" y="27"/>
                  <a:pt x="16"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50"/>
          <p:cNvSpPr/>
          <p:nvPr userDrawn="1"/>
        </p:nvSpPr>
        <p:spPr bwMode="auto">
          <a:xfrm>
            <a:off x="8029575" y="892175"/>
            <a:ext cx="69850" cy="95250"/>
          </a:xfrm>
          <a:custGeom>
            <a:avLst/>
            <a:gdLst>
              <a:gd name="T0" fmla="*/ 2147483647 w 44"/>
              <a:gd name="T1" fmla="*/ 2147483647 h 60"/>
              <a:gd name="T2" fmla="*/ 2147483647 w 44"/>
              <a:gd name="T3" fmla="*/ 2147483647 h 60"/>
              <a:gd name="T4" fmla="*/ 2147483647 w 44"/>
              <a:gd name="T5" fmla="*/ 0 h 60"/>
              <a:gd name="T6" fmla="*/ 0 w 44"/>
              <a:gd name="T7" fmla="*/ 0 h 60"/>
              <a:gd name="T8" fmla="*/ 0 w 44"/>
              <a:gd name="T9" fmla="*/ 2147483647 h 60"/>
              <a:gd name="T10" fmla="*/ 2147483647 w 44"/>
              <a:gd name="T11" fmla="*/ 2147483647 h 60"/>
              <a:gd name="T12" fmla="*/ 2147483647 w 44"/>
              <a:gd name="T13" fmla="*/ 2147483647 h 60"/>
              <a:gd name="T14" fmla="*/ 2147483647 w 44"/>
              <a:gd name="T15" fmla="*/ 2147483647 h 60"/>
              <a:gd name="T16" fmla="*/ 2147483647 w 44"/>
              <a:gd name="T17" fmla="*/ 2147483647 h 60"/>
              <a:gd name="T18" fmla="*/ 2147483647 w 44"/>
              <a:gd name="T19" fmla="*/ 2147483647 h 60"/>
              <a:gd name="T20" fmla="*/ 2147483647 w 44"/>
              <a:gd name="T21" fmla="*/ 0 h 60"/>
              <a:gd name="T22" fmla="*/ 2147483647 w 44"/>
              <a:gd name="T23" fmla="*/ 0 h 60"/>
              <a:gd name="T24" fmla="*/ 2147483647 w 44"/>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60">
                <a:moveTo>
                  <a:pt x="38" y="24"/>
                </a:moveTo>
                <a:lnTo>
                  <a:pt x="8" y="24"/>
                </a:lnTo>
                <a:lnTo>
                  <a:pt x="8" y="0"/>
                </a:lnTo>
                <a:lnTo>
                  <a:pt x="0" y="0"/>
                </a:lnTo>
                <a:lnTo>
                  <a:pt x="0" y="60"/>
                </a:lnTo>
                <a:lnTo>
                  <a:pt x="8" y="60"/>
                </a:lnTo>
                <a:lnTo>
                  <a:pt x="8" y="30"/>
                </a:lnTo>
                <a:lnTo>
                  <a:pt x="38" y="30"/>
                </a:lnTo>
                <a:lnTo>
                  <a:pt x="38" y="60"/>
                </a:lnTo>
                <a:lnTo>
                  <a:pt x="44" y="60"/>
                </a:lnTo>
                <a:lnTo>
                  <a:pt x="44" y="0"/>
                </a:lnTo>
                <a:lnTo>
                  <a:pt x="38" y="0"/>
                </a:lnTo>
                <a:lnTo>
                  <a:pt x="38"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51"/>
          <p:cNvSpPr>
            <a:spLocks noEditPoints="1"/>
          </p:cNvSpPr>
          <p:nvPr userDrawn="1"/>
        </p:nvSpPr>
        <p:spPr bwMode="auto">
          <a:xfrm>
            <a:off x="8131175"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8"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52"/>
          <p:cNvSpPr>
            <a:spLocks noEditPoints="1"/>
          </p:cNvSpPr>
          <p:nvPr userDrawn="1"/>
        </p:nvSpPr>
        <p:spPr bwMode="auto">
          <a:xfrm>
            <a:off x="8235950"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7"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53"/>
          <p:cNvSpPr/>
          <p:nvPr userDrawn="1"/>
        </p:nvSpPr>
        <p:spPr bwMode="auto">
          <a:xfrm>
            <a:off x="8347075" y="892175"/>
            <a:ext cx="58738" cy="95250"/>
          </a:xfrm>
          <a:custGeom>
            <a:avLst/>
            <a:gdLst>
              <a:gd name="T0" fmla="*/ 2147483647 w 37"/>
              <a:gd name="T1" fmla="*/ 0 h 60"/>
              <a:gd name="T2" fmla="*/ 0 w 37"/>
              <a:gd name="T3" fmla="*/ 0 h 60"/>
              <a:gd name="T4" fmla="*/ 0 w 37"/>
              <a:gd name="T5" fmla="*/ 2147483647 h 60"/>
              <a:gd name="T6" fmla="*/ 2147483647 w 37"/>
              <a:gd name="T7" fmla="*/ 2147483647 h 60"/>
              <a:gd name="T8" fmla="*/ 2147483647 w 37"/>
              <a:gd name="T9" fmla="*/ 2147483647 h 60"/>
              <a:gd name="T10" fmla="*/ 2147483647 w 37"/>
              <a:gd name="T11" fmla="*/ 2147483647 h 60"/>
              <a:gd name="T12" fmla="*/ 2147483647 w 37"/>
              <a:gd name="T13" fmla="*/ 0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 h="60">
                <a:moveTo>
                  <a:pt x="6" y="0"/>
                </a:moveTo>
                <a:lnTo>
                  <a:pt x="0" y="0"/>
                </a:lnTo>
                <a:lnTo>
                  <a:pt x="0" y="60"/>
                </a:lnTo>
                <a:lnTo>
                  <a:pt x="37" y="60"/>
                </a:lnTo>
                <a:lnTo>
                  <a:pt x="37" y="54"/>
                </a:lnTo>
                <a:lnTo>
                  <a:pt x="6" y="54"/>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54"/>
          <p:cNvSpPr/>
          <p:nvPr userDrawn="1"/>
        </p:nvSpPr>
        <p:spPr bwMode="auto">
          <a:xfrm>
            <a:off x="7753350" y="446088"/>
            <a:ext cx="130175" cy="303212"/>
          </a:xfrm>
          <a:custGeom>
            <a:avLst/>
            <a:gdLst>
              <a:gd name="T0" fmla="*/ 0 w 41"/>
              <a:gd name="T1" fmla="*/ 2147483647 h 95"/>
              <a:gd name="T2" fmla="*/ 2147483647 w 41"/>
              <a:gd name="T3" fmla="*/ 2147483647 h 95"/>
              <a:gd name="T4" fmla="*/ 0 w 41"/>
              <a:gd name="T5" fmla="*/ 0 h 95"/>
              <a:gd name="T6" fmla="*/ 2147483647 w 41"/>
              <a:gd name="T7" fmla="*/ 2147483647 h 95"/>
              <a:gd name="T8" fmla="*/ 0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0" y="95"/>
                </a:moveTo>
                <a:cubicBezTo>
                  <a:pt x="25" y="92"/>
                  <a:pt x="41" y="74"/>
                  <a:pt x="41" y="47"/>
                </a:cubicBezTo>
                <a:cubicBezTo>
                  <a:pt x="41" y="21"/>
                  <a:pt x="25" y="2"/>
                  <a:pt x="0" y="0"/>
                </a:cubicBezTo>
                <a:cubicBezTo>
                  <a:pt x="15" y="13"/>
                  <a:pt x="17" y="39"/>
                  <a:pt x="17" y="47"/>
                </a:cubicBezTo>
                <a:cubicBezTo>
                  <a:pt x="17" y="55"/>
                  <a:pt x="15" y="82"/>
                  <a:pt x="0" y="95"/>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55"/>
          <p:cNvSpPr/>
          <p:nvPr userDrawn="1"/>
        </p:nvSpPr>
        <p:spPr bwMode="auto">
          <a:xfrm>
            <a:off x="7210425" y="452438"/>
            <a:ext cx="241300" cy="290512"/>
          </a:xfrm>
          <a:custGeom>
            <a:avLst/>
            <a:gdLst>
              <a:gd name="T0" fmla="*/ 2147483647 w 76"/>
              <a:gd name="T1" fmla="*/ 2147483647 h 91"/>
              <a:gd name="T2" fmla="*/ 2147483647 w 76"/>
              <a:gd name="T3" fmla="*/ 2147483647 h 91"/>
              <a:gd name="T4" fmla="*/ 2147483647 w 76"/>
              <a:gd name="T5" fmla="*/ 2147483647 h 91"/>
              <a:gd name="T6" fmla="*/ 2147483647 w 76"/>
              <a:gd name="T7" fmla="*/ 2147483647 h 91"/>
              <a:gd name="T8" fmla="*/ 2147483647 w 76"/>
              <a:gd name="T9" fmla="*/ 2147483647 h 91"/>
              <a:gd name="T10" fmla="*/ 2147483647 w 76"/>
              <a:gd name="T11" fmla="*/ 2147483647 h 91"/>
              <a:gd name="T12" fmla="*/ 2147483647 w 76"/>
              <a:gd name="T13" fmla="*/ 2147483647 h 91"/>
              <a:gd name="T14" fmla="*/ 2147483647 w 76"/>
              <a:gd name="T15" fmla="*/ 2147483647 h 91"/>
              <a:gd name="T16" fmla="*/ 2147483647 w 76"/>
              <a:gd name="T17" fmla="*/ 2147483647 h 91"/>
              <a:gd name="T18" fmla="*/ 2147483647 w 76"/>
              <a:gd name="T19" fmla="*/ 2147483647 h 91"/>
              <a:gd name="T20" fmla="*/ 2147483647 w 76"/>
              <a:gd name="T21" fmla="*/ 2147483647 h 91"/>
              <a:gd name="T22" fmla="*/ 2147483647 w 76"/>
              <a:gd name="T23" fmla="*/ 2147483647 h 91"/>
              <a:gd name="T24" fmla="*/ 2147483647 w 76"/>
              <a:gd name="T25" fmla="*/ 2147483647 h 91"/>
              <a:gd name="T26" fmla="*/ 2147483647 w 76"/>
              <a:gd name="T27" fmla="*/ 2147483647 h 91"/>
              <a:gd name="T28" fmla="*/ 2147483647 w 76"/>
              <a:gd name="T29" fmla="*/ 2147483647 h 91"/>
              <a:gd name="T30" fmla="*/ 2147483647 w 76"/>
              <a:gd name="T31" fmla="*/ 0 h 91"/>
              <a:gd name="T32" fmla="*/ 0 w 76"/>
              <a:gd name="T33" fmla="*/ 0 h 91"/>
              <a:gd name="T34" fmla="*/ 0 w 76"/>
              <a:gd name="T35" fmla="*/ 2147483647 h 91"/>
              <a:gd name="T36" fmla="*/ 2147483647 w 76"/>
              <a:gd name="T37" fmla="*/ 2147483647 h 91"/>
              <a:gd name="T38" fmla="*/ 2147483647 w 76"/>
              <a:gd name="T39" fmla="*/ 2147483647 h 91"/>
              <a:gd name="T40" fmla="*/ 2147483647 w 76"/>
              <a:gd name="T41" fmla="*/ 2147483647 h 91"/>
              <a:gd name="T42" fmla="*/ 2147483647 w 76"/>
              <a:gd name="T43" fmla="*/ 2147483647 h 91"/>
              <a:gd name="T44" fmla="*/ 0 w 76"/>
              <a:gd name="T45" fmla="*/ 2147483647 h 91"/>
              <a:gd name="T46" fmla="*/ 0 w 76"/>
              <a:gd name="T47" fmla="*/ 2147483647 h 91"/>
              <a:gd name="T48" fmla="*/ 2147483647 w 76"/>
              <a:gd name="T49" fmla="*/ 2147483647 h 91"/>
              <a:gd name="T50" fmla="*/ 2147483647 w 76"/>
              <a:gd name="T51" fmla="*/ 2147483647 h 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6" h="91">
                <a:moveTo>
                  <a:pt x="75" y="91"/>
                </a:moveTo>
                <a:cubicBezTo>
                  <a:pt x="76" y="67"/>
                  <a:pt x="76" y="67"/>
                  <a:pt x="76" y="67"/>
                </a:cubicBezTo>
                <a:cubicBezTo>
                  <a:pt x="72" y="67"/>
                  <a:pt x="72" y="67"/>
                  <a:pt x="72" y="67"/>
                </a:cubicBezTo>
                <a:cubicBezTo>
                  <a:pt x="69" y="78"/>
                  <a:pt x="59" y="87"/>
                  <a:pt x="44" y="87"/>
                </a:cubicBezTo>
                <a:cubicBezTo>
                  <a:pt x="29" y="87"/>
                  <a:pt x="29" y="87"/>
                  <a:pt x="29" y="87"/>
                </a:cubicBezTo>
                <a:cubicBezTo>
                  <a:pt x="29" y="87"/>
                  <a:pt x="29" y="81"/>
                  <a:pt x="29" y="78"/>
                </a:cubicBezTo>
                <a:cubicBezTo>
                  <a:pt x="29" y="75"/>
                  <a:pt x="29" y="49"/>
                  <a:pt x="29" y="46"/>
                </a:cubicBezTo>
                <a:cubicBezTo>
                  <a:pt x="60" y="46"/>
                  <a:pt x="60" y="46"/>
                  <a:pt x="60" y="46"/>
                </a:cubicBezTo>
                <a:cubicBezTo>
                  <a:pt x="60" y="40"/>
                  <a:pt x="60" y="40"/>
                  <a:pt x="60" y="40"/>
                </a:cubicBezTo>
                <a:cubicBezTo>
                  <a:pt x="29" y="40"/>
                  <a:pt x="29" y="40"/>
                  <a:pt x="29" y="40"/>
                </a:cubicBezTo>
                <a:cubicBezTo>
                  <a:pt x="29" y="15"/>
                  <a:pt x="29" y="15"/>
                  <a:pt x="29" y="15"/>
                </a:cubicBezTo>
                <a:cubicBezTo>
                  <a:pt x="29" y="11"/>
                  <a:pt x="29" y="4"/>
                  <a:pt x="29" y="4"/>
                </a:cubicBezTo>
                <a:cubicBezTo>
                  <a:pt x="44" y="4"/>
                  <a:pt x="44" y="4"/>
                  <a:pt x="44" y="4"/>
                </a:cubicBezTo>
                <a:cubicBezTo>
                  <a:pt x="61" y="4"/>
                  <a:pt x="68" y="14"/>
                  <a:pt x="70" y="23"/>
                </a:cubicBezTo>
                <a:cubicBezTo>
                  <a:pt x="73" y="23"/>
                  <a:pt x="73" y="23"/>
                  <a:pt x="73" y="23"/>
                </a:cubicBezTo>
                <a:cubicBezTo>
                  <a:pt x="73" y="0"/>
                  <a:pt x="73" y="0"/>
                  <a:pt x="73" y="0"/>
                </a:cubicBezTo>
                <a:cubicBezTo>
                  <a:pt x="0" y="0"/>
                  <a:pt x="0" y="0"/>
                  <a:pt x="0" y="0"/>
                </a:cubicBezTo>
                <a:cubicBezTo>
                  <a:pt x="0" y="2"/>
                  <a:pt x="0" y="2"/>
                  <a:pt x="0" y="2"/>
                </a:cubicBezTo>
                <a:cubicBezTo>
                  <a:pt x="9" y="6"/>
                  <a:pt x="9" y="6"/>
                  <a:pt x="9" y="6"/>
                </a:cubicBezTo>
                <a:cubicBezTo>
                  <a:pt x="9" y="6"/>
                  <a:pt x="9" y="11"/>
                  <a:pt x="9" y="15"/>
                </a:cubicBezTo>
                <a:cubicBezTo>
                  <a:pt x="9" y="76"/>
                  <a:pt x="9" y="76"/>
                  <a:pt x="9" y="76"/>
                </a:cubicBezTo>
                <a:cubicBezTo>
                  <a:pt x="9" y="79"/>
                  <a:pt x="9" y="85"/>
                  <a:pt x="9" y="85"/>
                </a:cubicBezTo>
                <a:cubicBezTo>
                  <a:pt x="0" y="88"/>
                  <a:pt x="0" y="88"/>
                  <a:pt x="0" y="88"/>
                </a:cubicBezTo>
                <a:cubicBezTo>
                  <a:pt x="0" y="91"/>
                  <a:pt x="0" y="91"/>
                  <a:pt x="0" y="91"/>
                </a:cubicBezTo>
                <a:cubicBezTo>
                  <a:pt x="43" y="91"/>
                  <a:pt x="43" y="91"/>
                  <a:pt x="43" y="91"/>
                </a:cubicBezTo>
                <a:lnTo>
                  <a:pt x="75" y="91"/>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56"/>
          <p:cNvSpPr/>
          <p:nvPr userDrawn="1"/>
        </p:nvSpPr>
        <p:spPr bwMode="auto">
          <a:xfrm>
            <a:off x="6831013" y="452438"/>
            <a:ext cx="293687" cy="290512"/>
          </a:xfrm>
          <a:custGeom>
            <a:avLst/>
            <a:gdLst>
              <a:gd name="T0" fmla="*/ 2147483647 w 92"/>
              <a:gd name="T1" fmla="*/ 2147483647 h 91"/>
              <a:gd name="T2" fmla="*/ 2147483647 w 92"/>
              <a:gd name="T3" fmla="*/ 2147483647 h 91"/>
              <a:gd name="T4" fmla="*/ 2147483647 w 92"/>
              <a:gd name="T5" fmla="*/ 2147483647 h 91"/>
              <a:gd name="T6" fmla="*/ 2147483647 w 92"/>
              <a:gd name="T7" fmla="*/ 2147483647 h 91"/>
              <a:gd name="T8" fmla="*/ 2147483647 w 92"/>
              <a:gd name="T9" fmla="*/ 2147483647 h 91"/>
              <a:gd name="T10" fmla="*/ 2147483647 w 92"/>
              <a:gd name="T11" fmla="*/ 2147483647 h 91"/>
              <a:gd name="T12" fmla="*/ 2147483647 w 92"/>
              <a:gd name="T13" fmla="*/ 2147483647 h 91"/>
              <a:gd name="T14" fmla="*/ 2147483647 w 92"/>
              <a:gd name="T15" fmla="*/ 2147483647 h 91"/>
              <a:gd name="T16" fmla="*/ 2147483647 w 92"/>
              <a:gd name="T17" fmla="*/ 2147483647 h 91"/>
              <a:gd name="T18" fmla="*/ 2147483647 w 92"/>
              <a:gd name="T19" fmla="*/ 2147483647 h 91"/>
              <a:gd name="T20" fmla="*/ 2147483647 w 92"/>
              <a:gd name="T21" fmla="*/ 2147483647 h 91"/>
              <a:gd name="T22" fmla="*/ 2147483647 w 92"/>
              <a:gd name="T23" fmla="*/ 2147483647 h 91"/>
              <a:gd name="T24" fmla="*/ 2147483647 w 92"/>
              <a:gd name="T25" fmla="*/ 2147483647 h 91"/>
              <a:gd name="T26" fmla="*/ 2147483647 w 92"/>
              <a:gd name="T27" fmla="*/ 2147483647 h 91"/>
              <a:gd name="T28" fmla="*/ 2147483647 w 92"/>
              <a:gd name="T29" fmla="*/ 0 h 91"/>
              <a:gd name="T30" fmla="*/ 2147483647 w 92"/>
              <a:gd name="T31" fmla="*/ 0 h 91"/>
              <a:gd name="T32" fmla="*/ 2147483647 w 92"/>
              <a:gd name="T33" fmla="*/ 2147483647 h 91"/>
              <a:gd name="T34" fmla="*/ 2147483647 w 92"/>
              <a:gd name="T35" fmla="*/ 2147483647 h 91"/>
              <a:gd name="T36" fmla="*/ 2147483647 w 92"/>
              <a:gd name="T37" fmla="*/ 2147483647 h 91"/>
              <a:gd name="T38" fmla="*/ 2147483647 w 92"/>
              <a:gd name="T39" fmla="*/ 2147483647 h 91"/>
              <a:gd name="T40" fmla="*/ 2147483647 w 92"/>
              <a:gd name="T41" fmla="*/ 2147483647 h 91"/>
              <a:gd name="T42" fmla="*/ 2147483647 w 92"/>
              <a:gd name="T43" fmla="*/ 0 h 91"/>
              <a:gd name="T44" fmla="*/ 0 w 92"/>
              <a:gd name="T45" fmla="*/ 0 h 91"/>
              <a:gd name="T46" fmla="*/ 0 w 92"/>
              <a:gd name="T47" fmla="*/ 2147483647 h 91"/>
              <a:gd name="T48" fmla="*/ 2147483647 w 92"/>
              <a:gd name="T49" fmla="*/ 2147483647 h 91"/>
              <a:gd name="T50" fmla="*/ 2147483647 w 92"/>
              <a:gd name="T51" fmla="*/ 2147483647 h 91"/>
              <a:gd name="T52" fmla="*/ 2147483647 w 92"/>
              <a:gd name="T53" fmla="*/ 2147483647 h 91"/>
              <a:gd name="T54" fmla="*/ 2147483647 w 92"/>
              <a:gd name="T55" fmla="*/ 2147483647 h 91"/>
              <a:gd name="T56" fmla="*/ 2147483647 w 92"/>
              <a:gd name="T57" fmla="*/ 2147483647 h 91"/>
              <a:gd name="T58" fmla="*/ 2147483647 w 92"/>
              <a:gd name="T59" fmla="*/ 2147483647 h 91"/>
              <a:gd name="T60" fmla="*/ 0 w 92"/>
              <a:gd name="T61" fmla="*/ 2147483647 h 91"/>
              <a:gd name="T62" fmla="*/ 0 w 92"/>
              <a:gd name="T63" fmla="*/ 2147483647 h 91"/>
              <a:gd name="T64" fmla="*/ 2147483647 w 92"/>
              <a:gd name="T65" fmla="*/ 2147483647 h 91"/>
              <a:gd name="T66" fmla="*/ 2147483647 w 92"/>
              <a:gd name="T67" fmla="*/ 2147483647 h 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2" h="91">
                <a:moveTo>
                  <a:pt x="22" y="88"/>
                </a:moveTo>
                <a:cubicBezTo>
                  <a:pt x="13" y="85"/>
                  <a:pt x="13" y="85"/>
                  <a:pt x="13" y="85"/>
                </a:cubicBezTo>
                <a:cubicBezTo>
                  <a:pt x="13" y="85"/>
                  <a:pt x="13" y="85"/>
                  <a:pt x="13" y="85"/>
                </a:cubicBezTo>
                <a:cubicBezTo>
                  <a:pt x="13" y="85"/>
                  <a:pt x="13" y="79"/>
                  <a:pt x="13" y="76"/>
                </a:cubicBezTo>
                <a:cubicBezTo>
                  <a:pt x="13" y="18"/>
                  <a:pt x="13" y="18"/>
                  <a:pt x="13" y="18"/>
                </a:cubicBezTo>
                <a:cubicBezTo>
                  <a:pt x="13" y="15"/>
                  <a:pt x="13" y="10"/>
                  <a:pt x="13" y="8"/>
                </a:cubicBezTo>
                <a:cubicBezTo>
                  <a:pt x="78" y="91"/>
                  <a:pt x="78" y="91"/>
                  <a:pt x="78" y="91"/>
                </a:cubicBezTo>
                <a:cubicBezTo>
                  <a:pt x="83" y="91"/>
                  <a:pt x="83" y="91"/>
                  <a:pt x="83" y="91"/>
                </a:cubicBezTo>
                <a:cubicBezTo>
                  <a:pt x="84" y="91"/>
                  <a:pt x="84" y="91"/>
                  <a:pt x="84" y="91"/>
                </a:cubicBezTo>
                <a:cubicBezTo>
                  <a:pt x="84" y="91"/>
                  <a:pt x="84" y="91"/>
                  <a:pt x="84" y="91"/>
                </a:cubicBezTo>
                <a:cubicBezTo>
                  <a:pt x="84" y="15"/>
                  <a:pt x="84" y="15"/>
                  <a:pt x="84" y="15"/>
                </a:cubicBezTo>
                <a:cubicBezTo>
                  <a:pt x="84" y="11"/>
                  <a:pt x="84" y="6"/>
                  <a:pt x="84" y="6"/>
                </a:cubicBezTo>
                <a:cubicBezTo>
                  <a:pt x="84" y="6"/>
                  <a:pt x="84" y="6"/>
                  <a:pt x="84" y="6"/>
                </a:cubicBezTo>
                <a:cubicBezTo>
                  <a:pt x="92" y="2"/>
                  <a:pt x="92" y="2"/>
                  <a:pt x="92" y="2"/>
                </a:cubicBezTo>
                <a:cubicBezTo>
                  <a:pt x="92" y="0"/>
                  <a:pt x="92" y="0"/>
                  <a:pt x="92" y="0"/>
                </a:cubicBezTo>
                <a:cubicBezTo>
                  <a:pt x="71" y="0"/>
                  <a:pt x="71" y="0"/>
                  <a:pt x="71" y="0"/>
                </a:cubicBezTo>
                <a:cubicBezTo>
                  <a:pt x="71" y="2"/>
                  <a:pt x="71" y="2"/>
                  <a:pt x="71" y="2"/>
                </a:cubicBezTo>
                <a:cubicBezTo>
                  <a:pt x="78" y="5"/>
                  <a:pt x="78" y="5"/>
                  <a:pt x="78" y="5"/>
                </a:cubicBezTo>
                <a:cubicBezTo>
                  <a:pt x="78" y="6"/>
                  <a:pt x="78" y="6"/>
                  <a:pt x="78" y="6"/>
                </a:cubicBezTo>
                <a:cubicBezTo>
                  <a:pt x="78" y="6"/>
                  <a:pt x="79" y="11"/>
                  <a:pt x="79" y="15"/>
                </a:cubicBezTo>
                <a:cubicBezTo>
                  <a:pt x="79" y="59"/>
                  <a:pt x="79" y="59"/>
                  <a:pt x="79" y="59"/>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8" y="12"/>
                  <a:pt x="8" y="15"/>
                </a:cubicBezTo>
                <a:cubicBezTo>
                  <a:pt x="8" y="76"/>
                  <a:pt x="8" y="76"/>
                  <a:pt x="8" y="76"/>
                </a:cubicBezTo>
                <a:cubicBezTo>
                  <a:pt x="8" y="79"/>
                  <a:pt x="8" y="85"/>
                  <a:pt x="8" y="85"/>
                </a:cubicBezTo>
                <a:cubicBezTo>
                  <a:pt x="8" y="85"/>
                  <a:pt x="8" y="85"/>
                  <a:pt x="8" y="85"/>
                </a:cubicBezTo>
                <a:cubicBezTo>
                  <a:pt x="0" y="88"/>
                  <a:pt x="0" y="88"/>
                  <a:pt x="0" y="88"/>
                </a:cubicBezTo>
                <a:cubicBezTo>
                  <a:pt x="0" y="91"/>
                  <a:pt x="0" y="91"/>
                  <a:pt x="0" y="91"/>
                </a:cubicBezTo>
                <a:cubicBezTo>
                  <a:pt x="22" y="91"/>
                  <a:pt x="22" y="91"/>
                  <a:pt x="22" y="91"/>
                </a:cubicBezTo>
                <a:lnTo>
                  <a:pt x="22" y="88"/>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57"/>
          <p:cNvSpPr/>
          <p:nvPr userDrawn="1"/>
        </p:nvSpPr>
        <p:spPr bwMode="auto">
          <a:xfrm>
            <a:off x="7959725" y="452438"/>
            <a:ext cx="361950" cy="290512"/>
          </a:xfrm>
          <a:custGeom>
            <a:avLst/>
            <a:gdLst>
              <a:gd name="T0" fmla="*/ 2147483647 w 114"/>
              <a:gd name="T1" fmla="*/ 2147483647 h 91"/>
              <a:gd name="T2" fmla="*/ 2147483647 w 114"/>
              <a:gd name="T3" fmla="*/ 2147483647 h 91"/>
              <a:gd name="T4" fmla="*/ 2147483647 w 114"/>
              <a:gd name="T5" fmla="*/ 2147483647 h 91"/>
              <a:gd name="T6" fmla="*/ 2147483647 w 114"/>
              <a:gd name="T7" fmla="*/ 2147483647 h 91"/>
              <a:gd name="T8" fmla="*/ 2147483647 w 114"/>
              <a:gd name="T9" fmla="*/ 2147483647 h 91"/>
              <a:gd name="T10" fmla="*/ 2147483647 w 114"/>
              <a:gd name="T11" fmla="*/ 2147483647 h 91"/>
              <a:gd name="T12" fmla="*/ 2147483647 w 114"/>
              <a:gd name="T13" fmla="*/ 2147483647 h 91"/>
              <a:gd name="T14" fmla="*/ 2147483647 w 114"/>
              <a:gd name="T15" fmla="*/ 2147483647 h 91"/>
              <a:gd name="T16" fmla="*/ 2147483647 w 114"/>
              <a:gd name="T17" fmla="*/ 2147483647 h 91"/>
              <a:gd name="T18" fmla="*/ 2147483647 w 114"/>
              <a:gd name="T19" fmla="*/ 2147483647 h 91"/>
              <a:gd name="T20" fmla="*/ 2147483647 w 114"/>
              <a:gd name="T21" fmla="*/ 2147483647 h 91"/>
              <a:gd name="T22" fmla="*/ 2147483647 w 114"/>
              <a:gd name="T23" fmla="*/ 2147483647 h 91"/>
              <a:gd name="T24" fmla="*/ 2147483647 w 114"/>
              <a:gd name="T25" fmla="*/ 2147483647 h 91"/>
              <a:gd name="T26" fmla="*/ 2147483647 w 114"/>
              <a:gd name="T27" fmla="*/ 2147483647 h 91"/>
              <a:gd name="T28" fmla="*/ 2147483647 w 114"/>
              <a:gd name="T29" fmla="*/ 2147483647 h 91"/>
              <a:gd name="T30" fmla="*/ 2147483647 w 114"/>
              <a:gd name="T31" fmla="*/ 2147483647 h 91"/>
              <a:gd name="T32" fmla="*/ 2147483647 w 114"/>
              <a:gd name="T33" fmla="*/ 2147483647 h 91"/>
              <a:gd name="T34" fmla="*/ 2147483647 w 114"/>
              <a:gd name="T35" fmla="*/ 2147483647 h 91"/>
              <a:gd name="T36" fmla="*/ 2147483647 w 114"/>
              <a:gd name="T37" fmla="*/ 2147483647 h 91"/>
              <a:gd name="T38" fmla="*/ 2147483647 w 114"/>
              <a:gd name="T39" fmla="*/ 2147483647 h 91"/>
              <a:gd name="T40" fmla="*/ 2147483647 w 114"/>
              <a:gd name="T41" fmla="*/ 2147483647 h 91"/>
              <a:gd name="T42" fmla="*/ 2147483647 w 114"/>
              <a:gd name="T43" fmla="*/ 0 h 91"/>
              <a:gd name="T44" fmla="*/ 2147483647 w 114"/>
              <a:gd name="T45" fmla="*/ 0 h 91"/>
              <a:gd name="T46" fmla="*/ 2147483647 w 114"/>
              <a:gd name="T47" fmla="*/ 0 h 91"/>
              <a:gd name="T48" fmla="*/ 2147483647 w 114"/>
              <a:gd name="T49" fmla="*/ 2147483647 h 91"/>
              <a:gd name="T50" fmla="*/ 2147483647 w 114"/>
              <a:gd name="T51" fmla="*/ 0 h 91"/>
              <a:gd name="T52" fmla="*/ 0 w 114"/>
              <a:gd name="T53" fmla="*/ 0 h 91"/>
              <a:gd name="T54" fmla="*/ 0 w 114"/>
              <a:gd name="T55" fmla="*/ 2147483647 h 91"/>
              <a:gd name="T56" fmla="*/ 2147483647 w 114"/>
              <a:gd name="T57" fmla="*/ 2147483647 h 91"/>
              <a:gd name="T58" fmla="*/ 2147483647 w 114"/>
              <a:gd name="T59" fmla="*/ 2147483647 h 91"/>
              <a:gd name="T60" fmla="*/ 2147483647 w 114"/>
              <a:gd name="T61" fmla="*/ 2147483647 h 91"/>
              <a:gd name="T62" fmla="*/ 2147483647 w 114"/>
              <a:gd name="T63" fmla="*/ 2147483647 h 91"/>
              <a:gd name="T64" fmla="*/ 2147483647 w 114"/>
              <a:gd name="T65" fmla="*/ 2147483647 h 91"/>
              <a:gd name="T66" fmla="*/ 2147483647 w 114"/>
              <a:gd name="T67" fmla="*/ 2147483647 h 91"/>
              <a:gd name="T68" fmla="*/ 0 w 114"/>
              <a:gd name="T69" fmla="*/ 2147483647 h 91"/>
              <a:gd name="T70" fmla="*/ 0 w 114"/>
              <a:gd name="T71" fmla="*/ 2147483647 h 91"/>
              <a:gd name="T72" fmla="*/ 2147483647 w 114"/>
              <a:gd name="T73" fmla="*/ 2147483647 h 91"/>
              <a:gd name="T74" fmla="*/ 2147483647 w 114"/>
              <a:gd name="T75" fmla="*/ 2147483647 h 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4" h="91">
                <a:moveTo>
                  <a:pt x="24" y="88"/>
                </a:moveTo>
                <a:cubicBezTo>
                  <a:pt x="14" y="85"/>
                  <a:pt x="14" y="85"/>
                  <a:pt x="14" y="85"/>
                </a:cubicBezTo>
                <a:cubicBezTo>
                  <a:pt x="14" y="85"/>
                  <a:pt x="14" y="85"/>
                  <a:pt x="14" y="85"/>
                </a:cubicBezTo>
                <a:cubicBezTo>
                  <a:pt x="14" y="85"/>
                  <a:pt x="14" y="80"/>
                  <a:pt x="14" y="77"/>
                </a:cubicBezTo>
                <a:cubicBezTo>
                  <a:pt x="14" y="11"/>
                  <a:pt x="14" y="11"/>
                  <a:pt x="14" y="11"/>
                </a:cubicBezTo>
                <a:cubicBezTo>
                  <a:pt x="15" y="15"/>
                  <a:pt x="16" y="16"/>
                  <a:pt x="17" y="19"/>
                </a:cubicBezTo>
                <a:cubicBezTo>
                  <a:pt x="45" y="91"/>
                  <a:pt x="45" y="91"/>
                  <a:pt x="45" y="91"/>
                </a:cubicBezTo>
                <a:cubicBezTo>
                  <a:pt x="51" y="91"/>
                  <a:pt x="51" y="91"/>
                  <a:pt x="51" y="91"/>
                </a:cubicBezTo>
                <a:cubicBezTo>
                  <a:pt x="52" y="91"/>
                  <a:pt x="52" y="91"/>
                  <a:pt x="52" y="91"/>
                </a:cubicBezTo>
                <a:cubicBezTo>
                  <a:pt x="85" y="11"/>
                  <a:pt x="85" y="11"/>
                  <a:pt x="85" y="11"/>
                </a:cubicBezTo>
                <a:cubicBezTo>
                  <a:pt x="85" y="77"/>
                  <a:pt x="85" y="77"/>
                  <a:pt x="85" y="77"/>
                </a:cubicBezTo>
                <a:cubicBezTo>
                  <a:pt x="85" y="79"/>
                  <a:pt x="84" y="85"/>
                  <a:pt x="84" y="85"/>
                </a:cubicBezTo>
                <a:cubicBezTo>
                  <a:pt x="75" y="88"/>
                  <a:pt x="75" y="88"/>
                  <a:pt x="75" y="88"/>
                </a:cubicBezTo>
                <a:cubicBezTo>
                  <a:pt x="75" y="91"/>
                  <a:pt x="75" y="91"/>
                  <a:pt x="75" y="91"/>
                </a:cubicBezTo>
                <a:cubicBezTo>
                  <a:pt x="114" y="91"/>
                  <a:pt x="114" y="91"/>
                  <a:pt x="114" y="91"/>
                </a:cubicBezTo>
                <a:cubicBezTo>
                  <a:pt x="114" y="88"/>
                  <a:pt x="114" y="88"/>
                  <a:pt x="114" y="88"/>
                </a:cubicBezTo>
                <a:cubicBezTo>
                  <a:pt x="105" y="85"/>
                  <a:pt x="105" y="85"/>
                  <a:pt x="105" y="85"/>
                </a:cubicBezTo>
                <a:cubicBezTo>
                  <a:pt x="105" y="85"/>
                  <a:pt x="105" y="80"/>
                  <a:pt x="105" y="77"/>
                </a:cubicBezTo>
                <a:cubicBezTo>
                  <a:pt x="105" y="15"/>
                  <a:pt x="105" y="15"/>
                  <a:pt x="105" y="15"/>
                </a:cubicBezTo>
                <a:cubicBezTo>
                  <a:pt x="105" y="11"/>
                  <a:pt x="105" y="6"/>
                  <a:pt x="105" y="6"/>
                </a:cubicBezTo>
                <a:cubicBezTo>
                  <a:pt x="114" y="2"/>
                  <a:pt x="114" y="2"/>
                  <a:pt x="114" y="2"/>
                </a:cubicBezTo>
                <a:cubicBezTo>
                  <a:pt x="114" y="0"/>
                  <a:pt x="114" y="0"/>
                  <a:pt x="114" y="0"/>
                </a:cubicBezTo>
                <a:cubicBezTo>
                  <a:pt x="84" y="0"/>
                  <a:pt x="84" y="0"/>
                  <a:pt x="84" y="0"/>
                </a:cubicBezTo>
                <a:cubicBezTo>
                  <a:pt x="84" y="0"/>
                  <a:pt x="84" y="0"/>
                  <a:pt x="84" y="0"/>
                </a:cubicBezTo>
                <a:cubicBezTo>
                  <a:pt x="57" y="65"/>
                  <a:pt x="57" y="65"/>
                  <a:pt x="57" y="65"/>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9" y="12"/>
                  <a:pt x="9" y="15"/>
                </a:cubicBezTo>
                <a:cubicBezTo>
                  <a:pt x="9" y="77"/>
                  <a:pt x="9" y="77"/>
                  <a:pt x="9" y="77"/>
                </a:cubicBezTo>
                <a:cubicBezTo>
                  <a:pt x="9" y="79"/>
                  <a:pt x="8" y="85"/>
                  <a:pt x="8" y="85"/>
                </a:cubicBezTo>
                <a:cubicBezTo>
                  <a:pt x="8" y="85"/>
                  <a:pt x="8" y="85"/>
                  <a:pt x="8" y="85"/>
                </a:cubicBezTo>
                <a:cubicBezTo>
                  <a:pt x="0" y="88"/>
                  <a:pt x="0" y="88"/>
                  <a:pt x="0" y="88"/>
                </a:cubicBezTo>
                <a:cubicBezTo>
                  <a:pt x="0" y="91"/>
                  <a:pt x="0" y="91"/>
                  <a:pt x="0" y="91"/>
                </a:cubicBezTo>
                <a:cubicBezTo>
                  <a:pt x="24" y="91"/>
                  <a:pt x="24" y="91"/>
                  <a:pt x="24" y="91"/>
                </a:cubicBezTo>
                <a:lnTo>
                  <a:pt x="24" y="88"/>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58"/>
          <p:cNvSpPr/>
          <p:nvPr userDrawn="1"/>
        </p:nvSpPr>
        <p:spPr bwMode="auto">
          <a:xfrm>
            <a:off x="7537450" y="446088"/>
            <a:ext cx="130175" cy="303212"/>
          </a:xfrm>
          <a:custGeom>
            <a:avLst/>
            <a:gdLst>
              <a:gd name="T0" fmla="*/ 2147483647 w 41"/>
              <a:gd name="T1" fmla="*/ 2147483647 h 95"/>
              <a:gd name="T2" fmla="*/ 2147483647 w 41"/>
              <a:gd name="T3" fmla="*/ 2147483647 h 95"/>
              <a:gd name="T4" fmla="*/ 2147483647 w 41"/>
              <a:gd name="T5" fmla="*/ 0 h 95"/>
              <a:gd name="T6" fmla="*/ 0 w 41"/>
              <a:gd name="T7" fmla="*/ 2147483647 h 95"/>
              <a:gd name="T8" fmla="*/ 2147483647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41" y="95"/>
                </a:moveTo>
                <a:cubicBezTo>
                  <a:pt x="25" y="82"/>
                  <a:pt x="23" y="55"/>
                  <a:pt x="23" y="47"/>
                </a:cubicBezTo>
                <a:cubicBezTo>
                  <a:pt x="23" y="39"/>
                  <a:pt x="25" y="13"/>
                  <a:pt x="41" y="0"/>
                </a:cubicBezTo>
                <a:cubicBezTo>
                  <a:pt x="16" y="2"/>
                  <a:pt x="0" y="21"/>
                  <a:pt x="0" y="47"/>
                </a:cubicBezTo>
                <a:cubicBezTo>
                  <a:pt x="0" y="74"/>
                  <a:pt x="16" y="92"/>
                  <a:pt x="41" y="95"/>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59"/>
          <p:cNvSpPr>
            <a:spLocks noEditPoints="1"/>
          </p:cNvSpPr>
          <p:nvPr userDrawn="1"/>
        </p:nvSpPr>
        <p:spPr bwMode="auto">
          <a:xfrm>
            <a:off x="8372475" y="452438"/>
            <a:ext cx="274638" cy="290512"/>
          </a:xfrm>
          <a:custGeom>
            <a:avLst/>
            <a:gdLst>
              <a:gd name="T0" fmla="*/ 2147483647 w 86"/>
              <a:gd name="T1" fmla="*/ 2147483647 h 91"/>
              <a:gd name="T2" fmla="*/ 2147483647 w 86"/>
              <a:gd name="T3" fmla="*/ 2147483647 h 91"/>
              <a:gd name="T4" fmla="*/ 2147483647 w 86"/>
              <a:gd name="T5" fmla="*/ 2147483647 h 91"/>
              <a:gd name="T6" fmla="*/ 2147483647 w 86"/>
              <a:gd name="T7" fmla="*/ 2147483647 h 91"/>
              <a:gd name="T8" fmla="*/ 2147483647 w 86"/>
              <a:gd name="T9" fmla="*/ 2147483647 h 91"/>
              <a:gd name="T10" fmla="*/ 2147483647 w 86"/>
              <a:gd name="T11" fmla="*/ 2147483647 h 91"/>
              <a:gd name="T12" fmla="*/ 2147483647 w 86"/>
              <a:gd name="T13" fmla="*/ 2147483647 h 91"/>
              <a:gd name="T14" fmla="*/ 2147483647 w 86"/>
              <a:gd name="T15" fmla="*/ 2147483647 h 91"/>
              <a:gd name="T16" fmla="*/ 2147483647 w 86"/>
              <a:gd name="T17" fmla="*/ 2147483647 h 91"/>
              <a:gd name="T18" fmla="*/ 2147483647 w 86"/>
              <a:gd name="T19" fmla="*/ 2147483647 h 91"/>
              <a:gd name="T20" fmla="*/ 2147483647 w 86"/>
              <a:gd name="T21" fmla="*/ 2147483647 h 91"/>
              <a:gd name="T22" fmla="*/ 2147483647 w 86"/>
              <a:gd name="T23" fmla="*/ 0 h 91"/>
              <a:gd name="T24" fmla="*/ 2147483647 w 86"/>
              <a:gd name="T25" fmla="*/ 0 h 91"/>
              <a:gd name="T26" fmla="*/ 2147483647 w 86"/>
              <a:gd name="T27" fmla="*/ 0 h 91"/>
              <a:gd name="T28" fmla="*/ 2147483647 w 86"/>
              <a:gd name="T29" fmla="*/ 2147483647 h 91"/>
              <a:gd name="T30" fmla="*/ 0 w 86"/>
              <a:gd name="T31" fmla="*/ 2147483647 h 91"/>
              <a:gd name="T32" fmla="*/ 0 w 86"/>
              <a:gd name="T33" fmla="*/ 2147483647 h 91"/>
              <a:gd name="T34" fmla="*/ 2147483647 w 86"/>
              <a:gd name="T35" fmla="*/ 2147483647 h 91"/>
              <a:gd name="T36" fmla="*/ 2147483647 w 86"/>
              <a:gd name="T37" fmla="*/ 2147483647 h 91"/>
              <a:gd name="T38" fmla="*/ 2147483647 w 86"/>
              <a:gd name="T39" fmla="*/ 2147483647 h 91"/>
              <a:gd name="T40" fmla="*/ 2147483647 w 86"/>
              <a:gd name="T41" fmla="*/ 2147483647 h 91"/>
              <a:gd name="T42" fmla="*/ 2147483647 w 86"/>
              <a:gd name="T43" fmla="*/ 2147483647 h 91"/>
              <a:gd name="T44" fmla="*/ 2147483647 w 86"/>
              <a:gd name="T45" fmla="*/ 2147483647 h 9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6" h="91">
                <a:moveTo>
                  <a:pt x="19" y="88"/>
                </a:moveTo>
                <a:cubicBezTo>
                  <a:pt x="13" y="85"/>
                  <a:pt x="13" y="85"/>
                  <a:pt x="13" y="85"/>
                </a:cubicBezTo>
                <a:cubicBezTo>
                  <a:pt x="13" y="85"/>
                  <a:pt x="13" y="85"/>
                  <a:pt x="13" y="85"/>
                </a:cubicBezTo>
                <a:cubicBezTo>
                  <a:pt x="13" y="85"/>
                  <a:pt x="16" y="75"/>
                  <a:pt x="21" y="64"/>
                </a:cubicBezTo>
                <a:cubicBezTo>
                  <a:pt x="49" y="64"/>
                  <a:pt x="49" y="64"/>
                  <a:pt x="49" y="64"/>
                </a:cubicBezTo>
                <a:cubicBezTo>
                  <a:pt x="56" y="85"/>
                  <a:pt x="56" y="85"/>
                  <a:pt x="56" y="85"/>
                </a:cubicBezTo>
                <a:cubicBezTo>
                  <a:pt x="49" y="88"/>
                  <a:pt x="49" y="88"/>
                  <a:pt x="49" y="88"/>
                </a:cubicBezTo>
                <a:cubicBezTo>
                  <a:pt x="49" y="91"/>
                  <a:pt x="49" y="91"/>
                  <a:pt x="49" y="91"/>
                </a:cubicBezTo>
                <a:cubicBezTo>
                  <a:pt x="86" y="91"/>
                  <a:pt x="86" y="91"/>
                  <a:pt x="86" y="91"/>
                </a:cubicBezTo>
                <a:cubicBezTo>
                  <a:pt x="86" y="88"/>
                  <a:pt x="86" y="88"/>
                  <a:pt x="86" y="88"/>
                </a:cubicBezTo>
                <a:cubicBezTo>
                  <a:pt x="79" y="85"/>
                  <a:pt x="79" y="85"/>
                  <a:pt x="79" y="85"/>
                </a:cubicBezTo>
                <a:cubicBezTo>
                  <a:pt x="45" y="0"/>
                  <a:pt x="45" y="0"/>
                  <a:pt x="45" y="0"/>
                </a:cubicBezTo>
                <a:cubicBezTo>
                  <a:pt x="40" y="0"/>
                  <a:pt x="40" y="0"/>
                  <a:pt x="40" y="0"/>
                </a:cubicBezTo>
                <a:cubicBezTo>
                  <a:pt x="39" y="0"/>
                  <a:pt x="39" y="0"/>
                  <a:pt x="39" y="0"/>
                </a:cubicBezTo>
                <a:cubicBezTo>
                  <a:pt x="7" y="85"/>
                  <a:pt x="7" y="85"/>
                  <a:pt x="7" y="85"/>
                </a:cubicBezTo>
                <a:cubicBezTo>
                  <a:pt x="0" y="88"/>
                  <a:pt x="0" y="88"/>
                  <a:pt x="0" y="88"/>
                </a:cubicBezTo>
                <a:cubicBezTo>
                  <a:pt x="0" y="91"/>
                  <a:pt x="0" y="91"/>
                  <a:pt x="0" y="91"/>
                </a:cubicBezTo>
                <a:cubicBezTo>
                  <a:pt x="19" y="91"/>
                  <a:pt x="19" y="91"/>
                  <a:pt x="19" y="91"/>
                </a:cubicBezTo>
                <a:lnTo>
                  <a:pt x="19" y="88"/>
                </a:lnTo>
                <a:close/>
                <a:moveTo>
                  <a:pt x="35" y="26"/>
                </a:moveTo>
                <a:cubicBezTo>
                  <a:pt x="47" y="59"/>
                  <a:pt x="47" y="59"/>
                  <a:pt x="47" y="59"/>
                </a:cubicBezTo>
                <a:cubicBezTo>
                  <a:pt x="23" y="59"/>
                  <a:pt x="23" y="59"/>
                  <a:pt x="23" y="59"/>
                </a:cubicBezTo>
                <a:cubicBezTo>
                  <a:pt x="28" y="45"/>
                  <a:pt x="34" y="29"/>
                  <a:pt x="35" y="26"/>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0" name="Freeform 8"/>
          <p:cNvSpPr/>
          <p:nvPr userDrawn="1"/>
        </p:nvSpPr>
        <p:spPr bwMode="auto">
          <a:xfrm>
            <a:off x="8643938" y="5046663"/>
            <a:ext cx="3175" cy="1587"/>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0" y="0"/>
                  <a:pt x="0" y="0"/>
                  <a:pt x="0" y="0"/>
                </a:cubicBezTo>
                <a:cubicBezTo>
                  <a:pt x="1" y="0"/>
                  <a:pt x="1" y="0"/>
                  <a:pt x="1"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Freeform 9"/>
          <p:cNvSpPr/>
          <p:nvPr userDrawn="1"/>
        </p:nvSpPr>
        <p:spPr bwMode="auto">
          <a:xfrm>
            <a:off x="8302625" y="1944688"/>
            <a:ext cx="96838" cy="31750"/>
          </a:xfrm>
          <a:custGeom>
            <a:avLst/>
            <a:gdLst>
              <a:gd name="T0" fmla="*/ 2147483647 w 30"/>
              <a:gd name="T1" fmla="*/ 2147483647 h 10"/>
              <a:gd name="T2" fmla="*/ 2147483647 w 30"/>
              <a:gd name="T3" fmla="*/ 0 h 10"/>
              <a:gd name="T4" fmla="*/ 2147483647 w 30"/>
              <a:gd name="T5" fmla="*/ 2147483647 h 10"/>
              <a:gd name="T6" fmla="*/ 2147483647 w 30"/>
              <a:gd name="T7" fmla="*/ 2147483647 h 10"/>
              <a:gd name="T8" fmla="*/ 2147483647 w 30"/>
              <a:gd name="T9" fmla="*/ 2147483647 h 10"/>
              <a:gd name="T10" fmla="*/ 2147483647 w 30"/>
              <a:gd name="T11" fmla="*/ 2147483647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 h="10">
                <a:moveTo>
                  <a:pt x="30" y="3"/>
                </a:moveTo>
                <a:cubicBezTo>
                  <a:pt x="23" y="0"/>
                  <a:pt x="14" y="0"/>
                  <a:pt x="6" y="0"/>
                </a:cubicBezTo>
                <a:cubicBezTo>
                  <a:pt x="0" y="2"/>
                  <a:pt x="1" y="3"/>
                  <a:pt x="1" y="5"/>
                </a:cubicBezTo>
                <a:cubicBezTo>
                  <a:pt x="6" y="8"/>
                  <a:pt x="17" y="7"/>
                  <a:pt x="19" y="10"/>
                </a:cubicBezTo>
                <a:cubicBezTo>
                  <a:pt x="22" y="9"/>
                  <a:pt x="26" y="10"/>
                  <a:pt x="30" y="8"/>
                </a:cubicBezTo>
                <a:cubicBezTo>
                  <a:pt x="21" y="7"/>
                  <a:pt x="28" y="4"/>
                  <a:pt x="30" y="3"/>
                </a:cubicBezTo>
                <a:close/>
              </a:path>
            </a:pathLst>
          </a:custGeom>
          <a:solidFill>
            <a:srgbClr val="9B81B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Rectangle 40"/>
          <p:cNvSpPr>
            <a:spLocks noChangeArrowheads="1"/>
          </p:cNvSpPr>
          <p:nvPr userDrawn="1"/>
        </p:nvSpPr>
        <p:spPr bwMode="auto">
          <a:xfrm>
            <a:off x="3519488" y="4043363"/>
            <a:ext cx="663575" cy="12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2" name="Title 1"/>
          <p:cNvSpPr>
            <a:spLocks noGrp="1"/>
          </p:cNvSpPr>
          <p:nvPr>
            <p:ph type="title"/>
          </p:nvPr>
        </p:nvSpPr>
        <p:spPr>
          <a:xfrm>
            <a:off x="3519854" y="2438399"/>
            <a:ext cx="4695092" cy="1000125"/>
          </a:xfrm>
          <a:prstGeom prst="rect">
            <a:avLst/>
          </a:prstGeom>
        </p:spPr>
        <p:txBody>
          <a:bodyPr tIns="0" bIns="0" rtlCol="0" anchor="b">
            <a:noAutofit/>
          </a:bodyPr>
          <a:lstStyle>
            <a:lvl1pPr algn="l">
              <a:defRPr kumimoji="0" lang="fr-FR" sz="33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defRPr>
            </a:lvl1pPr>
          </a:lstStyle>
          <a:p>
            <a:pPr lvl="0"/>
            <a:r>
              <a:rPr lang="zh-CN" altLang="en-US" smtClean="0"/>
              <a:t>单击此处编辑母版标题样式</a:t>
            </a:r>
            <a:endParaRPr lang="fr-FR" dirty="0"/>
          </a:p>
        </p:txBody>
      </p:sp>
      <p:sp>
        <p:nvSpPr>
          <p:cNvPr id="42" name="Text Placeholder 41"/>
          <p:cNvSpPr>
            <a:spLocks noGrp="1"/>
          </p:cNvSpPr>
          <p:nvPr>
            <p:ph type="body" sz="quarter" idx="10"/>
          </p:nvPr>
        </p:nvSpPr>
        <p:spPr>
          <a:xfrm>
            <a:off x="591013" y="2811782"/>
            <a:ext cx="1100798" cy="1767839"/>
          </a:xfrm>
        </p:spPr>
        <p:txBody>
          <a:bodyPr anchor="ctr"/>
          <a:lstStyle>
            <a:lvl1pPr algn="ctr">
              <a:defRPr sz="16300" b="0">
                <a:solidFill>
                  <a:schemeClr val="bg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75" name="Text Placeholder 69"/>
          <p:cNvSpPr>
            <a:spLocks noGrp="1"/>
          </p:cNvSpPr>
          <p:nvPr>
            <p:ph type="body" sz="quarter" idx="11"/>
          </p:nvPr>
        </p:nvSpPr>
        <p:spPr>
          <a:xfrm>
            <a:off x="3519854" y="3463925"/>
            <a:ext cx="4695092" cy="498475"/>
          </a:xfrm>
        </p:spPr>
        <p:txBody>
          <a:bodyPr/>
          <a:lstStyle>
            <a:lvl1pPr>
              <a:defRPr sz="2200" cap="all" baseline="0">
                <a:solidFill>
                  <a:srgbClr val="582E91"/>
                </a:solidFill>
                <a:latin typeface="+mj-lt"/>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
        <p:nvSpPr>
          <p:cNvPr id="76" name="Text Placeholder 69"/>
          <p:cNvSpPr>
            <a:spLocks noGrp="1"/>
          </p:cNvSpPr>
          <p:nvPr>
            <p:ph type="body" sz="quarter" idx="12"/>
          </p:nvPr>
        </p:nvSpPr>
        <p:spPr>
          <a:xfrm>
            <a:off x="3519854" y="4137025"/>
            <a:ext cx="4695092" cy="596900"/>
          </a:xfrm>
        </p:spPr>
        <p:txBody>
          <a:bodyPr/>
          <a:lstStyle>
            <a:lvl1pPr>
              <a:defRPr sz="1700" cap="none" baseline="0">
                <a:solidFill>
                  <a:schemeClr val="bg1"/>
                </a:solidFill>
                <a:latin typeface="Arial Black" panose="020B0A04020102020204" pitchFamily="34" charset="0"/>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Tree>
  </p:cSld>
  <p:clrMapOvr>
    <a:masterClrMapping/>
  </p:clrMapOvr>
  <p:transition>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showMasterSp="0" userDrawn="1">
  <p:cSld name="Titre et texte 3">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76568" name="think-cell Slide" r:id="rId3" imgW="12700" imgH="12700" progId="TCLayout.ActiveDocument.1">
                  <p:embed/>
                </p:oleObj>
              </mc:Choice>
              <mc:Fallback>
                <p:oleObj name="think-cell Slide" r:id="rId3" imgW="12700" imgH="12700" progId="TCLayout.ActiveDocument.1">
                  <p:embed/>
                  <p:pic>
                    <p:nvPicPr>
                      <p:cNvPr id="0" name="图片 47629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D63FCD12-D668-419A-8D25-9C073EB6D812}"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6"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76569" name="think-cell Slide" r:id="rId6" imgW="12700" imgH="12700" progId="TCLayout.ActiveDocument.1">
                  <p:embed/>
                </p:oleObj>
              </mc:Choice>
              <mc:Fallback>
                <p:oleObj name="think-cell Slide" r:id="rId6" imgW="12700" imgH="12700" progId="TCLayout.ActiveDocument.1">
                  <p:embed/>
                  <p:pic>
                    <p:nvPicPr>
                      <p:cNvPr id="0" name="图片 47629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9B81B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9B81B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Text Placeholder 8"/>
          <p:cNvSpPr>
            <a:spLocks noGrp="1"/>
          </p:cNvSpPr>
          <p:nvPr>
            <p:ph type="body" sz="quarter" idx="12" hasCustomPrompt="1"/>
          </p:nvPr>
        </p:nvSpPr>
        <p:spPr>
          <a:xfrm>
            <a:off x="401637" y="1706137"/>
            <a:ext cx="8340725" cy="4650058"/>
          </a:xfrm>
        </p:spPr>
        <p:txBody>
          <a:bodyPr/>
          <a:lstStyle>
            <a:lvl3pPr>
              <a:buClr>
                <a:srgbClr val="9B81BD"/>
              </a:buClr>
              <a:defRPr/>
            </a:lvl3pPr>
            <a:lvl4pPr>
              <a:buClr>
                <a:srgbClr val="9B81BD"/>
              </a:buClr>
              <a:defRPr/>
            </a:lvl4pPr>
            <a:lvl5pPr>
              <a:buClr>
                <a:srgbClr val="9B81BD"/>
              </a:buClr>
              <a:defRPr/>
            </a:lvl5p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0" name="Title 9"/>
          <p:cNvSpPr>
            <a:spLocks noGrp="1"/>
          </p:cNvSpPr>
          <p:nvPr>
            <p:ph type="title"/>
          </p:nvPr>
        </p:nvSpPr>
        <p:spPr>
          <a:xfrm>
            <a:off x="1127899" y="891241"/>
            <a:ext cx="7614463" cy="670506"/>
          </a:xfrm>
        </p:spPr>
        <p:txBody>
          <a:bodyPr/>
          <a:lstStyle>
            <a:lvl1pPr>
              <a:defRPr sz="2800">
                <a:solidFill>
                  <a:srgbClr val="9B81BD"/>
                </a:solidFill>
              </a:defRPr>
            </a:lvl1pPr>
          </a:lstStyle>
          <a:p>
            <a:r>
              <a:rPr lang="fr-FR"/>
              <a:t>Modifiez le style du titre</a:t>
            </a:r>
            <a:endParaRPr lang="en-US" dirty="0"/>
          </a:p>
        </p:txBody>
      </p:sp>
      <p:sp>
        <p:nvSpPr>
          <p:cNvPr id="15" name="Text Placeholder 41"/>
          <p:cNvSpPr>
            <a:spLocks noGrp="1"/>
          </p:cNvSpPr>
          <p:nvPr>
            <p:ph type="body" sz="quarter" idx="14"/>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showMasterSp="0" userDrawn="1">
  <p:cSld name="Titre et schema 3">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77592" name="think-cell Slide" r:id="rId3" imgW="12700" imgH="12700" progId="TCLayout.ActiveDocument.1">
                  <p:embed/>
                </p:oleObj>
              </mc:Choice>
              <mc:Fallback>
                <p:oleObj name="think-cell Slide" r:id="rId3" imgW="12700" imgH="12700" progId="TCLayout.ActiveDocument.1">
                  <p:embed/>
                  <p:pic>
                    <p:nvPicPr>
                      <p:cNvPr id="0" name="图片 4773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9AA60D1C-0936-4867-A892-6A429172718C}"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5"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77593" name="think-cell Slide" r:id="rId6" imgW="12700" imgH="12700" progId="TCLayout.ActiveDocument.1">
                  <p:embed/>
                </p:oleObj>
              </mc:Choice>
              <mc:Fallback>
                <p:oleObj name="think-cell Slide" r:id="rId6" imgW="12700" imgH="12700" progId="TCLayout.ActiveDocument.1">
                  <p:embed/>
                  <p:pic>
                    <p:nvPicPr>
                      <p:cNvPr id="0" name="图片 47732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9B81B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9B81B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Title 9"/>
          <p:cNvSpPr>
            <a:spLocks noGrp="1"/>
          </p:cNvSpPr>
          <p:nvPr>
            <p:ph type="title"/>
          </p:nvPr>
        </p:nvSpPr>
        <p:spPr>
          <a:xfrm>
            <a:off x="1127899" y="891241"/>
            <a:ext cx="7614463" cy="670506"/>
          </a:xfrm>
        </p:spPr>
        <p:txBody>
          <a:bodyPr/>
          <a:lstStyle>
            <a:lvl1pPr>
              <a:defRPr sz="2800">
                <a:solidFill>
                  <a:srgbClr val="9B81BD"/>
                </a:solidFill>
              </a:defRPr>
            </a:lvl1pPr>
          </a:lstStyle>
          <a:p>
            <a:r>
              <a:rPr lang="fr-FR"/>
              <a:t>Modifiez le style du titre</a:t>
            </a:r>
            <a:endParaRPr lang="en-US" dirty="0"/>
          </a:p>
        </p:txBody>
      </p:sp>
      <p:sp>
        <p:nvSpPr>
          <p:cNvPr id="11" name="Content Placeholder 11"/>
          <p:cNvSpPr>
            <a:spLocks noGrp="1"/>
          </p:cNvSpPr>
          <p:nvPr>
            <p:ph sz="quarter" idx="13" hasCustomPrompt="1"/>
          </p:nvPr>
        </p:nvSpPr>
        <p:spPr>
          <a:xfrm>
            <a:off x="401637" y="1706137"/>
            <a:ext cx="8340725" cy="4650058"/>
          </a:xfrm>
        </p:spPr>
        <p:txBody>
          <a:body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21" name="Text Placeholder 41"/>
          <p:cNvSpPr>
            <a:spLocks noGrp="1"/>
          </p:cNvSpPr>
          <p:nvPr>
            <p:ph type="body" sz="quarter" idx="14"/>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showMasterSp="0" userDrawn="1">
  <p:cSld name="Partie 4">
    <p:spTree>
      <p:nvGrpSpPr>
        <p:cNvPr id="1" name=""/>
        <p:cNvGrpSpPr/>
        <p:nvPr/>
      </p:nvGrpSpPr>
      <p:grpSpPr>
        <a:xfrm>
          <a:off x="0" y="0"/>
          <a:ext cx="0" cy="0"/>
          <a:chOff x="0" y="0"/>
          <a:chExt cx="0" cy="0"/>
        </a:xfrm>
      </p:grpSpPr>
      <p:graphicFrame>
        <p:nvGraphicFramePr>
          <p:cNvPr id="6"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17153" name="think-cell Slide" r:id="rId3" imgW="12700" imgH="12700" progId="TCLayout.ActiveDocument.1">
                  <p:embed/>
                </p:oleObj>
              </mc:Choice>
              <mc:Fallback>
                <p:oleObj name="think-cell Slide" r:id="rId3" imgW="12700" imgH="12700" progId="TCLayout.ActiveDocument.1">
                  <p:embed/>
                  <p:pic>
                    <p:nvPicPr>
                      <p:cNvPr id="0" name="图片 3170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Freeform 7"/>
          <p:cNvSpPr>
            <a:spLocks noEditPoints="1"/>
          </p:cNvSpPr>
          <p:nvPr userDrawn="1"/>
        </p:nvSpPr>
        <p:spPr bwMode="auto">
          <a:xfrm>
            <a:off x="-4763" y="1944688"/>
            <a:ext cx="8778876" cy="3586162"/>
          </a:xfrm>
          <a:custGeom>
            <a:avLst/>
            <a:gdLst>
              <a:gd name="T0" fmla="*/ 2147483647 w 2762"/>
              <a:gd name="T1" fmla="*/ 2147483647 h 1128"/>
              <a:gd name="T2" fmla="*/ 2147483647 w 2762"/>
              <a:gd name="T3" fmla="*/ 2147483647 h 1128"/>
              <a:gd name="T4" fmla="*/ 2147483647 w 2762"/>
              <a:gd name="T5" fmla="*/ 2147483647 h 1128"/>
              <a:gd name="T6" fmla="*/ 2147483647 w 2762"/>
              <a:gd name="T7" fmla="*/ 2147483647 h 1128"/>
              <a:gd name="T8" fmla="*/ 2147483647 w 2762"/>
              <a:gd name="T9" fmla="*/ 2147483647 h 1128"/>
              <a:gd name="T10" fmla="*/ 2147483647 w 2762"/>
              <a:gd name="T11" fmla="*/ 2147483647 h 1128"/>
              <a:gd name="T12" fmla="*/ 2147483647 w 2762"/>
              <a:gd name="T13" fmla="*/ 2147483647 h 1128"/>
              <a:gd name="T14" fmla="*/ 2147483647 w 2762"/>
              <a:gd name="T15" fmla="*/ 2147483647 h 1128"/>
              <a:gd name="T16" fmla="*/ 2147483647 w 2762"/>
              <a:gd name="T17" fmla="*/ 2147483647 h 1128"/>
              <a:gd name="T18" fmla="*/ 2147483647 w 2762"/>
              <a:gd name="T19" fmla="*/ 2147483647 h 1128"/>
              <a:gd name="T20" fmla="*/ 2147483647 w 2762"/>
              <a:gd name="T21" fmla="*/ 2147483647 h 1128"/>
              <a:gd name="T22" fmla="*/ 2147483647 w 2762"/>
              <a:gd name="T23" fmla="*/ 2147483647 h 1128"/>
              <a:gd name="T24" fmla="*/ 2147483647 w 2762"/>
              <a:gd name="T25" fmla="*/ 2147483647 h 1128"/>
              <a:gd name="T26" fmla="*/ 2147483647 w 2762"/>
              <a:gd name="T27" fmla="*/ 2147483647 h 1128"/>
              <a:gd name="T28" fmla="*/ 2147483647 w 2762"/>
              <a:gd name="T29" fmla="*/ 2147483647 h 1128"/>
              <a:gd name="T30" fmla="*/ 2147483647 w 2762"/>
              <a:gd name="T31" fmla="*/ 2147483647 h 1128"/>
              <a:gd name="T32" fmla="*/ 2147483647 w 2762"/>
              <a:gd name="T33" fmla="*/ 2147483647 h 1128"/>
              <a:gd name="T34" fmla="*/ 2147483647 w 2762"/>
              <a:gd name="T35" fmla="*/ 2147483647 h 1128"/>
              <a:gd name="T36" fmla="*/ 2147483647 w 2762"/>
              <a:gd name="T37" fmla="*/ 2147483647 h 1128"/>
              <a:gd name="T38" fmla="*/ 2147483647 w 2762"/>
              <a:gd name="T39" fmla="*/ 2147483647 h 1128"/>
              <a:gd name="T40" fmla="*/ 2147483647 w 2762"/>
              <a:gd name="T41" fmla="*/ 2147483647 h 1128"/>
              <a:gd name="T42" fmla="*/ 2147483647 w 2762"/>
              <a:gd name="T43" fmla="*/ 2147483647 h 1128"/>
              <a:gd name="T44" fmla="*/ 2147483647 w 2762"/>
              <a:gd name="T45" fmla="*/ 2147483647 h 1128"/>
              <a:gd name="T46" fmla="*/ 2147483647 w 2762"/>
              <a:gd name="T47" fmla="*/ 2147483647 h 1128"/>
              <a:gd name="T48" fmla="*/ 2147483647 w 2762"/>
              <a:gd name="T49" fmla="*/ 2147483647 h 1128"/>
              <a:gd name="T50" fmla="*/ 2147483647 w 2762"/>
              <a:gd name="T51" fmla="*/ 2147483647 h 1128"/>
              <a:gd name="T52" fmla="*/ 2147483647 w 2762"/>
              <a:gd name="T53" fmla="*/ 2147483647 h 1128"/>
              <a:gd name="T54" fmla="*/ 2147483647 w 2762"/>
              <a:gd name="T55" fmla="*/ 2147483647 h 1128"/>
              <a:gd name="T56" fmla="*/ 2147483647 w 2762"/>
              <a:gd name="T57" fmla="*/ 2147483647 h 1128"/>
              <a:gd name="T58" fmla="*/ 2147483647 w 2762"/>
              <a:gd name="T59" fmla="*/ 2147483647 h 1128"/>
              <a:gd name="T60" fmla="*/ 2147483647 w 2762"/>
              <a:gd name="T61" fmla="*/ 2147483647 h 1128"/>
              <a:gd name="T62" fmla="*/ 2147483647 w 2762"/>
              <a:gd name="T63" fmla="*/ 2147483647 h 1128"/>
              <a:gd name="T64" fmla="*/ 2147483647 w 2762"/>
              <a:gd name="T65" fmla="*/ 2147483647 h 1128"/>
              <a:gd name="T66" fmla="*/ 2147483647 w 2762"/>
              <a:gd name="T67" fmla="*/ 2147483647 h 1128"/>
              <a:gd name="T68" fmla="*/ 2147483647 w 2762"/>
              <a:gd name="T69" fmla="*/ 2147483647 h 1128"/>
              <a:gd name="T70" fmla="*/ 2147483647 w 2762"/>
              <a:gd name="T71" fmla="*/ 2147483647 h 1128"/>
              <a:gd name="T72" fmla="*/ 2147483647 w 2762"/>
              <a:gd name="T73" fmla="*/ 2147483647 h 1128"/>
              <a:gd name="T74" fmla="*/ 2147483647 w 2762"/>
              <a:gd name="T75" fmla="*/ 2147483647 h 1128"/>
              <a:gd name="T76" fmla="*/ 2147483647 w 2762"/>
              <a:gd name="T77" fmla="*/ 2147483647 h 1128"/>
              <a:gd name="T78" fmla="*/ 2147483647 w 2762"/>
              <a:gd name="T79" fmla="*/ 2147483647 h 1128"/>
              <a:gd name="T80" fmla="*/ 2147483647 w 2762"/>
              <a:gd name="T81" fmla="*/ 2147483647 h 1128"/>
              <a:gd name="T82" fmla="*/ 2147483647 w 2762"/>
              <a:gd name="T83" fmla="*/ 2147483647 h 1128"/>
              <a:gd name="T84" fmla="*/ 2147483647 w 2762"/>
              <a:gd name="T85" fmla="*/ 2147483647 h 1128"/>
              <a:gd name="T86" fmla="*/ 2147483647 w 2762"/>
              <a:gd name="T87" fmla="*/ 2147483647 h 1128"/>
              <a:gd name="T88" fmla="*/ 2147483647 w 2762"/>
              <a:gd name="T89" fmla="*/ 2147483647 h 1128"/>
              <a:gd name="T90" fmla="*/ 2147483647 w 2762"/>
              <a:gd name="T91" fmla="*/ 2147483647 h 1128"/>
              <a:gd name="T92" fmla="*/ 2147483647 w 2762"/>
              <a:gd name="T93" fmla="*/ 2147483647 h 1128"/>
              <a:gd name="T94" fmla="*/ 2147483647 w 2762"/>
              <a:gd name="T95" fmla="*/ 2147483647 h 1128"/>
              <a:gd name="T96" fmla="*/ 2147483647 w 2762"/>
              <a:gd name="T97" fmla="*/ 2147483647 h 1128"/>
              <a:gd name="T98" fmla="*/ 2147483647 w 2762"/>
              <a:gd name="T99" fmla="*/ 2147483647 h 1128"/>
              <a:gd name="T100" fmla="*/ 2147483647 w 2762"/>
              <a:gd name="T101" fmla="*/ 2147483647 h 1128"/>
              <a:gd name="T102" fmla="*/ 2147483647 w 2762"/>
              <a:gd name="T103" fmla="*/ 2147483647 h 1128"/>
              <a:gd name="T104" fmla="*/ 2147483647 w 2762"/>
              <a:gd name="T105" fmla="*/ 2147483647 h 1128"/>
              <a:gd name="T106" fmla="*/ 2147483647 w 2762"/>
              <a:gd name="T107" fmla="*/ 2147483647 h 1128"/>
              <a:gd name="T108" fmla="*/ 2147483647 w 2762"/>
              <a:gd name="T109" fmla="*/ 2147483647 h 1128"/>
              <a:gd name="T110" fmla="*/ 0 w 2762"/>
              <a:gd name="T111" fmla="*/ 2147483647 h 1128"/>
              <a:gd name="T112" fmla="*/ 2147483647 w 2762"/>
              <a:gd name="T113" fmla="*/ 2147483647 h 1128"/>
              <a:gd name="T114" fmla="*/ 2147483647 w 2762"/>
              <a:gd name="T115" fmla="*/ 2147483647 h 1128"/>
              <a:gd name="T116" fmla="*/ 2147483647 w 2762"/>
              <a:gd name="T117" fmla="*/ 2147483647 h 112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62" h="1128">
                <a:moveTo>
                  <a:pt x="23" y="1124"/>
                </a:moveTo>
                <a:cubicBezTo>
                  <a:pt x="29" y="1125"/>
                  <a:pt x="38" y="1123"/>
                  <a:pt x="45" y="1124"/>
                </a:cubicBezTo>
                <a:cubicBezTo>
                  <a:pt x="57" y="1122"/>
                  <a:pt x="68" y="1124"/>
                  <a:pt x="79" y="1124"/>
                </a:cubicBezTo>
                <a:cubicBezTo>
                  <a:pt x="88" y="1124"/>
                  <a:pt x="91" y="1125"/>
                  <a:pt x="101" y="1124"/>
                </a:cubicBezTo>
                <a:cubicBezTo>
                  <a:pt x="103" y="1124"/>
                  <a:pt x="105" y="1124"/>
                  <a:pt x="106" y="1124"/>
                </a:cubicBezTo>
                <a:cubicBezTo>
                  <a:pt x="109" y="1125"/>
                  <a:pt x="112" y="1124"/>
                  <a:pt x="116" y="1124"/>
                </a:cubicBezTo>
                <a:cubicBezTo>
                  <a:pt x="126" y="1123"/>
                  <a:pt x="137" y="1122"/>
                  <a:pt x="147" y="1123"/>
                </a:cubicBezTo>
                <a:cubicBezTo>
                  <a:pt x="159" y="1124"/>
                  <a:pt x="171" y="1124"/>
                  <a:pt x="183" y="1124"/>
                </a:cubicBezTo>
                <a:cubicBezTo>
                  <a:pt x="196" y="1123"/>
                  <a:pt x="209" y="1123"/>
                  <a:pt x="222" y="1123"/>
                </a:cubicBezTo>
                <a:cubicBezTo>
                  <a:pt x="234" y="1123"/>
                  <a:pt x="247" y="1123"/>
                  <a:pt x="257" y="1125"/>
                </a:cubicBezTo>
                <a:cubicBezTo>
                  <a:pt x="263" y="1123"/>
                  <a:pt x="270" y="1124"/>
                  <a:pt x="276" y="1123"/>
                </a:cubicBezTo>
                <a:cubicBezTo>
                  <a:pt x="283" y="1123"/>
                  <a:pt x="290" y="1123"/>
                  <a:pt x="297" y="1123"/>
                </a:cubicBezTo>
                <a:cubicBezTo>
                  <a:pt x="299" y="1121"/>
                  <a:pt x="305" y="1121"/>
                  <a:pt x="309" y="1119"/>
                </a:cubicBezTo>
                <a:cubicBezTo>
                  <a:pt x="318" y="1123"/>
                  <a:pt x="331" y="1124"/>
                  <a:pt x="344" y="1125"/>
                </a:cubicBezTo>
                <a:cubicBezTo>
                  <a:pt x="352" y="1125"/>
                  <a:pt x="361" y="1124"/>
                  <a:pt x="369" y="1124"/>
                </a:cubicBezTo>
                <a:cubicBezTo>
                  <a:pt x="377" y="1123"/>
                  <a:pt x="385" y="1125"/>
                  <a:pt x="393" y="1123"/>
                </a:cubicBezTo>
                <a:cubicBezTo>
                  <a:pt x="395" y="1123"/>
                  <a:pt x="398" y="1123"/>
                  <a:pt x="401" y="1123"/>
                </a:cubicBezTo>
                <a:cubicBezTo>
                  <a:pt x="407" y="1125"/>
                  <a:pt x="414" y="1125"/>
                  <a:pt x="422" y="1127"/>
                </a:cubicBezTo>
                <a:cubicBezTo>
                  <a:pt x="432" y="1126"/>
                  <a:pt x="443" y="1126"/>
                  <a:pt x="454" y="1126"/>
                </a:cubicBezTo>
                <a:cubicBezTo>
                  <a:pt x="457" y="1126"/>
                  <a:pt x="460" y="1125"/>
                  <a:pt x="463" y="1126"/>
                </a:cubicBezTo>
                <a:cubicBezTo>
                  <a:pt x="467" y="1126"/>
                  <a:pt x="471" y="1127"/>
                  <a:pt x="476" y="1127"/>
                </a:cubicBezTo>
                <a:cubicBezTo>
                  <a:pt x="482" y="1127"/>
                  <a:pt x="487" y="1127"/>
                  <a:pt x="493" y="1127"/>
                </a:cubicBezTo>
                <a:cubicBezTo>
                  <a:pt x="502" y="1126"/>
                  <a:pt x="511" y="1127"/>
                  <a:pt x="519" y="1128"/>
                </a:cubicBezTo>
                <a:cubicBezTo>
                  <a:pt x="521" y="1128"/>
                  <a:pt x="522" y="1128"/>
                  <a:pt x="523" y="1128"/>
                </a:cubicBezTo>
                <a:cubicBezTo>
                  <a:pt x="534" y="1126"/>
                  <a:pt x="546" y="1127"/>
                  <a:pt x="558" y="1126"/>
                </a:cubicBezTo>
                <a:cubicBezTo>
                  <a:pt x="562" y="1126"/>
                  <a:pt x="566" y="1125"/>
                  <a:pt x="570" y="1126"/>
                </a:cubicBezTo>
                <a:cubicBezTo>
                  <a:pt x="572" y="1127"/>
                  <a:pt x="577" y="1126"/>
                  <a:pt x="580" y="1125"/>
                </a:cubicBezTo>
                <a:cubicBezTo>
                  <a:pt x="584" y="1125"/>
                  <a:pt x="585" y="1127"/>
                  <a:pt x="589" y="1125"/>
                </a:cubicBezTo>
                <a:cubicBezTo>
                  <a:pt x="592" y="1124"/>
                  <a:pt x="595" y="1126"/>
                  <a:pt x="600" y="1126"/>
                </a:cubicBezTo>
                <a:cubicBezTo>
                  <a:pt x="614" y="1125"/>
                  <a:pt x="629" y="1125"/>
                  <a:pt x="643" y="1125"/>
                </a:cubicBezTo>
                <a:cubicBezTo>
                  <a:pt x="658" y="1124"/>
                  <a:pt x="671" y="1124"/>
                  <a:pt x="686" y="1123"/>
                </a:cubicBezTo>
                <a:cubicBezTo>
                  <a:pt x="703" y="1121"/>
                  <a:pt x="736" y="1121"/>
                  <a:pt x="756" y="1123"/>
                </a:cubicBezTo>
                <a:cubicBezTo>
                  <a:pt x="763" y="1124"/>
                  <a:pt x="768" y="1123"/>
                  <a:pt x="774" y="1122"/>
                </a:cubicBezTo>
                <a:cubicBezTo>
                  <a:pt x="781" y="1121"/>
                  <a:pt x="789" y="1120"/>
                  <a:pt x="797" y="1121"/>
                </a:cubicBezTo>
                <a:cubicBezTo>
                  <a:pt x="804" y="1122"/>
                  <a:pt x="811" y="1121"/>
                  <a:pt x="818" y="1120"/>
                </a:cubicBezTo>
                <a:cubicBezTo>
                  <a:pt x="823" y="1120"/>
                  <a:pt x="827" y="1119"/>
                  <a:pt x="832" y="1120"/>
                </a:cubicBezTo>
                <a:cubicBezTo>
                  <a:pt x="833" y="1120"/>
                  <a:pt x="835" y="1120"/>
                  <a:pt x="836" y="1120"/>
                </a:cubicBezTo>
                <a:cubicBezTo>
                  <a:pt x="845" y="1118"/>
                  <a:pt x="853" y="1118"/>
                  <a:pt x="863" y="1118"/>
                </a:cubicBezTo>
                <a:cubicBezTo>
                  <a:pt x="877" y="1118"/>
                  <a:pt x="891" y="1118"/>
                  <a:pt x="905" y="1117"/>
                </a:cubicBezTo>
                <a:cubicBezTo>
                  <a:pt x="912" y="1117"/>
                  <a:pt x="917" y="1115"/>
                  <a:pt x="924" y="1116"/>
                </a:cubicBezTo>
                <a:cubicBezTo>
                  <a:pt x="927" y="1116"/>
                  <a:pt x="929" y="1117"/>
                  <a:pt x="933" y="1116"/>
                </a:cubicBezTo>
                <a:cubicBezTo>
                  <a:pt x="935" y="1115"/>
                  <a:pt x="939" y="1116"/>
                  <a:pt x="944" y="1116"/>
                </a:cubicBezTo>
                <a:cubicBezTo>
                  <a:pt x="958" y="1116"/>
                  <a:pt x="958" y="1117"/>
                  <a:pt x="972" y="1115"/>
                </a:cubicBezTo>
                <a:cubicBezTo>
                  <a:pt x="973" y="1115"/>
                  <a:pt x="974" y="1114"/>
                  <a:pt x="976" y="1114"/>
                </a:cubicBezTo>
                <a:cubicBezTo>
                  <a:pt x="991" y="1115"/>
                  <a:pt x="1005" y="1112"/>
                  <a:pt x="1020" y="1112"/>
                </a:cubicBezTo>
                <a:cubicBezTo>
                  <a:pt x="1025" y="1108"/>
                  <a:pt x="1025" y="1108"/>
                  <a:pt x="1036" y="1109"/>
                </a:cubicBezTo>
                <a:cubicBezTo>
                  <a:pt x="1045" y="1111"/>
                  <a:pt x="1055" y="1111"/>
                  <a:pt x="1065" y="1111"/>
                </a:cubicBezTo>
                <a:cubicBezTo>
                  <a:pt x="1070" y="1110"/>
                  <a:pt x="1076" y="1110"/>
                  <a:pt x="1080" y="1110"/>
                </a:cubicBezTo>
                <a:cubicBezTo>
                  <a:pt x="1093" y="1112"/>
                  <a:pt x="1104" y="1110"/>
                  <a:pt x="1115" y="1109"/>
                </a:cubicBezTo>
                <a:cubicBezTo>
                  <a:pt x="1122" y="1108"/>
                  <a:pt x="1130" y="1107"/>
                  <a:pt x="1135" y="1108"/>
                </a:cubicBezTo>
                <a:cubicBezTo>
                  <a:pt x="1143" y="1109"/>
                  <a:pt x="1148" y="1108"/>
                  <a:pt x="1152" y="1107"/>
                </a:cubicBezTo>
                <a:cubicBezTo>
                  <a:pt x="1160" y="1108"/>
                  <a:pt x="1166" y="1109"/>
                  <a:pt x="1173" y="1110"/>
                </a:cubicBezTo>
                <a:cubicBezTo>
                  <a:pt x="1187" y="1106"/>
                  <a:pt x="1203" y="1107"/>
                  <a:pt x="1219" y="1106"/>
                </a:cubicBezTo>
                <a:cubicBezTo>
                  <a:pt x="1222" y="1109"/>
                  <a:pt x="1230" y="1107"/>
                  <a:pt x="1235" y="1108"/>
                </a:cubicBezTo>
                <a:cubicBezTo>
                  <a:pt x="1239" y="1109"/>
                  <a:pt x="1247" y="1108"/>
                  <a:pt x="1254" y="1108"/>
                </a:cubicBezTo>
                <a:cubicBezTo>
                  <a:pt x="1259" y="1108"/>
                  <a:pt x="1264" y="1108"/>
                  <a:pt x="1270" y="1108"/>
                </a:cubicBezTo>
                <a:cubicBezTo>
                  <a:pt x="1277" y="1109"/>
                  <a:pt x="1286" y="1108"/>
                  <a:pt x="1294" y="1107"/>
                </a:cubicBezTo>
                <a:cubicBezTo>
                  <a:pt x="1296" y="1107"/>
                  <a:pt x="1298" y="1106"/>
                  <a:pt x="1300" y="1105"/>
                </a:cubicBezTo>
                <a:cubicBezTo>
                  <a:pt x="1304" y="1105"/>
                  <a:pt x="1310" y="1104"/>
                  <a:pt x="1313" y="1105"/>
                </a:cubicBezTo>
                <a:cubicBezTo>
                  <a:pt x="1323" y="1106"/>
                  <a:pt x="1332" y="1105"/>
                  <a:pt x="1342" y="1105"/>
                </a:cubicBezTo>
                <a:cubicBezTo>
                  <a:pt x="1349" y="1105"/>
                  <a:pt x="1357" y="1104"/>
                  <a:pt x="1364" y="1106"/>
                </a:cubicBezTo>
                <a:cubicBezTo>
                  <a:pt x="1367" y="1106"/>
                  <a:pt x="1367" y="1104"/>
                  <a:pt x="1372" y="1104"/>
                </a:cubicBezTo>
                <a:cubicBezTo>
                  <a:pt x="1381" y="1107"/>
                  <a:pt x="1394" y="1105"/>
                  <a:pt x="1405" y="1105"/>
                </a:cubicBezTo>
                <a:cubicBezTo>
                  <a:pt x="1413" y="1103"/>
                  <a:pt x="1422" y="1104"/>
                  <a:pt x="1429" y="1105"/>
                </a:cubicBezTo>
                <a:cubicBezTo>
                  <a:pt x="1435" y="1105"/>
                  <a:pt x="1440" y="1106"/>
                  <a:pt x="1445" y="1105"/>
                </a:cubicBezTo>
                <a:cubicBezTo>
                  <a:pt x="1451" y="1105"/>
                  <a:pt x="1456" y="1106"/>
                  <a:pt x="1462" y="1104"/>
                </a:cubicBezTo>
                <a:cubicBezTo>
                  <a:pt x="1465" y="1104"/>
                  <a:pt x="1471" y="1104"/>
                  <a:pt x="1476" y="1104"/>
                </a:cubicBezTo>
                <a:cubicBezTo>
                  <a:pt x="1489" y="1103"/>
                  <a:pt x="1502" y="1103"/>
                  <a:pt x="1515" y="1103"/>
                </a:cubicBezTo>
                <a:cubicBezTo>
                  <a:pt x="1530" y="1104"/>
                  <a:pt x="1546" y="1103"/>
                  <a:pt x="1562" y="1102"/>
                </a:cubicBezTo>
                <a:cubicBezTo>
                  <a:pt x="1568" y="1102"/>
                  <a:pt x="1573" y="1103"/>
                  <a:pt x="1579" y="1103"/>
                </a:cubicBezTo>
                <a:cubicBezTo>
                  <a:pt x="1585" y="1103"/>
                  <a:pt x="1590" y="1101"/>
                  <a:pt x="1595" y="1100"/>
                </a:cubicBezTo>
                <a:cubicBezTo>
                  <a:pt x="1596" y="1100"/>
                  <a:pt x="1597" y="1100"/>
                  <a:pt x="1598" y="1101"/>
                </a:cubicBezTo>
                <a:cubicBezTo>
                  <a:pt x="1604" y="1102"/>
                  <a:pt x="1612" y="1100"/>
                  <a:pt x="1617" y="1101"/>
                </a:cubicBezTo>
                <a:cubicBezTo>
                  <a:pt x="1629" y="1097"/>
                  <a:pt x="1640" y="1095"/>
                  <a:pt x="1652" y="1098"/>
                </a:cubicBezTo>
                <a:cubicBezTo>
                  <a:pt x="1657" y="1098"/>
                  <a:pt x="1662" y="1099"/>
                  <a:pt x="1665" y="1098"/>
                </a:cubicBezTo>
                <a:cubicBezTo>
                  <a:pt x="1669" y="1097"/>
                  <a:pt x="1674" y="1097"/>
                  <a:pt x="1678" y="1097"/>
                </a:cubicBezTo>
                <a:cubicBezTo>
                  <a:pt x="1684" y="1097"/>
                  <a:pt x="1691" y="1096"/>
                  <a:pt x="1696" y="1096"/>
                </a:cubicBezTo>
                <a:cubicBezTo>
                  <a:pt x="1703" y="1097"/>
                  <a:pt x="1708" y="1096"/>
                  <a:pt x="1714" y="1096"/>
                </a:cubicBezTo>
                <a:cubicBezTo>
                  <a:pt x="1718" y="1096"/>
                  <a:pt x="1721" y="1094"/>
                  <a:pt x="1726" y="1095"/>
                </a:cubicBezTo>
                <a:cubicBezTo>
                  <a:pt x="1729" y="1096"/>
                  <a:pt x="1735" y="1096"/>
                  <a:pt x="1739" y="1094"/>
                </a:cubicBezTo>
                <a:cubicBezTo>
                  <a:pt x="1741" y="1094"/>
                  <a:pt x="1744" y="1094"/>
                  <a:pt x="1747" y="1094"/>
                </a:cubicBezTo>
                <a:cubicBezTo>
                  <a:pt x="1759" y="1096"/>
                  <a:pt x="1766" y="1096"/>
                  <a:pt x="1780" y="1095"/>
                </a:cubicBezTo>
                <a:cubicBezTo>
                  <a:pt x="1783" y="1095"/>
                  <a:pt x="1788" y="1094"/>
                  <a:pt x="1789" y="1095"/>
                </a:cubicBezTo>
                <a:cubicBezTo>
                  <a:pt x="1794" y="1096"/>
                  <a:pt x="1799" y="1095"/>
                  <a:pt x="1804" y="1095"/>
                </a:cubicBezTo>
                <a:cubicBezTo>
                  <a:pt x="1811" y="1095"/>
                  <a:pt x="1817" y="1095"/>
                  <a:pt x="1825" y="1095"/>
                </a:cubicBezTo>
                <a:cubicBezTo>
                  <a:pt x="1827" y="1093"/>
                  <a:pt x="1832" y="1092"/>
                  <a:pt x="1836" y="1092"/>
                </a:cubicBezTo>
                <a:cubicBezTo>
                  <a:pt x="1843" y="1092"/>
                  <a:pt x="1848" y="1095"/>
                  <a:pt x="1856" y="1092"/>
                </a:cubicBezTo>
                <a:cubicBezTo>
                  <a:pt x="1858" y="1091"/>
                  <a:pt x="1864" y="1091"/>
                  <a:pt x="1869" y="1092"/>
                </a:cubicBezTo>
                <a:cubicBezTo>
                  <a:pt x="1878" y="1093"/>
                  <a:pt x="1889" y="1091"/>
                  <a:pt x="1898" y="1093"/>
                </a:cubicBezTo>
                <a:cubicBezTo>
                  <a:pt x="1909" y="1090"/>
                  <a:pt x="1922" y="1091"/>
                  <a:pt x="1934" y="1091"/>
                </a:cubicBezTo>
                <a:cubicBezTo>
                  <a:pt x="1937" y="1090"/>
                  <a:pt x="1941" y="1091"/>
                  <a:pt x="1943" y="1090"/>
                </a:cubicBezTo>
                <a:cubicBezTo>
                  <a:pt x="1950" y="1088"/>
                  <a:pt x="1958" y="1089"/>
                  <a:pt x="1964" y="1090"/>
                </a:cubicBezTo>
                <a:cubicBezTo>
                  <a:pt x="1970" y="1091"/>
                  <a:pt x="1976" y="1091"/>
                  <a:pt x="1981" y="1090"/>
                </a:cubicBezTo>
                <a:cubicBezTo>
                  <a:pt x="1986" y="1089"/>
                  <a:pt x="1992" y="1089"/>
                  <a:pt x="1995" y="1089"/>
                </a:cubicBezTo>
                <a:cubicBezTo>
                  <a:pt x="2001" y="1090"/>
                  <a:pt x="2005" y="1090"/>
                  <a:pt x="2010" y="1090"/>
                </a:cubicBezTo>
                <a:cubicBezTo>
                  <a:pt x="2017" y="1089"/>
                  <a:pt x="2024" y="1087"/>
                  <a:pt x="2031" y="1089"/>
                </a:cubicBezTo>
                <a:cubicBezTo>
                  <a:pt x="2032" y="1089"/>
                  <a:pt x="2034" y="1088"/>
                  <a:pt x="2035" y="1088"/>
                </a:cubicBezTo>
                <a:cubicBezTo>
                  <a:pt x="2039" y="1088"/>
                  <a:pt x="2043" y="1087"/>
                  <a:pt x="2046" y="1088"/>
                </a:cubicBezTo>
                <a:cubicBezTo>
                  <a:pt x="2051" y="1089"/>
                  <a:pt x="2055" y="1089"/>
                  <a:pt x="2059" y="1088"/>
                </a:cubicBezTo>
                <a:cubicBezTo>
                  <a:pt x="2061" y="1087"/>
                  <a:pt x="2064" y="1087"/>
                  <a:pt x="2066" y="1087"/>
                </a:cubicBezTo>
                <a:cubicBezTo>
                  <a:pt x="2072" y="1087"/>
                  <a:pt x="2079" y="1087"/>
                  <a:pt x="2083" y="1086"/>
                </a:cubicBezTo>
                <a:cubicBezTo>
                  <a:pt x="2089" y="1084"/>
                  <a:pt x="2092" y="1087"/>
                  <a:pt x="2098" y="1086"/>
                </a:cubicBezTo>
                <a:cubicBezTo>
                  <a:pt x="2103" y="1086"/>
                  <a:pt x="2109" y="1085"/>
                  <a:pt x="2114" y="1087"/>
                </a:cubicBezTo>
                <a:cubicBezTo>
                  <a:pt x="2114" y="1087"/>
                  <a:pt x="2116" y="1087"/>
                  <a:pt x="2118" y="1086"/>
                </a:cubicBezTo>
                <a:cubicBezTo>
                  <a:pt x="2125" y="1085"/>
                  <a:pt x="2132" y="1084"/>
                  <a:pt x="2139" y="1084"/>
                </a:cubicBezTo>
                <a:cubicBezTo>
                  <a:pt x="2144" y="1083"/>
                  <a:pt x="2150" y="1083"/>
                  <a:pt x="2156" y="1082"/>
                </a:cubicBezTo>
                <a:cubicBezTo>
                  <a:pt x="2171" y="1079"/>
                  <a:pt x="2187" y="1077"/>
                  <a:pt x="2204" y="1077"/>
                </a:cubicBezTo>
                <a:cubicBezTo>
                  <a:pt x="2208" y="1075"/>
                  <a:pt x="2214" y="1074"/>
                  <a:pt x="2220" y="1074"/>
                </a:cubicBezTo>
                <a:cubicBezTo>
                  <a:pt x="2230" y="1074"/>
                  <a:pt x="2232" y="1078"/>
                  <a:pt x="2239" y="1079"/>
                </a:cubicBezTo>
                <a:cubicBezTo>
                  <a:pt x="2244" y="1080"/>
                  <a:pt x="2250" y="1078"/>
                  <a:pt x="2256" y="1079"/>
                </a:cubicBezTo>
                <a:cubicBezTo>
                  <a:pt x="2261" y="1080"/>
                  <a:pt x="2267" y="1077"/>
                  <a:pt x="2275" y="1079"/>
                </a:cubicBezTo>
                <a:cubicBezTo>
                  <a:pt x="2279" y="1080"/>
                  <a:pt x="2284" y="1081"/>
                  <a:pt x="2288" y="1083"/>
                </a:cubicBezTo>
                <a:cubicBezTo>
                  <a:pt x="2299" y="1083"/>
                  <a:pt x="2309" y="1084"/>
                  <a:pt x="2319" y="1083"/>
                </a:cubicBezTo>
                <a:cubicBezTo>
                  <a:pt x="2319" y="1083"/>
                  <a:pt x="2320" y="1083"/>
                  <a:pt x="2321" y="1084"/>
                </a:cubicBezTo>
                <a:cubicBezTo>
                  <a:pt x="2330" y="1085"/>
                  <a:pt x="2339" y="1083"/>
                  <a:pt x="2347" y="1084"/>
                </a:cubicBezTo>
                <a:cubicBezTo>
                  <a:pt x="2356" y="1082"/>
                  <a:pt x="2366" y="1084"/>
                  <a:pt x="2376" y="1082"/>
                </a:cubicBezTo>
                <a:cubicBezTo>
                  <a:pt x="2386" y="1079"/>
                  <a:pt x="2400" y="1078"/>
                  <a:pt x="2412" y="1076"/>
                </a:cubicBezTo>
                <a:cubicBezTo>
                  <a:pt x="2423" y="1073"/>
                  <a:pt x="2434" y="1073"/>
                  <a:pt x="2445" y="1076"/>
                </a:cubicBezTo>
                <a:cubicBezTo>
                  <a:pt x="2450" y="1077"/>
                  <a:pt x="2456" y="1078"/>
                  <a:pt x="2463" y="1077"/>
                </a:cubicBezTo>
                <a:cubicBezTo>
                  <a:pt x="2468" y="1078"/>
                  <a:pt x="2473" y="1080"/>
                  <a:pt x="2475" y="1082"/>
                </a:cubicBezTo>
                <a:cubicBezTo>
                  <a:pt x="2478" y="1082"/>
                  <a:pt x="2480" y="1082"/>
                  <a:pt x="2481" y="1082"/>
                </a:cubicBezTo>
                <a:cubicBezTo>
                  <a:pt x="2490" y="1080"/>
                  <a:pt x="2500" y="1077"/>
                  <a:pt x="2511" y="1078"/>
                </a:cubicBezTo>
                <a:cubicBezTo>
                  <a:pt x="2512" y="1078"/>
                  <a:pt x="2514" y="1077"/>
                  <a:pt x="2515" y="1077"/>
                </a:cubicBezTo>
                <a:cubicBezTo>
                  <a:pt x="2519" y="1076"/>
                  <a:pt x="2522" y="1076"/>
                  <a:pt x="2526" y="1075"/>
                </a:cubicBezTo>
                <a:cubicBezTo>
                  <a:pt x="2532" y="1074"/>
                  <a:pt x="2540" y="1076"/>
                  <a:pt x="2547" y="1074"/>
                </a:cubicBezTo>
                <a:cubicBezTo>
                  <a:pt x="2547" y="1074"/>
                  <a:pt x="2547" y="1074"/>
                  <a:pt x="2548" y="1074"/>
                </a:cubicBezTo>
                <a:cubicBezTo>
                  <a:pt x="2551" y="1075"/>
                  <a:pt x="2556" y="1074"/>
                  <a:pt x="2559" y="1074"/>
                </a:cubicBezTo>
                <a:cubicBezTo>
                  <a:pt x="2573" y="1077"/>
                  <a:pt x="2582" y="1072"/>
                  <a:pt x="2594" y="1071"/>
                </a:cubicBezTo>
                <a:cubicBezTo>
                  <a:pt x="2597" y="1067"/>
                  <a:pt x="2609" y="1066"/>
                  <a:pt x="2617" y="1064"/>
                </a:cubicBezTo>
                <a:cubicBezTo>
                  <a:pt x="2625" y="1065"/>
                  <a:pt x="2625" y="1065"/>
                  <a:pt x="2637" y="1063"/>
                </a:cubicBezTo>
                <a:cubicBezTo>
                  <a:pt x="2656" y="1063"/>
                  <a:pt x="2681" y="1048"/>
                  <a:pt x="2684" y="1047"/>
                </a:cubicBezTo>
                <a:cubicBezTo>
                  <a:pt x="2689" y="1045"/>
                  <a:pt x="2678" y="1033"/>
                  <a:pt x="2678" y="1032"/>
                </a:cubicBezTo>
                <a:cubicBezTo>
                  <a:pt x="2675" y="1031"/>
                  <a:pt x="2663" y="984"/>
                  <a:pt x="2670" y="983"/>
                </a:cubicBezTo>
                <a:cubicBezTo>
                  <a:pt x="2673" y="982"/>
                  <a:pt x="2676" y="982"/>
                  <a:pt x="2677" y="982"/>
                </a:cubicBezTo>
                <a:cubicBezTo>
                  <a:pt x="2682" y="983"/>
                  <a:pt x="2688" y="983"/>
                  <a:pt x="2693" y="983"/>
                </a:cubicBezTo>
                <a:cubicBezTo>
                  <a:pt x="2700" y="983"/>
                  <a:pt x="2706" y="982"/>
                  <a:pt x="2713" y="981"/>
                </a:cubicBezTo>
                <a:cubicBezTo>
                  <a:pt x="2719" y="980"/>
                  <a:pt x="2719" y="977"/>
                  <a:pt x="2721" y="976"/>
                </a:cubicBezTo>
                <a:cubicBezTo>
                  <a:pt x="2715" y="977"/>
                  <a:pt x="2688" y="980"/>
                  <a:pt x="2696" y="977"/>
                </a:cubicBezTo>
                <a:cubicBezTo>
                  <a:pt x="2697" y="977"/>
                  <a:pt x="2700" y="977"/>
                  <a:pt x="2702" y="977"/>
                </a:cubicBezTo>
                <a:cubicBezTo>
                  <a:pt x="2711" y="979"/>
                  <a:pt x="2723" y="973"/>
                  <a:pt x="2724" y="970"/>
                </a:cubicBezTo>
                <a:cubicBezTo>
                  <a:pt x="2733" y="970"/>
                  <a:pt x="2728" y="969"/>
                  <a:pt x="2736" y="968"/>
                </a:cubicBezTo>
                <a:cubicBezTo>
                  <a:pt x="2743" y="967"/>
                  <a:pt x="2750" y="967"/>
                  <a:pt x="2751" y="964"/>
                </a:cubicBezTo>
                <a:cubicBezTo>
                  <a:pt x="2752" y="963"/>
                  <a:pt x="2755" y="962"/>
                  <a:pt x="2757" y="962"/>
                </a:cubicBezTo>
                <a:cubicBezTo>
                  <a:pt x="2761" y="961"/>
                  <a:pt x="2762" y="950"/>
                  <a:pt x="2759" y="950"/>
                </a:cubicBezTo>
                <a:cubicBezTo>
                  <a:pt x="2762" y="949"/>
                  <a:pt x="2758" y="920"/>
                  <a:pt x="2759" y="916"/>
                </a:cubicBezTo>
                <a:cubicBezTo>
                  <a:pt x="2760" y="914"/>
                  <a:pt x="2754" y="911"/>
                  <a:pt x="2759" y="909"/>
                </a:cubicBezTo>
                <a:cubicBezTo>
                  <a:pt x="2759" y="908"/>
                  <a:pt x="2759" y="908"/>
                  <a:pt x="2759" y="908"/>
                </a:cubicBezTo>
                <a:cubicBezTo>
                  <a:pt x="2754" y="905"/>
                  <a:pt x="2756" y="902"/>
                  <a:pt x="2751" y="899"/>
                </a:cubicBezTo>
                <a:cubicBezTo>
                  <a:pt x="2750" y="899"/>
                  <a:pt x="2748" y="899"/>
                  <a:pt x="2746" y="899"/>
                </a:cubicBezTo>
                <a:cubicBezTo>
                  <a:pt x="2747" y="898"/>
                  <a:pt x="2749" y="898"/>
                  <a:pt x="2749" y="898"/>
                </a:cubicBezTo>
                <a:cubicBezTo>
                  <a:pt x="2742" y="894"/>
                  <a:pt x="2747" y="892"/>
                  <a:pt x="2753" y="889"/>
                </a:cubicBezTo>
                <a:cubicBezTo>
                  <a:pt x="2756" y="887"/>
                  <a:pt x="2741" y="853"/>
                  <a:pt x="2744" y="852"/>
                </a:cubicBezTo>
                <a:cubicBezTo>
                  <a:pt x="2747" y="850"/>
                  <a:pt x="2750" y="838"/>
                  <a:pt x="2758" y="836"/>
                </a:cubicBezTo>
                <a:cubicBezTo>
                  <a:pt x="2752" y="834"/>
                  <a:pt x="2760" y="832"/>
                  <a:pt x="2756" y="830"/>
                </a:cubicBezTo>
                <a:cubicBezTo>
                  <a:pt x="2753" y="828"/>
                  <a:pt x="2748" y="828"/>
                  <a:pt x="2747" y="826"/>
                </a:cubicBezTo>
                <a:cubicBezTo>
                  <a:pt x="2743" y="821"/>
                  <a:pt x="2741" y="817"/>
                  <a:pt x="2749" y="812"/>
                </a:cubicBezTo>
                <a:cubicBezTo>
                  <a:pt x="2751" y="811"/>
                  <a:pt x="2749" y="809"/>
                  <a:pt x="2756" y="809"/>
                </a:cubicBezTo>
                <a:cubicBezTo>
                  <a:pt x="2756" y="808"/>
                  <a:pt x="2760" y="807"/>
                  <a:pt x="2759" y="805"/>
                </a:cubicBezTo>
                <a:cubicBezTo>
                  <a:pt x="2759" y="804"/>
                  <a:pt x="2760" y="798"/>
                  <a:pt x="2759" y="797"/>
                </a:cubicBezTo>
                <a:cubicBezTo>
                  <a:pt x="2758" y="796"/>
                  <a:pt x="2759" y="795"/>
                  <a:pt x="2758" y="795"/>
                </a:cubicBezTo>
                <a:cubicBezTo>
                  <a:pt x="2753" y="794"/>
                  <a:pt x="2757" y="792"/>
                  <a:pt x="2755" y="789"/>
                </a:cubicBezTo>
                <a:cubicBezTo>
                  <a:pt x="2757" y="789"/>
                  <a:pt x="2759" y="779"/>
                  <a:pt x="2755" y="778"/>
                </a:cubicBezTo>
                <a:cubicBezTo>
                  <a:pt x="2752" y="777"/>
                  <a:pt x="2752" y="775"/>
                  <a:pt x="2752" y="774"/>
                </a:cubicBezTo>
                <a:cubicBezTo>
                  <a:pt x="2752" y="771"/>
                  <a:pt x="2750" y="769"/>
                  <a:pt x="2746" y="767"/>
                </a:cubicBezTo>
                <a:cubicBezTo>
                  <a:pt x="2743" y="765"/>
                  <a:pt x="2739" y="764"/>
                  <a:pt x="2737" y="763"/>
                </a:cubicBezTo>
                <a:cubicBezTo>
                  <a:pt x="2740" y="759"/>
                  <a:pt x="2742" y="755"/>
                  <a:pt x="2746" y="752"/>
                </a:cubicBezTo>
                <a:cubicBezTo>
                  <a:pt x="2749" y="751"/>
                  <a:pt x="2749" y="749"/>
                  <a:pt x="2748" y="748"/>
                </a:cubicBezTo>
                <a:cubicBezTo>
                  <a:pt x="2745" y="746"/>
                  <a:pt x="2745" y="744"/>
                  <a:pt x="2748" y="742"/>
                </a:cubicBezTo>
                <a:cubicBezTo>
                  <a:pt x="2750" y="740"/>
                  <a:pt x="2745" y="737"/>
                  <a:pt x="2742" y="736"/>
                </a:cubicBezTo>
                <a:cubicBezTo>
                  <a:pt x="2741" y="734"/>
                  <a:pt x="2745" y="734"/>
                  <a:pt x="2744" y="733"/>
                </a:cubicBezTo>
                <a:cubicBezTo>
                  <a:pt x="2738" y="730"/>
                  <a:pt x="2738" y="730"/>
                  <a:pt x="2741" y="727"/>
                </a:cubicBezTo>
                <a:cubicBezTo>
                  <a:pt x="2746" y="721"/>
                  <a:pt x="2746" y="721"/>
                  <a:pt x="2735" y="716"/>
                </a:cubicBezTo>
                <a:cubicBezTo>
                  <a:pt x="2734" y="716"/>
                  <a:pt x="2735" y="715"/>
                  <a:pt x="2735" y="714"/>
                </a:cubicBezTo>
                <a:cubicBezTo>
                  <a:pt x="2743" y="712"/>
                  <a:pt x="2743" y="709"/>
                  <a:pt x="2750" y="707"/>
                </a:cubicBezTo>
                <a:cubicBezTo>
                  <a:pt x="2750" y="704"/>
                  <a:pt x="2750" y="701"/>
                  <a:pt x="2750" y="698"/>
                </a:cubicBezTo>
                <a:cubicBezTo>
                  <a:pt x="2750" y="698"/>
                  <a:pt x="2750" y="698"/>
                  <a:pt x="2749" y="697"/>
                </a:cubicBezTo>
                <a:cubicBezTo>
                  <a:pt x="2744" y="696"/>
                  <a:pt x="2746" y="694"/>
                  <a:pt x="2747" y="692"/>
                </a:cubicBezTo>
                <a:cubicBezTo>
                  <a:pt x="2749" y="690"/>
                  <a:pt x="2745" y="689"/>
                  <a:pt x="2747" y="687"/>
                </a:cubicBezTo>
                <a:cubicBezTo>
                  <a:pt x="2750" y="683"/>
                  <a:pt x="2749" y="683"/>
                  <a:pt x="2747" y="678"/>
                </a:cubicBezTo>
                <a:cubicBezTo>
                  <a:pt x="2746" y="677"/>
                  <a:pt x="2743" y="676"/>
                  <a:pt x="2743" y="675"/>
                </a:cubicBezTo>
                <a:cubicBezTo>
                  <a:pt x="2743" y="673"/>
                  <a:pt x="2742" y="671"/>
                  <a:pt x="2743" y="669"/>
                </a:cubicBezTo>
                <a:cubicBezTo>
                  <a:pt x="2744" y="667"/>
                  <a:pt x="2739" y="665"/>
                  <a:pt x="2740" y="663"/>
                </a:cubicBezTo>
                <a:cubicBezTo>
                  <a:pt x="2741" y="659"/>
                  <a:pt x="2740" y="638"/>
                  <a:pt x="2738" y="636"/>
                </a:cubicBezTo>
                <a:cubicBezTo>
                  <a:pt x="2737" y="634"/>
                  <a:pt x="2732" y="631"/>
                  <a:pt x="2729" y="629"/>
                </a:cubicBezTo>
                <a:cubicBezTo>
                  <a:pt x="2728" y="628"/>
                  <a:pt x="2731" y="625"/>
                  <a:pt x="2725" y="623"/>
                </a:cubicBezTo>
                <a:cubicBezTo>
                  <a:pt x="2731" y="620"/>
                  <a:pt x="2736" y="610"/>
                  <a:pt x="2730" y="610"/>
                </a:cubicBezTo>
                <a:cubicBezTo>
                  <a:pt x="2730" y="608"/>
                  <a:pt x="2723" y="607"/>
                  <a:pt x="2723" y="606"/>
                </a:cubicBezTo>
                <a:cubicBezTo>
                  <a:pt x="2722" y="603"/>
                  <a:pt x="2724" y="590"/>
                  <a:pt x="2728" y="589"/>
                </a:cubicBezTo>
                <a:cubicBezTo>
                  <a:pt x="2729" y="586"/>
                  <a:pt x="2726" y="584"/>
                  <a:pt x="2720" y="582"/>
                </a:cubicBezTo>
                <a:cubicBezTo>
                  <a:pt x="2718" y="582"/>
                  <a:pt x="2719" y="581"/>
                  <a:pt x="2719" y="581"/>
                </a:cubicBezTo>
                <a:cubicBezTo>
                  <a:pt x="2721" y="579"/>
                  <a:pt x="2725" y="579"/>
                  <a:pt x="2728" y="578"/>
                </a:cubicBezTo>
                <a:cubicBezTo>
                  <a:pt x="2727" y="575"/>
                  <a:pt x="2725" y="572"/>
                  <a:pt x="2718" y="570"/>
                </a:cubicBezTo>
                <a:cubicBezTo>
                  <a:pt x="2719" y="568"/>
                  <a:pt x="2718" y="565"/>
                  <a:pt x="2721" y="562"/>
                </a:cubicBezTo>
                <a:cubicBezTo>
                  <a:pt x="2723" y="559"/>
                  <a:pt x="2727" y="526"/>
                  <a:pt x="2721" y="520"/>
                </a:cubicBezTo>
                <a:cubicBezTo>
                  <a:pt x="2720" y="520"/>
                  <a:pt x="2725" y="494"/>
                  <a:pt x="2733" y="494"/>
                </a:cubicBezTo>
                <a:cubicBezTo>
                  <a:pt x="2738" y="493"/>
                  <a:pt x="2745" y="483"/>
                  <a:pt x="2747" y="482"/>
                </a:cubicBezTo>
                <a:cubicBezTo>
                  <a:pt x="2748" y="481"/>
                  <a:pt x="2750" y="480"/>
                  <a:pt x="2753" y="479"/>
                </a:cubicBezTo>
                <a:cubicBezTo>
                  <a:pt x="2762" y="478"/>
                  <a:pt x="2762" y="460"/>
                  <a:pt x="2759" y="459"/>
                </a:cubicBezTo>
                <a:cubicBezTo>
                  <a:pt x="2760" y="457"/>
                  <a:pt x="2755" y="442"/>
                  <a:pt x="2753" y="439"/>
                </a:cubicBezTo>
                <a:cubicBezTo>
                  <a:pt x="2751" y="437"/>
                  <a:pt x="2747" y="435"/>
                  <a:pt x="2749" y="433"/>
                </a:cubicBezTo>
                <a:cubicBezTo>
                  <a:pt x="2751" y="431"/>
                  <a:pt x="2748" y="429"/>
                  <a:pt x="2749" y="427"/>
                </a:cubicBezTo>
                <a:cubicBezTo>
                  <a:pt x="2750" y="425"/>
                  <a:pt x="2750" y="424"/>
                  <a:pt x="2748" y="422"/>
                </a:cubicBezTo>
                <a:cubicBezTo>
                  <a:pt x="2748" y="422"/>
                  <a:pt x="2749" y="421"/>
                  <a:pt x="2748" y="421"/>
                </a:cubicBezTo>
                <a:cubicBezTo>
                  <a:pt x="2747" y="420"/>
                  <a:pt x="2752" y="418"/>
                  <a:pt x="2750" y="418"/>
                </a:cubicBezTo>
                <a:cubicBezTo>
                  <a:pt x="2745" y="416"/>
                  <a:pt x="2752" y="415"/>
                  <a:pt x="2751" y="414"/>
                </a:cubicBezTo>
                <a:cubicBezTo>
                  <a:pt x="2751" y="413"/>
                  <a:pt x="2749" y="410"/>
                  <a:pt x="2751" y="410"/>
                </a:cubicBezTo>
                <a:cubicBezTo>
                  <a:pt x="2757" y="408"/>
                  <a:pt x="2754" y="397"/>
                  <a:pt x="2748" y="394"/>
                </a:cubicBezTo>
                <a:cubicBezTo>
                  <a:pt x="2750" y="392"/>
                  <a:pt x="2752" y="390"/>
                  <a:pt x="2754" y="389"/>
                </a:cubicBezTo>
                <a:cubicBezTo>
                  <a:pt x="2753" y="388"/>
                  <a:pt x="2752" y="388"/>
                  <a:pt x="2752" y="388"/>
                </a:cubicBezTo>
                <a:cubicBezTo>
                  <a:pt x="2751" y="388"/>
                  <a:pt x="2750" y="387"/>
                  <a:pt x="2749" y="387"/>
                </a:cubicBezTo>
                <a:cubicBezTo>
                  <a:pt x="2747" y="388"/>
                  <a:pt x="2746" y="388"/>
                  <a:pt x="2745" y="388"/>
                </a:cubicBezTo>
                <a:cubicBezTo>
                  <a:pt x="2744" y="388"/>
                  <a:pt x="2741" y="369"/>
                  <a:pt x="2741" y="369"/>
                </a:cubicBezTo>
                <a:cubicBezTo>
                  <a:pt x="2743" y="366"/>
                  <a:pt x="2742" y="365"/>
                  <a:pt x="2747" y="363"/>
                </a:cubicBezTo>
                <a:cubicBezTo>
                  <a:pt x="2745" y="362"/>
                  <a:pt x="2749" y="360"/>
                  <a:pt x="2745" y="359"/>
                </a:cubicBezTo>
                <a:cubicBezTo>
                  <a:pt x="2742" y="357"/>
                  <a:pt x="2743" y="356"/>
                  <a:pt x="2747" y="355"/>
                </a:cubicBezTo>
                <a:cubicBezTo>
                  <a:pt x="2751" y="353"/>
                  <a:pt x="2751" y="352"/>
                  <a:pt x="2746" y="351"/>
                </a:cubicBezTo>
                <a:cubicBezTo>
                  <a:pt x="2749" y="350"/>
                  <a:pt x="2753" y="349"/>
                  <a:pt x="2755" y="348"/>
                </a:cubicBezTo>
                <a:cubicBezTo>
                  <a:pt x="2757" y="345"/>
                  <a:pt x="2756" y="343"/>
                  <a:pt x="2752" y="341"/>
                </a:cubicBezTo>
                <a:cubicBezTo>
                  <a:pt x="2747" y="339"/>
                  <a:pt x="2751" y="337"/>
                  <a:pt x="2746" y="335"/>
                </a:cubicBezTo>
                <a:cubicBezTo>
                  <a:pt x="2750" y="334"/>
                  <a:pt x="2748" y="332"/>
                  <a:pt x="2749" y="330"/>
                </a:cubicBezTo>
                <a:cubicBezTo>
                  <a:pt x="2751" y="329"/>
                  <a:pt x="2750" y="327"/>
                  <a:pt x="2752" y="325"/>
                </a:cubicBezTo>
                <a:cubicBezTo>
                  <a:pt x="2757" y="323"/>
                  <a:pt x="2754" y="321"/>
                  <a:pt x="2755" y="319"/>
                </a:cubicBezTo>
                <a:cubicBezTo>
                  <a:pt x="2756" y="318"/>
                  <a:pt x="2752" y="316"/>
                  <a:pt x="2754" y="314"/>
                </a:cubicBezTo>
                <a:cubicBezTo>
                  <a:pt x="2756" y="312"/>
                  <a:pt x="2755" y="310"/>
                  <a:pt x="2754" y="308"/>
                </a:cubicBezTo>
                <a:cubicBezTo>
                  <a:pt x="2754" y="307"/>
                  <a:pt x="2753" y="307"/>
                  <a:pt x="2753" y="307"/>
                </a:cubicBezTo>
                <a:cubicBezTo>
                  <a:pt x="2750" y="305"/>
                  <a:pt x="2749" y="304"/>
                  <a:pt x="2746" y="303"/>
                </a:cubicBezTo>
                <a:cubicBezTo>
                  <a:pt x="2742" y="301"/>
                  <a:pt x="2750" y="299"/>
                  <a:pt x="2748" y="297"/>
                </a:cubicBezTo>
                <a:cubicBezTo>
                  <a:pt x="2748" y="297"/>
                  <a:pt x="2748" y="297"/>
                  <a:pt x="2748" y="296"/>
                </a:cubicBezTo>
                <a:cubicBezTo>
                  <a:pt x="2749" y="295"/>
                  <a:pt x="2744" y="294"/>
                  <a:pt x="2744" y="292"/>
                </a:cubicBezTo>
                <a:cubicBezTo>
                  <a:pt x="2745" y="291"/>
                  <a:pt x="2749" y="290"/>
                  <a:pt x="2748" y="288"/>
                </a:cubicBezTo>
                <a:cubicBezTo>
                  <a:pt x="2746" y="285"/>
                  <a:pt x="2750" y="283"/>
                  <a:pt x="2752" y="281"/>
                </a:cubicBezTo>
                <a:cubicBezTo>
                  <a:pt x="2754" y="279"/>
                  <a:pt x="2754" y="278"/>
                  <a:pt x="2751" y="277"/>
                </a:cubicBezTo>
                <a:cubicBezTo>
                  <a:pt x="2745" y="274"/>
                  <a:pt x="2748" y="271"/>
                  <a:pt x="2747" y="268"/>
                </a:cubicBezTo>
                <a:cubicBezTo>
                  <a:pt x="2749" y="267"/>
                  <a:pt x="2751" y="266"/>
                  <a:pt x="2753" y="265"/>
                </a:cubicBezTo>
                <a:cubicBezTo>
                  <a:pt x="2753" y="264"/>
                  <a:pt x="2755" y="261"/>
                  <a:pt x="2752" y="260"/>
                </a:cubicBezTo>
                <a:cubicBezTo>
                  <a:pt x="2747" y="257"/>
                  <a:pt x="2746" y="164"/>
                  <a:pt x="2748" y="161"/>
                </a:cubicBezTo>
                <a:cubicBezTo>
                  <a:pt x="2748" y="159"/>
                  <a:pt x="2748" y="158"/>
                  <a:pt x="2748" y="157"/>
                </a:cubicBezTo>
                <a:cubicBezTo>
                  <a:pt x="2747" y="154"/>
                  <a:pt x="2744" y="152"/>
                  <a:pt x="2736" y="152"/>
                </a:cubicBezTo>
                <a:cubicBezTo>
                  <a:pt x="2734" y="152"/>
                  <a:pt x="2740" y="146"/>
                  <a:pt x="2736" y="143"/>
                </a:cubicBezTo>
                <a:cubicBezTo>
                  <a:pt x="2729" y="143"/>
                  <a:pt x="2670" y="136"/>
                  <a:pt x="2672" y="130"/>
                </a:cubicBezTo>
                <a:cubicBezTo>
                  <a:pt x="2665" y="129"/>
                  <a:pt x="2668" y="124"/>
                  <a:pt x="2672" y="123"/>
                </a:cubicBezTo>
                <a:cubicBezTo>
                  <a:pt x="2672" y="121"/>
                  <a:pt x="2673" y="119"/>
                  <a:pt x="2671" y="118"/>
                </a:cubicBezTo>
                <a:cubicBezTo>
                  <a:pt x="2667" y="117"/>
                  <a:pt x="2669" y="115"/>
                  <a:pt x="2668" y="113"/>
                </a:cubicBezTo>
                <a:cubicBezTo>
                  <a:pt x="2668" y="112"/>
                  <a:pt x="2672" y="111"/>
                  <a:pt x="2668" y="110"/>
                </a:cubicBezTo>
                <a:cubicBezTo>
                  <a:pt x="2665" y="109"/>
                  <a:pt x="2671" y="107"/>
                  <a:pt x="2671" y="106"/>
                </a:cubicBezTo>
                <a:cubicBezTo>
                  <a:pt x="2672" y="104"/>
                  <a:pt x="2670" y="103"/>
                  <a:pt x="2665" y="102"/>
                </a:cubicBezTo>
                <a:cubicBezTo>
                  <a:pt x="2665" y="100"/>
                  <a:pt x="2666" y="98"/>
                  <a:pt x="2664" y="98"/>
                </a:cubicBezTo>
                <a:cubicBezTo>
                  <a:pt x="2660" y="96"/>
                  <a:pt x="2665" y="95"/>
                  <a:pt x="2665" y="94"/>
                </a:cubicBezTo>
                <a:cubicBezTo>
                  <a:pt x="2664" y="92"/>
                  <a:pt x="2664" y="90"/>
                  <a:pt x="2665" y="88"/>
                </a:cubicBezTo>
                <a:cubicBezTo>
                  <a:pt x="2665" y="86"/>
                  <a:pt x="2662" y="85"/>
                  <a:pt x="2664" y="83"/>
                </a:cubicBezTo>
                <a:cubicBezTo>
                  <a:pt x="2665" y="81"/>
                  <a:pt x="2660" y="79"/>
                  <a:pt x="2661" y="77"/>
                </a:cubicBezTo>
                <a:cubicBezTo>
                  <a:pt x="2661" y="77"/>
                  <a:pt x="2660" y="76"/>
                  <a:pt x="2659" y="76"/>
                </a:cubicBezTo>
                <a:cubicBezTo>
                  <a:pt x="2653" y="74"/>
                  <a:pt x="2654" y="72"/>
                  <a:pt x="2657" y="70"/>
                </a:cubicBezTo>
                <a:cubicBezTo>
                  <a:pt x="2659" y="67"/>
                  <a:pt x="2659" y="65"/>
                  <a:pt x="2654" y="62"/>
                </a:cubicBezTo>
                <a:cubicBezTo>
                  <a:pt x="2661" y="58"/>
                  <a:pt x="2661" y="58"/>
                  <a:pt x="2659" y="51"/>
                </a:cubicBezTo>
                <a:cubicBezTo>
                  <a:pt x="2652" y="50"/>
                  <a:pt x="2656" y="46"/>
                  <a:pt x="2648" y="45"/>
                </a:cubicBezTo>
                <a:cubicBezTo>
                  <a:pt x="2645" y="40"/>
                  <a:pt x="2653" y="34"/>
                  <a:pt x="2650" y="29"/>
                </a:cubicBezTo>
                <a:cubicBezTo>
                  <a:pt x="2650" y="27"/>
                  <a:pt x="2651" y="25"/>
                  <a:pt x="2648" y="24"/>
                </a:cubicBezTo>
                <a:cubicBezTo>
                  <a:pt x="2654" y="21"/>
                  <a:pt x="2646" y="20"/>
                  <a:pt x="2645" y="18"/>
                </a:cubicBezTo>
                <a:cubicBezTo>
                  <a:pt x="2643" y="16"/>
                  <a:pt x="2641" y="14"/>
                  <a:pt x="2632" y="13"/>
                </a:cubicBezTo>
                <a:cubicBezTo>
                  <a:pt x="2623" y="15"/>
                  <a:pt x="2620" y="20"/>
                  <a:pt x="2607" y="21"/>
                </a:cubicBezTo>
                <a:cubicBezTo>
                  <a:pt x="2605" y="22"/>
                  <a:pt x="2604" y="24"/>
                  <a:pt x="2602" y="25"/>
                </a:cubicBezTo>
                <a:cubicBezTo>
                  <a:pt x="2599" y="25"/>
                  <a:pt x="2596" y="25"/>
                  <a:pt x="2593" y="26"/>
                </a:cubicBezTo>
                <a:cubicBezTo>
                  <a:pt x="2598" y="27"/>
                  <a:pt x="2600" y="30"/>
                  <a:pt x="2597" y="31"/>
                </a:cubicBezTo>
                <a:cubicBezTo>
                  <a:pt x="2593" y="33"/>
                  <a:pt x="2596" y="35"/>
                  <a:pt x="2593" y="37"/>
                </a:cubicBezTo>
                <a:cubicBezTo>
                  <a:pt x="2592" y="38"/>
                  <a:pt x="2588" y="39"/>
                  <a:pt x="2585" y="40"/>
                </a:cubicBezTo>
                <a:cubicBezTo>
                  <a:pt x="2585" y="42"/>
                  <a:pt x="2588" y="44"/>
                  <a:pt x="2580" y="46"/>
                </a:cubicBezTo>
                <a:cubicBezTo>
                  <a:pt x="2577" y="46"/>
                  <a:pt x="2576" y="45"/>
                  <a:pt x="2572" y="45"/>
                </a:cubicBezTo>
                <a:cubicBezTo>
                  <a:pt x="2570" y="47"/>
                  <a:pt x="2560" y="49"/>
                  <a:pt x="2560" y="49"/>
                </a:cubicBezTo>
                <a:cubicBezTo>
                  <a:pt x="2563" y="52"/>
                  <a:pt x="2493" y="57"/>
                  <a:pt x="2495" y="53"/>
                </a:cubicBezTo>
                <a:cubicBezTo>
                  <a:pt x="2490" y="51"/>
                  <a:pt x="2486" y="50"/>
                  <a:pt x="2481" y="48"/>
                </a:cubicBezTo>
                <a:cubicBezTo>
                  <a:pt x="2476" y="49"/>
                  <a:pt x="2471" y="49"/>
                  <a:pt x="2466" y="49"/>
                </a:cubicBezTo>
                <a:cubicBezTo>
                  <a:pt x="2461" y="51"/>
                  <a:pt x="2457" y="49"/>
                  <a:pt x="2453" y="49"/>
                </a:cubicBezTo>
                <a:cubicBezTo>
                  <a:pt x="2438" y="50"/>
                  <a:pt x="2424" y="49"/>
                  <a:pt x="2410" y="48"/>
                </a:cubicBezTo>
                <a:cubicBezTo>
                  <a:pt x="2404" y="48"/>
                  <a:pt x="2397" y="48"/>
                  <a:pt x="2391" y="48"/>
                </a:cubicBezTo>
                <a:cubicBezTo>
                  <a:pt x="2384" y="48"/>
                  <a:pt x="2377" y="48"/>
                  <a:pt x="2371" y="46"/>
                </a:cubicBezTo>
                <a:cubicBezTo>
                  <a:pt x="2370" y="46"/>
                  <a:pt x="2365" y="46"/>
                  <a:pt x="2361" y="47"/>
                </a:cubicBezTo>
                <a:cubicBezTo>
                  <a:pt x="2349" y="49"/>
                  <a:pt x="2332" y="49"/>
                  <a:pt x="2321" y="47"/>
                </a:cubicBezTo>
                <a:cubicBezTo>
                  <a:pt x="2319" y="46"/>
                  <a:pt x="2318" y="43"/>
                  <a:pt x="2314" y="43"/>
                </a:cubicBezTo>
                <a:cubicBezTo>
                  <a:pt x="2306" y="43"/>
                  <a:pt x="2302" y="41"/>
                  <a:pt x="2295" y="41"/>
                </a:cubicBezTo>
                <a:cubicBezTo>
                  <a:pt x="2283" y="40"/>
                  <a:pt x="2274" y="37"/>
                  <a:pt x="2263" y="35"/>
                </a:cubicBezTo>
                <a:cubicBezTo>
                  <a:pt x="2263" y="33"/>
                  <a:pt x="2263" y="31"/>
                  <a:pt x="2263" y="29"/>
                </a:cubicBezTo>
                <a:cubicBezTo>
                  <a:pt x="2261" y="28"/>
                  <a:pt x="2260" y="28"/>
                  <a:pt x="2258" y="27"/>
                </a:cubicBezTo>
                <a:cubicBezTo>
                  <a:pt x="2252" y="25"/>
                  <a:pt x="2245" y="23"/>
                  <a:pt x="2235" y="24"/>
                </a:cubicBezTo>
                <a:cubicBezTo>
                  <a:pt x="2225" y="22"/>
                  <a:pt x="2212" y="25"/>
                  <a:pt x="2202" y="22"/>
                </a:cubicBezTo>
                <a:cubicBezTo>
                  <a:pt x="2187" y="18"/>
                  <a:pt x="2187" y="18"/>
                  <a:pt x="2176" y="18"/>
                </a:cubicBezTo>
                <a:cubicBezTo>
                  <a:pt x="2171" y="17"/>
                  <a:pt x="2167" y="16"/>
                  <a:pt x="2163" y="15"/>
                </a:cubicBezTo>
                <a:cubicBezTo>
                  <a:pt x="2163" y="12"/>
                  <a:pt x="2163" y="10"/>
                  <a:pt x="2163" y="8"/>
                </a:cubicBezTo>
                <a:cubicBezTo>
                  <a:pt x="2156" y="7"/>
                  <a:pt x="2150" y="6"/>
                  <a:pt x="2143" y="5"/>
                </a:cubicBezTo>
                <a:cubicBezTo>
                  <a:pt x="2139" y="5"/>
                  <a:pt x="2135" y="5"/>
                  <a:pt x="2131" y="4"/>
                </a:cubicBezTo>
                <a:cubicBezTo>
                  <a:pt x="2127" y="3"/>
                  <a:pt x="2122" y="2"/>
                  <a:pt x="2115" y="4"/>
                </a:cubicBezTo>
                <a:cubicBezTo>
                  <a:pt x="2110" y="5"/>
                  <a:pt x="2101" y="5"/>
                  <a:pt x="2096" y="4"/>
                </a:cubicBezTo>
                <a:cubicBezTo>
                  <a:pt x="2089" y="3"/>
                  <a:pt x="2082" y="5"/>
                  <a:pt x="2077" y="4"/>
                </a:cubicBezTo>
                <a:cubicBezTo>
                  <a:pt x="2070" y="2"/>
                  <a:pt x="2064" y="3"/>
                  <a:pt x="2058" y="4"/>
                </a:cubicBezTo>
                <a:cubicBezTo>
                  <a:pt x="2046" y="4"/>
                  <a:pt x="2037" y="2"/>
                  <a:pt x="2026" y="2"/>
                </a:cubicBezTo>
                <a:cubicBezTo>
                  <a:pt x="2024" y="2"/>
                  <a:pt x="2023" y="2"/>
                  <a:pt x="2022" y="2"/>
                </a:cubicBezTo>
                <a:cubicBezTo>
                  <a:pt x="2010" y="0"/>
                  <a:pt x="1990" y="0"/>
                  <a:pt x="1980" y="3"/>
                </a:cubicBezTo>
                <a:cubicBezTo>
                  <a:pt x="1975" y="4"/>
                  <a:pt x="1971" y="4"/>
                  <a:pt x="1966" y="3"/>
                </a:cubicBezTo>
                <a:cubicBezTo>
                  <a:pt x="1958" y="3"/>
                  <a:pt x="1950" y="2"/>
                  <a:pt x="1941" y="2"/>
                </a:cubicBezTo>
                <a:cubicBezTo>
                  <a:pt x="1937" y="3"/>
                  <a:pt x="1933" y="3"/>
                  <a:pt x="1929" y="3"/>
                </a:cubicBezTo>
                <a:cubicBezTo>
                  <a:pt x="1924" y="3"/>
                  <a:pt x="1921" y="4"/>
                  <a:pt x="1916" y="4"/>
                </a:cubicBezTo>
                <a:cubicBezTo>
                  <a:pt x="1910" y="4"/>
                  <a:pt x="1903" y="5"/>
                  <a:pt x="1897" y="4"/>
                </a:cubicBezTo>
                <a:cubicBezTo>
                  <a:pt x="1891" y="6"/>
                  <a:pt x="1884" y="5"/>
                  <a:pt x="1877" y="5"/>
                </a:cubicBezTo>
                <a:cubicBezTo>
                  <a:pt x="1873" y="6"/>
                  <a:pt x="1870" y="5"/>
                  <a:pt x="1867" y="5"/>
                </a:cubicBezTo>
                <a:cubicBezTo>
                  <a:pt x="1863" y="5"/>
                  <a:pt x="1861" y="6"/>
                  <a:pt x="1856" y="6"/>
                </a:cubicBezTo>
                <a:cubicBezTo>
                  <a:pt x="1852" y="6"/>
                  <a:pt x="1848" y="6"/>
                  <a:pt x="1844" y="6"/>
                </a:cubicBezTo>
                <a:cubicBezTo>
                  <a:pt x="1839" y="6"/>
                  <a:pt x="1835" y="6"/>
                  <a:pt x="1831" y="7"/>
                </a:cubicBezTo>
                <a:cubicBezTo>
                  <a:pt x="1827" y="7"/>
                  <a:pt x="1823" y="6"/>
                  <a:pt x="1821" y="6"/>
                </a:cubicBezTo>
                <a:cubicBezTo>
                  <a:pt x="1816" y="7"/>
                  <a:pt x="1813" y="7"/>
                  <a:pt x="1809" y="7"/>
                </a:cubicBezTo>
                <a:cubicBezTo>
                  <a:pt x="1807" y="7"/>
                  <a:pt x="1805" y="7"/>
                  <a:pt x="1803" y="7"/>
                </a:cubicBezTo>
                <a:cubicBezTo>
                  <a:pt x="1787" y="6"/>
                  <a:pt x="1777" y="7"/>
                  <a:pt x="1763" y="8"/>
                </a:cubicBezTo>
                <a:cubicBezTo>
                  <a:pt x="1754" y="9"/>
                  <a:pt x="1745" y="10"/>
                  <a:pt x="1737" y="9"/>
                </a:cubicBezTo>
                <a:cubicBezTo>
                  <a:pt x="1730" y="8"/>
                  <a:pt x="1723" y="8"/>
                  <a:pt x="1715" y="8"/>
                </a:cubicBezTo>
                <a:cubicBezTo>
                  <a:pt x="1709" y="8"/>
                  <a:pt x="1700" y="7"/>
                  <a:pt x="1693" y="9"/>
                </a:cubicBezTo>
                <a:cubicBezTo>
                  <a:pt x="1693" y="10"/>
                  <a:pt x="1690" y="10"/>
                  <a:pt x="1689" y="10"/>
                </a:cubicBezTo>
                <a:cubicBezTo>
                  <a:pt x="1680" y="8"/>
                  <a:pt x="1670" y="9"/>
                  <a:pt x="1661" y="9"/>
                </a:cubicBezTo>
                <a:cubicBezTo>
                  <a:pt x="1652" y="9"/>
                  <a:pt x="1643" y="10"/>
                  <a:pt x="1635" y="9"/>
                </a:cubicBezTo>
                <a:cubicBezTo>
                  <a:pt x="1633" y="9"/>
                  <a:pt x="1630" y="9"/>
                  <a:pt x="1628" y="9"/>
                </a:cubicBezTo>
                <a:cubicBezTo>
                  <a:pt x="1618" y="12"/>
                  <a:pt x="1609" y="11"/>
                  <a:pt x="1601" y="9"/>
                </a:cubicBezTo>
                <a:cubicBezTo>
                  <a:pt x="1592" y="11"/>
                  <a:pt x="1583" y="11"/>
                  <a:pt x="1575" y="10"/>
                </a:cubicBezTo>
                <a:cubicBezTo>
                  <a:pt x="1569" y="10"/>
                  <a:pt x="1563" y="11"/>
                  <a:pt x="1558" y="10"/>
                </a:cubicBezTo>
                <a:cubicBezTo>
                  <a:pt x="1551" y="9"/>
                  <a:pt x="1545" y="9"/>
                  <a:pt x="1539" y="10"/>
                </a:cubicBezTo>
                <a:cubicBezTo>
                  <a:pt x="1528" y="10"/>
                  <a:pt x="1517" y="10"/>
                  <a:pt x="1506" y="10"/>
                </a:cubicBezTo>
                <a:cubicBezTo>
                  <a:pt x="1498" y="11"/>
                  <a:pt x="1490" y="11"/>
                  <a:pt x="1483" y="9"/>
                </a:cubicBezTo>
                <a:cubicBezTo>
                  <a:pt x="1480" y="9"/>
                  <a:pt x="1477" y="9"/>
                  <a:pt x="1474" y="9"/>
                </a:cubicBezTo>
                <a:cubicBezTo>
                  <a:pt x="1464" y="9"/>
                  <a:pt x="1455" y="11"/>
                  <a:pt x="1446" y="11"/>
                </a:cubicBezTo>
                <a:cubicBezTo>
                  <a:pt x="1433" y="12"/>
                  <a:pt x="1421" y="11"/>
                  <a:pt x="1408" y="11"/>
                </a:cubicBezTo>
                <a:cubicBezTo>
                  <a:pt x="1402" y="11"/>
                  <a:pt x="1396" y="12"/>
                  <a:pt x="1390" y="11"/>
                </a:cubicBezTo>
                <a:cubicBezTo>
                  <a:pt x="1388" y="10"/>
                  <a:pt x="1382" y="10"/>
                  <a:pt x="1377" y="11"/>
                </a:cubicBezTo>
                <a:cubicBezTo>
                  <a:pt x="1373" y="12"/>
                  <a:pt x="1369" y="12"/>
                  <a:pt x="1365" y="12"/>
                </a:cubicBezTo>
                <a:cubicBezTo>
                  <a:pt x="1360" y="11"/>
                  <a:pt x="1355" y="11"/>
                  <a:pt x="1352" y="12"/>
                </a:cubicBezTo>
                <a:cubicBezTo>
                  <a:pt x="1346" y="15"/>
                  <a:pt x="1339" y="14"/>
                  <a:pt x="1333" y="13"/>
                </a:cubicBezTo>
                <a:cubicBezTo>
                  <a:pt x="1328" y="12"/>
                  <a:pt x="1322" y="12"/>
                  <a:pt x="1318" y="13"/>
                </a:cubicBezTo>
                <a:cubicBezTo>
                  <a:pt x="1306" y="15"/>
                  <a:pt x="1295" y="13"/>
                  <a:pt x="1285" y="13"/>
                </a:cubicBezTo>
                <a:cubicBezTo>
                  <a:pt x="1276" y="13"/>
                  <a:pt x="1269" y="12"/>
                  <a:pt x="1260" y="13"/>
                </a:cubicBezTo>
                <a:cubicBezTo>
                  <a:pt x="1254" y="14"/>
                  <a:pt x="1247" y="14"/>
                  <a:pt x="1241" y="13"/>
                </a:cubicBezTo>
                <a:cubicBezTo>
                  <a:pt x="1236" y="13"/>
                  <a:pt x="1231" y="12"/>
                  <a:pt x="1225" y="13"/>
                </a:cubicBezTo>
                <a:cubicBezTo>
                  <a:pt x="1220" y="14"/>
                  <a:pt x="1214" y="12"/>
                  <a:pt x="1207" y="12"/>
                </a:cubicBezTo>
                <a:cubicBezTo>
                  <a:pt x="1192" y="13"/>
                  <a:pt x="1176" y="14"/>
                  <a:pt x="1160" y="13"/>
                </a:cubicBezTo>
                <a:cubicBezTo>
                  <a:pt x="1154" y="13"/>
                  <a:pt x="1146" y="12"/>
                  <a:pt x="1140" y="14"/>
                </a:cubicBezTo>
                <a:cubicBezTo>
                  <a:pt x="1132" y="13"/>
                  <a:pt x="1125" y="14"/>
                  <a:pt x="1120" y="15"/>
                </a:cubicBezTo>
                <a:cubicBezTo>
                  <a:pt x="1110" y="17"/>
                  <a:pt x="1102" y="17"/>
                  <a:pt x="1094" y="15"/>
                </a:cubicBezTo>
                <a:cubicBezTo>
                  <a:pt x="1084" y="14"/>
                  <a:pt x="1072" y="14"/>
                  <a:pt x="1061" y="12"/>
                </a:cubicBezTo>
                <a:cubicBezTo>
                  <a:pt x="1059" y="12"/>
                  <a:pt x="1056" y="13"/>
                  <a:pt x="1053" y="13"/>
                </a:cubicBezTo>
                <a:cubicBezTo>
                  <a:pt x="1045" y="14"/>
                  <a:pt x="1037" y="15"/>
                  <a:pt x="1029" y="13"/>
                </a:cubicBezTo>
                <a:cubicBezTo>
                  <a:pt x="1026" y="16"/>
                  <a:pt x="1019" y="17"/>
                  <a:pt x="1009" y="17"/>
                </a:cubicBezTo>
                <a:cubicBezTo>
                  <a:pt x="1008" y="16"/>
                  <a:pt x="1006" y="16"/>
                  <a:pt x="1004" y="15"/>
                </a:cubicBezTo>
                <a:cubicBezTo>
                  <a:pt x="991" y="14"/>
                  <a:pt x="979" y="19"/>
                  <a:pt x="967" y="16"/>
                </a:cubicBezTo>
                <a:cubicBezTo>
                  <a:pt x="954" y="17"/>
                  <a:pt x="942" y="19"/>
                  <a:pt x="930" y="19"/>
                </a:cubicBezTo>
                <a:cubicBezTo>
                  <a:pt x="927" y="20"/>
                  <a:pt x="925" y="22"/>
                  <a:pt x="921" y="22"/>
                </a:cubicBezTo>
                <a:cubicBezTo>
                  <a:pt x="916" y="20"/>
                  <a:pt x="911" y="18"/>
                  <a:pt x="905" y="18"/>
                </a:cubicBezTo>
                <a:cubicBezTo>
                  <a:pt x="899" y="19"/>
                  <a:pt x="895" y="21"/>
                  <a:pt x="888" y="20"/>
                </a:cubicBezTo>
                <a:cubicBezTo>
                  <a:pt x="878" y="20"/>
                  <a:pt x="870" y="22"/>
                  <a:pt x="861" y="23"/>
                </a:cubicBezTo>
                <a:cubicBezTo>
                  <a:pt x="856" y="24"/>
                  <a:pt x="852" y="25"/>
                  <a:pt x="846" y="24"/>
                </a:cubicBezTo>
                <a:cubicBezTo>
                  <a:pt x="838" y="23"/>
                  <a:pt x="830" y="23"/>
                  <a:pt x="821" y="24"/>
                </a:cubicBezTo>
                <a:cubicBezTo>
                  <a:pt x="813" y="25"/>
                  <a:pt x="802" y="27"/>
                  <a:pt x="793" y="24"/>
                </a:cubicBezTo>
                <a:cubicBezTo>
                  <a:pt x="791" y="24"/>
                  <a:pt x="789" y="24"/>
                  <a:pt x="786" y="24"/>
                </a:cubicBezTo>
                <a:cubicBezTo>
                  <a:pt x="772" y="24"/>
                  <a:pt x="759" y="26"/>
                  <a:pt x="745" y="26"/>
                </a:cubicBezTo>
                <a:cubicBezTo>
                  <a:pt x="742" y="26"/>
                  <a:pt x="741" y="27"/>
                  <a:pt x="739" y="28"/>
                </a:cubicBezTo>
                <a:cubicBezTo>
                  <a:pt x="734" y="28"/>
                  <a:pt x="730" y="29"/>
                  <a:pt x="725" y="29"/>
                </a:cubicBezTo>
                <a:cubicBezTo>
                  <a:pt x="714" y="29"/>
                  <a:pt x="704" y="28"/>
                  <a:pt x="693" y="29"/>
                </a:cubicBezTo>
                <a:cubicBezTo>
                  <a:pt x="683" y="30"/>
                  <a:pt x="672" y="30"/>
                  <a:pt x="662" y="28"/>
                </a:cubicBezTo>
                <a:cubicBezTo>
                  <a:pt x="660" y="28"/>
                  <a:pt x="656" y="28"/>
                  <a:pt x="654" y="28"/>
                </a:cubicBezTo>
                <a:cubicBezTo>
                  <a:pt x="648" y="29"/>
                  <a:pt x="642" y="29"/>
                  <a:pt x="636" y="29"/>
                </a:cubicBezTo>
                <a:cubicBezTo>
                  <a:pt x="634" y="28"/>
                  <a:pt x="630" y="28"/>
                  <a:pt x="628" y="29"/>
                </a:cubicBezTo>
                <a:cubicBezTo>
                  <a:pt x="623" y="30"/>
                  <a:pt x="616" y="30"/>
                  <a:pt x="611" y="30"/>
                </a:cubicBezTo>
                <a:cubicBezTo>
                  <a:pt x="602" y="31"/>
                  <a:pt x="594" y="30"/>
                  <a:pt x="585" y="30"/>
                </a:cubicBezTo>
                <a:cubicBezTo>
                  <a:pt x="577" y="30"/>
                  <a:pt x="568" y="30"/>
                  <a:pt x="559" y="31"/>
                </a:cubicBezTo>
                <a:cubicBezTo>
                  <a:pt x="558" y="31"/>
                  <a:pt x="558" y="31"/>
                  <a:pt x="557" y="31"/>
                </a:cubicBezTo>
                <a:cubicBezTo>
                  <a:pt x="552" y="29"/>
                  <a:pt x="546" y="31"/>
                  <a:pt x="542" y="31"/>
                </a:cubicBezTo>
                <a:cubicBezTo>
                  <a:pt x="537" y="32"/>
                  <a:pt x="532" y="32"/>
                  <a:pt x="527" y="33"/>
                </a:cubicBezTo>
                <a:cubicBezTo>
                  <a:pt x="513" y="33"/>
                  <a:pt x="500" y="32"/>
                  <a:pt x="486" y="33"/>
                </a:cubicBezTo>
                <a:cubicBezTo>
                  <a:pt x="474" y="31"/>
                  <a:pt x="461" y="33"/>
                  <a:pt x="450" y="33"/>
                </a:cubicBezTo>
                <a:cubicBezTo>
                  <a:pt x="447" y="34"/>
                  <a:pt x="445" y="35"/>
                  <a:pt x="442" y="35"/>
                </a:cubicBezTo>
                <a:cubicBezTo>
                  <a:pt x="439" y="35"/>
                  <a:pt x="436" y="34"/>
                  <a:pt x="432" y="34"/>
                </a:cubicBezTo>
                <a:cubicBezTo>
                  <a:pt x="424" y="34"/>
                  <a:pt x="417" y="36"/>
                  <a:pt x="409" y="36"/>
                </a:cubicBezTo>
                <a:cubicBezTo>
                  <a:pt x="402" y="36"/>
                  <a:pt x="396" y="36"/>
                  <a:pt x="390" y="36"/>
                </a:cubicBezTo>
                <a:cubicBezTo>
                  <a:pt x="383" y="37"/>
                  <a:pt x="376" y="37"/>
                  <a:pt x="370" y="37"/>
                </a:cubicBezTo>
                <a:cubicBezTo>
                  <a:pt x="364" y="36"/>
                  <a:pt x="359" y="40"/>
                  <a:pt x="353" y="37"/>
                </a:cubicBezTo>
                <a:cubicBezTo>
                  <a:pt x="341" y="40"/>
                  <a:pt x="326" y="38"/>
                  <a:pt x="312" y="40"/>
                </a:cubicBezTo>
                <a:cubicBezTo>
                  <a:pt x="305" y="42"/>
                  <a:pt x="296" y="41"/>
                  <a:pt x="288" y="41"/>
                </a:cubicBezTo>
                <a:cubicBezTo>
                  <a:pt x="279" y="41"/>
                  <a:pt x="272" y="43"/>
                  <a:pt x="264" y="43"/>
                </a:cubicBezTo>
                <a:cubicBezTo>
                  <a:pt x="256" y="44"/>
                  <a:pt x="248" y="45"/>
                  <a:pt x="239" y="45"/>
                </a:cubicBezTo>
                <a:cubicBezTo>
                  <a:pt x="224" y="47"/>
                  <a:pt x="208" y="47"/>
                  <a:pt x="193" y="47"/>
                </a:cubicBezTo>
                <a:cubicBezTo>
                  <a:pt x="186" y="46"/>
                  <a:pt x="180" y="46"/>
                  <a:pt x="174" y="47"/>
                </a:cubicBezTo>
                <a:cubicBezTo>
                  <a:pt x="144" y="52"/>
                  <a:pt x="144" y="52"/>
                  <a:pt x="113" y="52"/>
                </a:cubicBezTo>
                <a:cubicBezTo>
                  <a:pt x="97" y="53"/>
                  <a:pt x="83" y="54"/>
                  <a:pt x="69" y="56"/>
                </a:cubicBezTo>
                <a:cubicBezTo>
                  <a:pt x="61" y="57"/>
                  <a:pt x="54" y="57"/>
                  <a:pt x="46" y="58"/>
                </a:cubicBezTo>
                <a:cubicBezTo>
                  <a:pt x="44" y="58"/>
                  <a:pt x="43" y="56"/>
                  <a:pt x="40" y="57"/>
                </a:cubicBezTo>
                <a:cubicBezTo>
                  <a:pt x="27" y="59"/>
                  <a:pt x="14" y="58"/>
                  <a:pt x="1" y="59"/>
                </a:cubicBezTo>
                <a:cubicBezTo>
                  <a:pt x="0" y="59"/>
                  <a:pt x="0" y="59"/>
                  <a:pt x="0" y="59"/>
                </a:cubicBezTo>
                <a:cubicBezTo>
                  <a:pt x="0" y="229"/>
                  <a:pt x="0" y="229"/>
                  <a:pt x="0" y="229"/>
                </a:cubicBezTo>
                <a:cubicBezTo>
                  <a:pt x="67" y="166"/>
                  <a:pt x="156" y="125"/>
                  <a:pt x="262" y="115"/>
                </a:cubicBezTo>
                <a:cubicBezTo>
                  <a:pt x="111" y="239"/>
                  <a:pt x="91" y="496"/>
                  <a:pt x="91" y="575"/>
                </a:cubicBezTo>
                <a:cubicBezTo>
                  <a:pt x="91" y="654"/>
                  <a:pt x="111" y="910"/>
                  <a:pt x="262" y="1035"/>
                </a:cubicBezTo>
                <a:cubicBezTo>
                  <a:pt x="156" y="1024"/>
                  <a:pt x="67" y="984"/>
                  <a:pt x="0" y="921"/>
                </a:cubicBezTo>
                <a:cubicBezTo>
                  <a:pt x="0" y="1124"/>
                  <a:pt x="0" y="1124"/>
                  <a:pt x="0" y="1124"/>
                </a:cubicBezTo>
                <a:cubicBezTo>
                  <a:pt x="8" y="1124"/>
                  <a:pt x="16" y="1123"/>
                  <a:pt x="23" y="1124"/>
                </a:cubicBezTo>
                <a:close/>
                <a:moveTo>
                  <a:pt x="2703" y="601"/>
                </a:moveTo>
                <a:cubicBezTo>
                  <a:pt x="2703" y="601"/>
                  <a:pt x="2703" y="602"/>
                  <a:pt x="2703" y="603"/>
                </a:cubicBezTo>
                <a:cubicBezTo>
                  <a:pt x="2700" y="603"/>
                  <a:pt x="2697" y="603"/>
                  <a:pt x="2695" y="603"/>
                </a:cubicBezTo>
                <a:cubicBezTo>
                  <a:pt x="2694" y="602"/>
                  <a:pt x="2694" y="602"/>
                  <a:pt x="2694" y="601"/>
                </a:cubicBezTo>
                <a:cubicBezTo>
                  <a:pt x="2698" y="601"/>
                  <a:pt x="2700" y="601"/>
                  <a:pt x="2703" y="601"/>
                </a:cubicBezTo>
                <a:close/>
                <a:moveTo>
                  <a:pt x="2652" y="1008"/>
                </a:moveTo>
                <a:cubicBezTo>
                  <a:pt x="2645" y="1007"/>
                  <a:pt x="2641" y="1007"/>
                  <a:pt x="2642" y="1006"/>
                </a:cubicBezTo>
                <a:cubicBezTo>
                  <a:pt x="2646" y="1006"/>
                  <a:pt x="2647" y="1007"/>
                  <a:pt x="2652" y="1008"/>
                </a:cubicBezTo>
                <a:close/>
                <a:moveTo>
                  <a:pt x="1287" y="655"/>
                </a:moveTo>
                <a:cubicBezTo>
                  <a:pt x="1110" y="655"/>
                  <a:pt x="1110" y="655"/>
                  <a:pt x="1110" y="655"/>
                </a:cubicBezTo>
                <a:lnTo>
                  <a:pt x="1287" y="655"/>
                </a:lnTo>
                <a:close/>
                <a:moveTo>
                  <a:pt x="477" y="115"/>
                </a:moveTo>
                <a:cubicBezTo>
                  <a:pt x="718" y="139"/>
                  <a:pt x="875" y="320"/>
                  <a:pt x="875" y="575"/>
                </a:cubicBezTo>
                <a:cubicBezTo>
                  <a:pt x="875" y="830"/>
                  <a:pt x="718" y="1011"/>
                  <a:pt x="477" y="1035"/>
                </a:cubicBezTo>
                <a:cubicBezTo>
                  <a:pt x="627" y="911"/>
                  <a:pt x="647" y="653"/>
                  <a:pt x="647" y="575"/>
                </a:cubicBezTo>
                <a:cubicBezTo>
                  <a:pt x="647" y="496"/>
                  <a:pt x="627" y="239"/>
                  <a:pt x="477" y="115"/>
                </a:cubicBezTo>
                <a:close/>
              </a:path>
            </a:pathLst>
          </a:custGeom>
          <a:solidFill>
            <a:srgbClr val="B4A1C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Rectangle 77"/>
          <p:cNvSpPr/>
          <p:nvPr userDrawn="1"/>
        </p:nvSpPr>
        <p:spPr>
          <a:xfrm>
            <a:off x="0" y="2219325"/>
            <a:ext cx="3167063" cy="3200400"/>
          </a:xfrm>
          <a:prstGeom prst="rect">
            <a:avLst/>
          </a:prstGeom>
          <a:solidFill>
            <a:srgbClr val="B4A1C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7580" fontAlgn="auto">
              <a:spcBef>
                <a:spcPts val="0"/>
              </a:spcBef>
              <a:spcAft>
                <a:spcPts val="0"/>
              </a:spcAft>
              <a:defRPr/>
            </a:pPr>
            <a:endParaRPr lang="en-US" sz="1900">
              <a:solidFill>
                <a:prstClr val="white"/>
              </a:solidFill>
            </a:endParaRPr>
          </a:p>
        </p:txBody>
      </p:sp>
      <p:sp>
        <p:nvSpPr>
          <p:cNvPr id="9" name="Freeform 10"/>
          <p:cNvSpPr/>
          <p:nvPr userDrawn="1"/>
        </p:nvSpPr>
        <p:spPr bwMode="auto">
          <a:xfrm>
            <a:off x="1511300" y="2309813"/>
            <a:ext cx="1265238" cy="2925762"/>
          </a:xfrm>
          <a:custGeom>
            <a:avLst/>
            <a:gdLst>
              <a:gd name="T0" fmla="*/ 0 w 398"/>
              <a:gd name="T1" fmla="*/ 2147483647 h 920"/>
              <a:gd name="T2" fmla="*/ 2147483647 w 398"/>
              <a:gd name="T3" fmla="*/ 2147483647 h 920"/>
              <a:gd name="T4" fmla="*/ 0 w 398"/>
              <a:gd name="T5" fmla="*/ 0 h 920"/>
              <a:gd name="T6" fmla="*/ 2147483647 w 398"/>
              <a:gd name="T7" fmla="*/ 2147483647 h 920"/>
              <a:gd name="T8" fmla="*/ 0 w 398"/>
              <a:gd name="T9" fmla="*/ 2147483647 h 9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920">
                <a:moveTo>
                  <a:pt x="0" y="920"/>
                </a:moveTo>
                <a:cubicBezTo>
                  <a:pt x="241" y="896"/>
                  <a:pt x="398" y="715"/>
                  <a:pt x="398" y="460"/>
                </a:cubicBezTo>
                <a:cubicBezTo>
                  <a:pt x="398" y="205"/>
                  <a:pt x="241" y="24"/>
                  <a:pt x="0" y="0"/>
                </a:cubicBezTo>
                <a:cubicBezTo>
                  <a:pt x="150" y="124"/>
                  <a:pt x="170" y="381"/>
                  <a:pt x="170" y="460"/>
                </a:cubicBezTo>
                <a:cubicBezTo>
                  <a:pt x="170" y="538"/>
                  <a:pt x="150" y="796"/>
                  <a:pt x="0" y="9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11"/>
          <p:cNvSpPr/>
          <p:nvPr userDrawn="1"/>
        </p:nvSpPr>
        <p:spPr bwMode="auto">
          <a:xfrm>
            <a:off x="-4763" y="2309813"/>
            <a:ext cx="833438" cy="2925762"/>
          </a:xfrm>
          <a:custGeom>
            <a:avLst/>
            <a:gdLst>
              <a:gd name="T0" fmla="*/ 2147483647 w 262"/>
              <a:gd name="T1" fmla="*/ 2147483647 h 920"/>
              <a:gd name="T2" fmla="*/ 2147483647 w 262"/>
              <a:gd name="T3" fmla="*/ 0 h 920"/>
              <a:gd name="T4" fmla="*/ 0 w 262"/>
              <a:gd name="T5" fmla="*/ 2147483647 h 920"/>
              <a:gd name="T6" fmla="*/ 0 w 262"/>
              <a:gd name="T7" fmla="*/ 2147483647 h 920"/>
              <a:gd name="T8" fmla="*/ 2147483647 w 262"/>
              <a:gd name="T9" fmla="*/ 2147483647 h 920"/>
              <a:gd name="T10" fmla="*/ 2147483647 w 262"/>
              <a:gd name="T11" fmla="*/ 2147483647 h 9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2" h="920">
                <a:moveTo>
                  <a:pt x="91" y="460"/>
                </a:moveTo>
                <a:cubicBezTo>
                  <a:pt x="91" y="381"/>
                  <a:pt x="111" y="124"/>
                  <a:pt x="262" y="0"/>
                </a:cubicBezTo>
                <a:cubicBezTo>
                  <a:pt x="156" y="10"/>
                  <a:pt x="67" y="51"/>
                  <a:pt x="0" y="114"/>
                </a:cubicBezTo>
                <a:cubicBezTo>
                  <a:pt x="0" y="806"/>
                  <a:pt x="0" y="806"/>
                  <a:pt x="0" y="806"/>
                </a:cubicBezTo>
                <a:cubicBezTo>
                  <a:pt x="67" y="869"/>
                  <a:pt x="156" y="909"/>
                  <a:pt x="262" y="920"/>
                </a:cubicBezTo>
                <a:cubicBezTo>
                  <a:pt x="111" y="795"/>
                  <a:pt x="91" y="539"/>
                  <a:pt x="91" y="46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p:nvPr userDrawn="1"/>
        </p:nvSpPr>
        <p:spPr bwMode="auto">
          <a:xfrm>
            <a:off x="7664450" y="1047750"/>
            <a:ext cx="9525" cy="3175"/>
          </a:xfrm>
          <a:custGeom>
            <a:avLst/>
            <a:gdLst>
              <a:gd name="T0" fmla="*/ 0 w 3"/>
              <a:gd name="T1" fmla="*/ 2147483647 h 1"/>
              <a:gd name="T2" fmla="*/ 2147483647 w 3"/>
              <a:gd name="T3" fmla="*/ 2147483647 h 1"/>
              <a:gd name="T4" fmla="*/ 0 w 3"/>
              <a:gd name="T5" fmla="*/ 2147483647 h 1"/>
              <a:gd name="T6" fmla="*/ 0 60000 65536"/>
              <a:gd name="T7" fmla="*/ 0 60000 65536"/>
              <a:gd name="T8" fmla="*/ 0 60000 65536"/>
            </a:gdLst>
            <a:ahLst/>
            <a:cxnLst>
              <a:cxn ang="T6">
                <a:pos x="T0" y="T1"/>
              </a:cxn>
              <a:cxn ang="T7">
                <a:pos x="T2" y="T3"/>
              </a:cxn>
              <a:cxn ang="T8">
                <a:pos x="T4" y="T5"/>
              </a:cxn>
            </a:cxnLst>
            <a:rect l="0" t="0" r="r" b="b"/>
            <a:pathLst>
              <a:path w="3" h="1">
                <a:moveTo>
                  <a:pt x="0" y="1"/>
                </a:moveTo>
                <a:cubicBezTo>
                  <a:pt x="1" y="1"/>
                  <a:pt x="2" y="1"/>
                  <a:pt x="3" y="1"/>
                </a:cubicBezTo>
                <a:cubicBezTo>
                  <a:pt x="2" y="0"/>
                  <a:pt x="1" y="0"/>
                  <a:pt x="0" y="1"/>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7362825" y="1044575"/>
            <a:ext cx="6350" cy="3175"/>
          </a:xfrm>
          <a:custGeom>
            <a:avLst/>
            <a:gdLst>
              <a:gd name="T0" fmla="*/ 2147483647 w 2"/>
              <a:gd name="T1" fmla="*/ 0 h 1"/>
              <a:gd name="T2" fmla="*/ 2147483647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1"/>
                  <a:pt x="1" y="1"/>
                  <a:pt x="2" y="1"/>
                </a:cubicBezTo>
                <a:cubicBezTo>
                  <a:pt x="2" y="1"/>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7673975"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5"/>
          <p:cNvSpPr/>
          <p:nvPr userDrawn="1"/>
        </p:nvSpPr>
        <p:spPr bwMode="auto">
          <a:xfrm>
            <a:off x="7794625"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6"/>
          <p:cNvSpPr/>
          <p:nvPr userDrawn="1"/>
        </p:nvSpPr>
        <p:spPr bwMode="auto">
          <a:xfrm>
            <a:off x="7029450" y="835025"/>
            <a:ext cx="3175" cy="3175"/>
          </a:xfrm>
          <a:custGeom>
            <a:avLst/>
            <a:gdLst>
              <a:gd name="T0" fmla="*/ 2147483647 w 1"/>
              <a:gd name="T1" fmla="*/ 0 h 1"/>
              <a:gd name="T2" fmla="*/ 0 w 1"/>
              <a:gd name="T3" fmla="*/ 0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0"/>
                  <a:pt x="0" y="0"/>
                  <a:pt x="0" y="0"/>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7026275" y="835025"/>
            <a:ext cx="3175" cy="1588"/>
          </a:xfrm>
          <a:custGeom>
            <a:avLst/>
            <a:gdLst>
              <a:gd name="T0" fmla="*/ 0 w 1"/>
              <a:gd name="T1" fmla="*/ 0 h 1588"/>
              <a:gd name="T2" fmla="*/ 0 w 1"/>
              <a:gd name="T3" fmla="*/ 0 h 1588"/>
              <a:gd name="T4" fmla="*/ 2147483647 w 1"/>
              <a:gd name="T5" fmla="*/ 0 h 1588"/>
              <a:gd name="T6" fmla="*/ 0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0" y="0"/>
                </a:moveTo>
                <a:cubicBezTo>
                  <a:pt x="0" y="0"/>
                  <a:pt x="0" y="0"/>
                  <a:pt x="0" y="0"/>
                </a:cubicBezTo>
                <a:cubicBezTo>
                  <a:pt x="0" y="0"/>
                  <a:pt x="0"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7004050" y="838200"/>
            <a:ext cx="6350" cy="1588"/>
          </a:xfrm>
          <a:custGeom>
            <a:avLst/>
            <a:gdLst>
              <a:gd name="T0" fmla="*/ 2147483647 w 2"/>
              <a:gd name="T1" fmla="*/ 0 h 1588"/>
              <a:gd name="T2" fmla="*/ 2147483647 w 2"/>
              <a:gd name="T3" fmla="*/ 0 h 1588"/>
              <a:gd name="T4" fmla="*/ 0 w 2"/>
              <a:gd name="T5" fmla="*/ 0 h 1588"/>
              <a:gd name="T6" fmla="*/ 2147483647 w 2"/>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588">
                <a:moveTo>
                  <a:pt x="2" y="0"/>
                </a:moveTo>
                <a:cubicBezTo>
                  <a:pt x="2" y="0"/>
                  <a:pt x="2" y="0"/>
                  <a:pt x="1" y="0"/>
                </a:cubicBezTo>
                <a:cubicBezTo>
                  <a:pt x="1" y="0"/>
                  <a:pt x="0" y="0"/>
                  <a:pt x="0" y="0"/>
                </a:cubicBezTo>
                <a:cubicBezTo>
                  <a:pt x="1" y="0"/>
                  <a:pt x="1" y="0"/>
                  <a:pt x="2"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7937500" y="1054100"/>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1"/>
                  <a:pt x="0" y="1"/>
                  <a:pt x="0" y="1"/>
                </a:cubicBezTo>
                <a:cubicBezTo>
                  <a:pt x="0" y="1"/>
                  <a:pt x="0"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7988300"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1"/>
          <p:cNvSpPr/>
          <p:nvPr userDrawn="1"/>
        </p:nvSpPr>
        <p:spPr bwMode="auto">
          <a:xfrm>
            <a:off x="7870825" y="10541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2"/>
          <p:cNvSpPr/>
          <p:nvPr userDrawn="1"/>
        </p:nvSpPr>
        <p:spPr bwMode="auto">
          <a:xfrm>
            <a:off x="8010525"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3"/>
          <p:cNvSpPr/>
          <p:nvPr userDrawn="1"/>
        </p:nvSpPr>
        <p:spPr bwMode="auto">
          <a:xfrm>
            <a:off x="8001000" y="1054100"/>
            <a:ext cx="9525" cy="3175"/>
          </a:xfrm>
          <a:custGeom>
            <a:avLst/>
            <a:gdLst>
              <a:gd name="T0" fmla="*/ 2147483647 w 3"/>
              <a:gd name="T1" fmla="*/ 0 h 1"/>
              <a:gd name="T2" fmla="*/ 0 w 3"/>
              <a:gd name="T3" fmla="*/ 2147483647 h 1"/>
              <a:gd name="T4" fmla="*/ 2147483647 w 3"/>
              <a:gd name="T5" fmla="*/ 0 h 1"/>
              <a:gd name="T6" fmla="*/ 0 60000 65536"/>
              <a:gd name="T7" fmla="*/ 0 60000 65536"/>
              <a:gd name="T8" fmla="*/ 0 60000 65536"/>
            </a:gdLst>
            <a:ahLst/>
            <a:cxnLst>
              <a:cxn ang="T6">
                <a:pos x="T0" y="T1"/>
              </a:cxn>
              <a:cxn ang="T7">
                <a:pos x="T2" y="T3"/>
              </a:cxn>
              <a:cxn ang="T8">
                <a:pos x="T4" y="T5"/>
              </a:cxn>
            </a:cxnLst>
            <a:rect l="0" t="0" r="r" b="b"/>
            <a:pathLst>
              <a:path w="3" h="1">
                <a:moveTo>
                  <a:pt x="3" y="0"/>
                </a:moveTo>
                <a:cubicBezTo>
                  <a:pt x="2" y="1"/>
                  <a:pt x="0" y="0"/>
                  <a:pt x="0" y="1"/>
                </a:cubicBezTo>
                <a:cubicBezTo>
                  <a:pt x="0" y="1"/>
                  <a:pt x="2" y="1"/>
                  <a:pt x="3"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4"/>
          <p:cNvSpPr/>
          <p:nvPr userDrawn="1"/>
        </p:nvSpPr>
        <p:spPr bwMode="auto">
          <a:xfrm>
            <a:off x="7988300"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5"/>
          <p:cNvSpPr/>
          <p:nvPr userDrawn="1"/>
        </p:nvSpPr>
        <p:spPr bwMode="auto">
          <a:xfrm>
            <a:off x="7940675" y="1054100"/>
            <a:ext cx="9525" cy="1588"/>
          </a:xfrm>
          <a:custGeom>
            <a:avLst/>
            <a:gdLst>
              <a:gd name="T0" fmla="*/ 0 w 3"/>
              <a:gd name="T1" fmla="*/ 0 h 1588"/>
              <a:gd name="T2" fmla="*/ 2147483647 w 3"/>
              <a:gd name="T3" fmla="*/ 0 h 1588"/>
              <a:gd name="T4" fmla="*/ 0 w 3"/>
              <a:gd name="T5" fmla="*/ 0 h 1588"/>
              <a:gd name="T6" fmla="*/ 0 60000 65536"/>
              <a:gd name="T7" fmla="*/ 0 60000 65536"/>
              <a:gd name="T8" fmla="*/ 0 60000 65536"/>
            </a:gdLst>
            <a:ahLst/>
            <a:cxnLst>
              <a:cxn ang="T6">
                <a:pos x="T0" y="T1"/>
              </a:cxn>
              <a:cxn ang="T7">
                <a:pos x="T2" y="T3"/>
              </a:cxn>
              <a:cxn ang="T8">
                <a:pos x="T4" y="T5"/>
              </a:cxn>
            </a:cxnLst>
            <a:rect l="0" t="0" r="r" b="b"/>
            <a:pathLst>
              <a:path w="3" h="1588">
                <a:moveTo>
                  <a:pt x="0" y="0"/>
                </a:moveTo>
                <a:cubicBezTo>
                  <a:pt x="1" y="0"/>
                  <a:pt x="2" y="0"/>
                  <a:pt x="3" y="0"/>
                </a:cubicBezTo>
                <a:cubicBezTo>
                  <a:pt x="2" y="0"/>
                  <a:pt x="1"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6"/>
          <p:cNvSpPr/>
          <p:nvPr userDrawn="1"/>
        </p:nvSpPr>
        <p:spPr bwMode="auto">
          <a:xfrm>
            <a:off x="7648575" y="8191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7"/>
          <p:cNvSpPr>
            <a:spLocks noEditPoints="1"/>
          </p:cNvSpPr>
          <p:nvPr userDrawn="1"/>
        </p:nvSpPr>
        <p:spPr bwMode="auto">
          <a:xfrm>
            <a:off x="6710363" y="812800"/>
            <a:ext cx="1987550" cy="250825"/>
          </a:xfrm>
          <a:custGeom>
            <a:avLst/>
            <a:gdLst>
              <a:gd name="T0" fmla="*/ 2147483647 w 625"/>
              <a:gd name="T1" fmla="*/ 2147483647 h 79"/>
              <a:gd name="T2" fmla="*/ 2147483647 w 625"/>
              <a:gd name="T3" fmla="*/ 2147483647 h 79"/>
              <a:gd name="T4" fmla="*/ 2147483647 w 625"/>
              <a:gd name="T5" fmla="*/ 2147483647 h 79"/>
              <a:gd name="T6" fmla="*/ 2147483647 w 625"/>
              <a:gd name="T7" fmla="*/ 2147483647 h 79"/>
              <a:gd name="T8" fmla="*/ 2147483647 w 625"/>
              <a:gd name="T9" fmla="*/ 2147483647 h 79"/>
              <a:gd name="T10" fmla="*/ 2147483647 w 625"/>
              <a:gd name="T11" fmla="*/ 2147483647 h 79"/>
              <a:gd name="T12" fmla="*/ 2147483647 w 625"/>
              <a:gd name="T13" fmla="*/ 2147483647 h 79"/>
              <a:gd name="T14" fmla="*/ 2147483647 w 625"/>
              <a:gd name="T15" fmla="*/ 2147483647 h 79"/>
              <a:gd name="T16" fmla="*/ 2147483647 w 625"/>
              <a:gd name="T17" fmla="*/ 2147483647 h 79"/>
              <a:gd name="T18" fmla="*/ 2147483647 w 625"/>
              <a:gd name="T19" fmla="*/ 2147483647 h 79"/>
              <a:gd name="T20" fmla="*/ 2147483647 w 625"/>
              <a:gd name="T21" fmla="*/ 2147483647 h 79"/>
              <a:gd name="T22" fmla="*/ 2147483647 w 625"/>
              <a:gd name="T23" fmla="*/ 2147483647 h 79"/>
              <a:gd name="T24" fmla="*/ 2147483647 w 625"/>
              <a:gd name="T25" fmla="*/ 2147483647 h 79"/>
              <a:gd name="T26" fmla="*/ 2147483647 w 625"/>
              <a:gd name="T27" fmla="*/ 2147483647 h 79"/>
              <a:gd name="T28" fmla="*/ 2147483647 w 625"/>
              <a:gd name="T29" fmla="*/ 2147483647 h 79"/>
              <a:gd name="T30" fmla="*/ 2147483647 w 625"/>
              <a:gd name="T31" fmla="*/ 2147483647 h 79"/>
              <a:gd name="T32" fmla="*/ 2147483647 w 625"/>
              <a:gd name="T33" fmla="*/ 2147483647 h 79"/>
              <a:gd name="T34" fmla="*/ 2147483647 w 625"/>
              <a:gd name="T35" fmla="*/ 2147483647 h 79"/>
              <a:gd name="T36" fmla="*/ 2147483647 w 625"/>
              <a:gd name="T37" fmla="*/ 2147483647 h 79"/>
              <a:gd name="T38" fmla="*/ 2147483647 w 625"/>
              <a:gd name="T39" fmla="*/ 2147483647 h 79"/>
              <a:gd name="T40" fmla="*/ 2147483647 w 625"/>
              <a:gd name="T41" fmla="*/ 2147483647 h 79"/>
              <a:gd name="T42" fmla="*/ 2147483647 w 625"/>
              <a:gd name="T43" fmla="*/ 2147483647 h 79"/>
              <a:gd name="T44" fmla="*/ 2147483647 w 625"/>
              <a:gd name="T45" fmla="*/ 2147483647 h 79"/>
              <a:gd name="T46" fmla="*/ 2147483647 w 625"/>
              <a:gd name="T47" fmla="*/ 2147483647 h 79"/>
              <a:gd name="T48" fmla="*/ 2147483647 w 625"/>
              <a:gd name="T49" fmla="*/ 2147483647 h 79"/>
              <a:gd name="T50" fmla="*/ 2147483647 w 625"/>
              <a:gd name="T51" fmla="*/ 2147483647 h 79"/>
              <a:gd name="T52" fmla="*/ 2147483647 w 625"/>
              <a:gd name="T53" fmla="*/ 2147483647 h 79"/>
              <a:gd name="T54" fmla="*/ 2147483647 w 625"/>
              <a:gd name="T55" fmla="*/ 2147483647 h 79"/>
              <a:gd name="T56" fmla="*/ 2147483647 w 625"/>
              <a:gd name="T57" fmla="*/ 2147483647 h 79"/>
              <a:gd name="T58" fmla="*/ 2147483647 w 625"/>
              <a:gd name="T59" fmla="*/ 2147483647 h 79"/>
              <a:gd name="T60" fmla="*/ 2147483647 w 625"/>
              <a:gd name="T61" fmla="*/ 2147483647 h 79"/>
              <a:gd name="T62" fmla="*/ 2147483647 w 625"/>
              <a:gd name="T63" fmla="*/ 2147483647 h 79"/>
              <a:gd name="T64" fmla="*/ 2147483647 w 625"/>
              <a:gd name="T65" fmla="*/ 2147483647 h 79"/>
              <a:gd name="T66" fmla="*/ 2147483647 w 625"/>
              <a:gd name="T67" fmla="*/ 2147483647 h 79"/>
              <a:gd name="T68" fmla="*/ 2147483647 w 625"/>
              <a:gd name="T69" fmla="*/ 2147483647 h 79"/>
              <a:gd name="T70" fmla="*/ 2147483647 w 625"/>
              <a:gd name="T71" fmla="*/ 2147483647 h 79"/>
              <a:gd name="T72" fmla="*/ 2147483647 w 625"/>
              <a:gd name="T73" fmla="*/ 2147483647 h 79"/>
              <a:gd name="T74" fmla="*/ 2147483647 w 625"/>
              <a:gd name="T75" fmla="*/ 2147483647 h 79"/>
              <a:gd name="T76" fmla="*/ 2147483647 w 625"/>
              <a:gd name="T77" fmla="*/ 2147483647 h 79"/>
              <a:gd name="T78" fmla="*/ 2147483647 w 625"/>
              <a:gd name="T79" fmla="*/ 2147483647 h 79"/>
              <a:gd name="T80" fmla="*/ 2147483647 w 625"/>
              <a:gd name="T81" fmla="*/ 2147483647 h 79"/>
              <a:gd name="T82" fmla="*/ 2147483647 w 625"/>
              <a:gd name="T83" fmla="*/ 2147483647 h 79"/>
              <a:gd name="T84" fmla="*/ 2147483647 w 625"/>
              <a:gd name="T85" fmla="*/ 2147483647 h 79"/>
              <a:gd name="T86" fmla="*/ 2147483647 w 625"/>
              <a:gd name="T87" fmla="*/ 2147483647 h 79"/>
              <a:gd name="T88" fmla="*/ 2147483647 w 625"/>
              <a:gd name="T89" fmla="*/ 2147483647 h 79"/>
              <a:gd name="T90" fmla="*/ 2147483647 w 625"/>
              <a:gd name="T91" fmla="*/ 2147483647 h 79"/>
              <a:gd name="T92" fmla="*/ 2147483647 w 625"/>
              <a:gd name="T93" fmla="*/ 2147483647 h 79"/>
              <a:gd name="T94" fmla="*/ 2147483647 w 625"/>
              <a:gd name="T95" fmla="*/ 2147483647 h 79"/>
              <a:gd name="T96" fmla="*/ 2147483647 w 625"/>
              <a:gd name="T97" fmla="*/ 2147483647 h 79"/>
              <a:gd name="T98" fmla="*/ 2147483647 w 625"/>
              <a:gd name="T99" fmla="*/ 2147483647 h 79"/>
              <a:gd name="T100" fmla="*/ 2147483647 w 625"/>
              <a:gd name="T101" fmla="*/ 2147483647 h 79"/>
              <a:gd name="T102" fmla="*/ 2147483647 w 625"/>
              <a:gd name="T103" fmla="*/ 2147483647 h 79"/>
              <a:gd name="T104" fmla="*/ 2147483647 w 625"/>
              <a:gd name="T105" fmla="*/ 2147483647 h 79"/>
              <a:gd name="T106" fmla="*/ 2147483647 w 625"/>
              <a:gd name="T107" fmla="*/ 2147483647 h 79"/>
              <a:gd name="T108" fmla="*/ 2147483647 w 625"/>
              <a:gd name="T109" fmla="*/ 2147483647 h 79"/>
              <a:gd name="T110" fmla="*/ 2147483647 w 625"/>
              <a:gd name="T111" fmla="*/ 2147483647 h 79"/>
              <a:gd name="T112" fmla="*/ 2147483647 w 625"/>
              <a:gd name="T113" fmla="*/ 2147483647 h 79"/>
              <a:gd name="T114" fmla="*/ 2147483647 w 625"/>
              <a:gd name="T115" fmla="*/ 2147483647 h 7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25" h="79">
                <a:moveTo>
                  <a:pt x="621" y="11"/>
                </a:moveTo>
                <a:cubicBezTo>
                  <a:pt x="622" y="10"/>
                  <a:pt x="622" y="10"/>
                  <a:pt x="623" y="10"/>
                </a:cubicBezTo>
                <a:cubicBezTo>
                  <a:pt x="622" y="7"/>
                  <a:pt x="612" y="9"/>
                  <a:pt x="610" y="9"/>
                </a:cubicBezTo>
                <a:cubicBezTo>
                  <a:pt x="608" y="9"/>
                  <a:pt x="605" y="9"/>
                  <a:pt x="603" y="10"/>
                </a:cubicBezTo>
                <a:cubicBezTo>
                  <a:pt x="602" y="10"/>
                  <a:pt x="598" y="10"/>
                  <a:pt x="601" y="10"/>
                </a:cubicBezTo>
                <a:cubicBezTo>
                  <a:pt x="592" y="10"/>
                  <a:pt x="583" y="11"/>
                  <a:pt x="574" y="11"/>
                </a:cubicBezTo>
                <a:cubicBezTo>
                  <a:pt x="575" y="11"/>
                  <a:pt x="574" y="11"/>
                  <a:pt x="573" y="10"/>
                </a:cubicBezTo>
                <a:cubicBezTo>
                  <a:pt x="573" y="10"/>
                  <a:pt x="577" y="7"/>
                  <a:pt x="571" y="8"/>
                </a:cubicBezTo>
                <a:cubicBezTo>
                  <a:pt x="569" y="8"/>
                  <a:pt x="564" y="10"/>
                  <a:pt x="562" y="9"/>
                </a:cubicBezTo>
                <a:cubicBezTo>
                  <a:pt x="561" y="7"/>
                  <a:pt x="564" y="9"/>
                  <a:pt x="564" y="8"/>
                </a:cubicBezTo>
                <a:cubicBezTo>
                  <a:pt x="563" y="8"/>
                  <a:pt x="563" y="8"/>
                  <a:pt x="564" y="8"/>
                </a:cubicBezTo>
                <a:cubicBezTo>
                  <a:pt x="563" y="8"/>
                  <a:pt x="561" y="8"/>
                  <a:pt x="559" y="8"/>
                </a:cubicBezTo>
                <a:cubicBezTo>
                  <a:pt x="560" y="8"/>
                  <a:pt x="562" y="8"/>
                  <a:pt x="563" y="7"/>
                </a:cubicBezTo>
                <a:cubicBezTo>
                  <a:pt x="562" y="7"/>
                  <a:pt x="560" y="7"/>
                  <a:pt x="560" y="7"/>
                </a:cubicBezTo>
                <a:cubicBezTo>
                  <a:pt x="561" y="7"/>
                  <a:pt x="562" y="6"/>
                  <a:pt x="563" y="6"/>
                </a:cubicBezTo>
                <a:cubicBezTo>
                  <a:pt x="559" y="7"/>
                  <a:pt x="564" y="5"/>
                  <a:pt x="564" y="5"/>
                </a:cubicBezTo>
                <a:cubicBezTo>
                  <a:pt x="548" y="0"/>
                  <a:pt x="529" y="6"/>
                  <a:pt x="512" y="4"/>
                </a:cubicBezTo>
                <a:cubicBezTo>
                  <a:pt x="508" y="4"/>
                  <a:pt x="504" y="4"/>
                  <a:pt x="500" y="3"/>
                </a:cubicBezTo>
                <a:cubicBezTo>
                  <a:pt x="497" y="3"/>
                  <a:pt x="491" y="4"/>
                  <a:pt x="488" y="3"/>
                </a:cubicBezTo>
                <a:cubicBezTo>
                  <a:pt x="483" y="2"/>
                  <a:pt x="476" y="2"/>
                  <a:pt x="471" y="3"/>
                </a:cubicBezTo>
                <a:cubicBezTo>
                  <a:pt x="463" y="4"/>
                  <a:pt x="455" y="2"/>
                  <a:pt x="447" y="3"/>
                </a:cubicBezTo>
                <a:cubicBezTo>
                  <a:pt x="440" y="3"/>
                  <a:pt x="432" y="4"/>
                  <a:pt x="424" y="4"/>
                </a:cubicBezTo>
                <a:cubicBezTo>
                  <a:pt x="420" y="4"/>
                  <a:pt x="416" y="4"/>
                  <a:pt x="412" y="3"/>
                </a:cubicBezTo>
                <a:cubicBezTo>
                  <a:pt x="412" y="3"/>
                  <a:pt x="407" y="1"/>
                  <a:pt x="409" y="3"/>
                </a:cubicBezTo>
                <a:cubicBezTo>
                  <a:pt x="393" y="1"/>
                  <a:pt x="377" y="5"/>
                  <a:pt x="360" y="3"/>
                </a:cubicBezTo>
                <a:cubicBezTo>
                  <a:pt x="353" y="3"/>
                  <a:pt x="345" y="2"/>
                  <a:pt x="338" y="2"/>
                </a:cubicBezTo>
                <a:cubicBezTo>
                  <a:pt x="324" y="2"/>
                  <a:pt x="309" y="6"/>
                  <a:pt x="295" y="2"/>
                </a:cubicBezTo>
                <a:cubicBezTo>
                  <a:pt x="295" y="2"/>
                  <a:pt x="295" y="2"/>
                  <a:pt x="295" y="2"/>
                </a:cubicBezTo>
                <a:cubicBezTo>
                  <a:pt x="280" y="2"/>
                  <a:pt x="264" y="4"/>
                  <a:pt x="249" y="3"/>
                </a:cubicBezTo>
                <a:cubicBezTo>
                  <a:pt x="249" y="3"/>
                  <a:pt x="249" y="3"/>
                  <a:pt x="250" y="3"/>
                </a:cubicBezTo>
                <a:cubicBezTo>
                  <a:pt x="238" y="3"/>
                  <a:pt x="226" y="4"/>
                  <a:pt x="214" y="4"/>
                </a:cubicBezTo>
                <a:cubicBezTo>
                  <a:pt x="207" y="4"/>
                  <a:pt x="201" y="3"/>
                  <a:pt x="194" y="3"/>
                </a:cubicBezTo>
                <a:cubicBezTo>
                  <a:pt x="191" y="3"/>
                  <a:pt x="188" y="3"/>
                  <a:pt x="185" y="3"/>
                </a:cubicBezTo>
                <a:cubicBezTo>
                  <a:pt x="184" y="3"/>
                  <a:pt x="183" y="4"/>
                  <a:pt x="181" y="4"/>
                </a:cubicBezTo>
                <a:cubicBezTo>
                  <a:pt x="178" y="4"/>
                  <a:pt x="177" y="4"/>
                  <a:pt x="179" y="5"/>
                </a:cubicBezTo>
                <a:cubicBezTo>
                  <a:pt x="178" y="5"/>
                  <a:pt x="174" y="6"/>
                  <a:pt x="173" y="5"/>
                </a:cubicBezTo>
                <a:cubicBezTo>
                  <a:pt x="175" y="5"/>
                  <a:pt x="176" y="4"/>
                  <a:pt x="178" y="4"/>
                </a:cubicBezTo>
                <a:cubicBezTo>
                  <a:pt x="171" y="5"/>
                  <a:pt x="164" y="5"/>
                  <a:pt x="158" y="5"/>
                </a:cubicBezTo>
                <a:cubicBezTo>
                  <a:pt x="152" y="5"/>
                  <a:pt x="140" y="7"/>
                  <a:pt x="135" y="4"/>
                </a:cubicBezTo>
                <a:cubicBezTo>
                  <a:pt x="137" y="4"/>
                  <a:pt x="140" y="4"/>
                  <a:pt x="142" y="4"/>
                </a:cubicBezTo>
                <a:cubicBezTo>
                  <a:pt x="132" y="4"/>
                  <a:pt x="118" y="3"/>
                  <a:pt x="110" y="4"/>
                </a:cubicBezTo>
                <a:cubicBezTo>
                  <a:pt x="114" y="5"/>
                  <a:pt x="118" y="4"/>
                  <a:pt x="122" y="5"/>
                </a:cubicBezTo>
                <a:cubicBezTo>
                  <a:pt x="118" y="5"/>
                  <a:pt x="114" y="5"/>
                  <a:pt x="110" y="5"/>
                </a:cubicBezTo>
                <a:cubicBezTo>
                  <a:pt x="111" y="5"/>
                  <a:pt x="111" y="5"/>
                  <a:pt x="111" y="6"/>
                </a:cubicBezTo>
                <a:cubicBezTo>
                  <a:pt x="108" y="6"/>
                  <a:pt x="111" y="7"/>
                  <a:pt x="107" y="7"/>
                </a:cubicBezTo>
                <a:cubicBezTo>
                  <a:pt x="108" y="8"/>
                  <a:pt x="102" y="8"/>
                  <a:pt x="101" y="8"/>
                </a:cubicBezTo>
                <a:cubicBezTo>
                  <a:pt x="103" y="8"/>
                  <a:pt x="99" y="10"/>
                  <a:pt x="98" y="8"/>
                </a:cubicBezTo>
                <a:cubicBezTo>
                  <a:pt x="103" y="8"/>
                  <a:pt x="101" y="8"/>
                  <a:pt x="99" y="7"/>
                </a:cubicBezTo>
                <a:cubicBezTo>
                  <a:pt x="99" y="8"/>
                  <a:pt x="99" y="8"/>
                  <a:pt x="98" y="8"/>
                </a:cubicBezTo>
                <a:cubicBezTo>
                  <a:pt x="95" y="9"/>
                  <a:pt x="93" y="9"/>
                  <a:pt x="92" y="9"/>
                </a:cubicBezTo>
                <a:cubicBezTo>
                  <a:pt x="91" y="9"/>
                  <a:pt x="90" y="8"/>
                  <a:pt x="90" y="8"/>
                </a:cubicBezTo>
                <a:cubicBezTo>
                  <a:pt x="91" y="8"/>
                  <a:pt x="92" y="8"/>
                  <a:pt x="93" y="8"/>
                </a:cubicBezTo>
                <a:cubicBezTo>
                  <a:pt x="95" y="7"/>
                  <a:pt x="98" y="7"/>
                  <a:pt x="99" y="6"/>
                </a:cubicBezTo>
                <a:cubicBezTo>
                  <a:pt x="97" y="6"/>
                  <a:pt x="92" y="8"/>
                  <a:pt x="91" y="7"/>
                </a:cubicBezTo>
                <a:cubicBezTo>
                  <a:pt x="92" y="7"/>
                  <a:pt x="93" y="6"/>
                  <a:pt x="94" y="6"/>
                </a:cubicBezTo>
                <a:cubicBezTo>
                  <a:pt x="81" y="6"/>
                  <a:pt x="67" y="5"/>
                  <a:pt x="54" y="6"/>
                </a:cubicBezTo>
                <a:cubicBezTo>
                  <a:pt x="51" y="6"/>
                  <a:pt x="48" y="6"/>
                  <a:pt x="45" y="6"/>
                </a:cubicBezTo>
                <a:cubicBezTo>
                  <a:pt x="44" y="6"/>
                  <a:pt x="36" y="4"/>
                  <a:pt x="39" y="6"/>
                </a:cubicBezTo>
                <a:cubicBezTo>
                  <a:pt x="34" y="6"/>
                  <a:pt x="32" y="12"/>
                  <a:pt x="30" y="16"/>
                </a:cubicBezTo>
                <a:cubicBezTo>
                  <a:pt x="29" y="18"/>
                  <a:pt x="25" y="28"/>
                  <a:pt x="22" y="28"/>
                </a:cubicBezTo>
                <a:cubicBezTo>
                  <a:pt x="22" y="28"/>
                  <a:pt x="23" y="29"/>
                  <a:pt x="24" y="29"/>
                </a:cubicBezTo>
                <a:cubicBezTo>
                  <a:pt x="21" y="29"/>
                  <a:pt x="21" y="30"/>
                  <a:pt x="22" y="31"/>
                </a:cubicBezTo>
                <a:cubicBezTo>
                  <a:pt x="19" y="31"/>
                  <a:pt x="19" y="33"/>
                  <a:pt x="21" y="34"/>
                </a:cubicBezTo>
                <a:cubicBezTo>
                  <a:pt x="18" y="34"/>
                  <a:pt x="15" y="35"/>
                  <a:pt x="17" y="37"/>
                </a:cubicBezTo>
                <a:cubicBezTo>
                  <a:pt x="13" y="35"/>
                  <a:pt x="16" y="37"/>
                  <a:pt x="16" y="38"/>
                </a:cubicBezTo>
                <a:cubicBezTo>
                  <a:pt x="15" y="38"/>
                  <a:pt x="14" y="37"/>
                  <a:pt x="12" y="38"/>
                </a:cubicBezTo>
                <a:cubicBezTo>
                  <a:pt x="13" y="38"/>
                  <a:pt x="14" y="38"/>
                  <a:pt x="15" y="39"/>
                </a:cubicBezTo>
                <a:cubicBezTo>
                  <a:pt x="14" y="39"/>
                  <a:pt x="9" y="39"/>
                  <a:pt x="11" y="40"/>
                </a:cubicBezTo>
                <a:cubicBezTo>
                  <a:pt x="5" y="40"/>
                  <a:pt x="12" y="40"/>
                  <a:pt x="9" y="41"/>
                </a:cubicBezTo>
                <a:cubicBezTo>
                  <a:pt x="12" y="41"/>
                  <a:pt x="8" y="44"/>
                  <a:pt x="7" y="45"/>
                </a:cubicBezTo>
                <a:cubicBezTo>
                  <a:pt x="11" y="44"/>
                  <a:pt x="8" y="45"/>
                  <a:pt x="9" y="46"/>
                </a:cubicBezTo>
                <a:cubicBezTo>
                  <a:pt x="7" y="46"/>
                  <a:pt x="3" y="47"/>
                  <a:pt x="7" y="48"/>
                </a:cubicBezTo>
                <a:cubicBezTo>
                  <a:pt x="5" y="49"/>
                  <a:pt x="2" y="51"/>
                  <a:pt x="6" y="51"/>
                </a:cubicBezTo>
                <a:cubicBezTo>
                  <a:pt x="4" y="52"/>
                  <a:pt x="4" y="52"/>
                  <a:pt x="2" y="54"/>
                </a:cubicBezTo>
                <a:cubicBezTo>
                  <a:pt x="4" y="54"/>
                  <a:pt x="6" y="54"/>
                  <a:pt x="7" y="54"/>
                </a:cubicBezTo>
                <a:cubicBezTo>
                  <a:pt x="5" y="55"/>
                  <a:pt x="2" y="54"/>
                  <a:pt x="5" y="56"/>
                </a:cubicBezTo>
                <a:cubicBezTo>
                  <a:pt x="4" y="56"/>
                  <a:pt x="3" y="56"/>
                  <a:pt x="3" y="56"/>
                </a:cubicBezTo>
                <a:cubicBezTo>
                  <a:pt x="2" y="56"/>
                  <a:pt x="1" y="57"/>
                  <a:pt x="0" y="58"/>
                </a:cubicBezTo>
                <a:cubicBezTo>
                  <a:pt x="8" y="59"/>
                  <a:pt x="7" y="59"/>
                  <a:pt x="15" y="60"/>
                </a:cubicBezTo>
                <a:cubicBezTo>
                  <a:pt x="15" y="62"/>
                  <a:pt x="12" y="67"/>
                  <a:pt x="15" y="68"/>
                </a:cubicBezTo>
                <a:cubicBezTo>
                  <a:pt x="14" y="67"/>
                  <a:pt x="14" y="68"/>
                  <a:pt x="13" y="69"/>
                </a:cubicBezTo>
                <a:cubicBezTo>
                  <a:pt x="14" y="69"/>
                  <a:pt x="14" y="69"/>
                  <a:pt x="15" y="69"/>
                </a:cubicBezTo>
                <a:cubicBezTo>
                  <a:pt x="13" y="69"/>
                  <a:pt x="13" y="69"/>
                  <a:pt x="12" y="70"/>
                </a:cubicBezTo>
                <a:cubicBezTo>
                  <a:pt x="14" y="70"/>
                  <a:pt x="14" y="71"/>
                  <a:pt x="12" y="71"/>
                </a:cubicBezTo>
                <a:cubicBezTo>
                  <a:pt x="14" y="71"/>
                  <a:pt x="19" y="71"/>
                  <a:pt x="20" y="73"/>
                </a:cubicBezTo>
                <a:cubicBezTo>
                  <a:pt x="18" y="74"/>
                  <a:pt x="17" y="74"/>
                  <a:pt x="15" y="75"/>
                </a:cubicBezTo>
                <a:cubicBezTo>
                  <a:pt x="22" y="74"/>
                  <a:pt x="37" y="73"/>
                  <a:pt x="44" y="73"/>
                </a:cubicBezTo>
                <a:cubicBezTo>
                  <a:pt x="53" y="73"/>
                  <a:pt x="62" y="73"/>
                  <a:pt x="71" y="73"/>
                </a:cubicBezTo>
                <a:cubicBezTo>
                  <a:pt x="86" y="73"/>
                  <a:pt x="102" y="73"/>
                  <a:pt x="118" y="74"/>
                </a:cubicBezTo>
                <a:cubicBezTo>
                  <a:pt x="128" y="74"/>
                  <a:pt x="138" y="76"/>
                  <a:pt x="148" y="75"/>
                </a:cubicBezTo>
                <a:cubicBezTo>
                  <a:pt x="150" y="75"/>
                  <a:pt x="166" y="72"/>
                  <a:pt x="166" y="73"/>
                </a:cubicBezTo>
                <a:cubicBezTo>
                  <a:pt x="165" y="73"/>
                  <a:pt x="166" y="74"/>
                  <a:pt x="168" y="74"/>
                </a:cubicBezTo>
                <a:cubicBezTo>
                  <a:pt x="168" y="73"/>
                  <a:pt x="169" y="73"/>
                  <a:pt x="169" y="73"/>
                </a:cubicBezTo>
                <a:cubicBezTo>
                  <a:pt x="170" y="73"/>
                  <a:pt x="169" y="74"/>
                  <a:pt x="168" y="74"/>
                </a:cubicBezTo>
                <a:cubicBezTo>
                  <a:pt x="168" y="74"/>
                  <a:pt x="168" y="74"/>
                  <a:pt x="168" y="74"/>
                </a:cubicBezTo>
                <a:cubicBezTo>
                  <a:pt x="173" y="75"/>
                  <a:pt x="187" y="70"/>
                  <a:pt x="191" y="73"/>
                </a:cubicBezTo>
                <a:cubicBezTo>
                  <a:pt x="191" y="73"/>
                  <a:pt x="190" y="73"/>
                  <a:pt x="189" y="73"/>
                </a:cubicBezTo>
                <a:cubicBezTo>
                  <a:pt x="191" y="75"/>
                  <a:pt x="193" y="75"/>
                  <a:pt x="196" y="74"/>
                </a:cubicBezTo>
                <a:cubicBezTo>
                  <a:pt x="197" y="73"/>
                  <a:pt x="204" y="73"/>
                  <a:pt x="202" y="73"/>
                </a:cubicBezTo>
                <a:cubicBezTo>
                  <a:pt x="203" y="73"/>
                  <a:pt x="205" y="73"/>
                  <a:pt x="206" y="74"/>
                </a:cubicBezTo>
                <a:cubicBezTo>
                  <a:pt x="206" y="74"/>
                  <a:pt x="206" y="73"/>
                  <a:pt x="206" y="73"/>
                </a:cubicBezTo>
                <a:cubicBezTo>
                  <a:pt x="205" y="73"/>
                  <a:pt x="204" y="73"/>
                  <a:pt x="204" y="73"/>
                </a:cubicBezTo>
                <a:cubicBezTo>
                  <a:pt x="206" y="71"/>
                  <a:pt x="210" y="74"/>
                  <a:pt x="207" y="75"/>
                </a:cubicBezTo>
                <a:cubicBezTo>
                  <a:pt x="208" y="75"/>
                  <a:pt x="209" y="75"/>
                  <a:pt x="211" y="74"/>
                </a:cubicBezTo>
                <a:cubicBezTo>
                  <a:pt x="208" y="75"/>
                  <a:pt x="211" y="74"/>
                  <a:pt x="212" y="73"/>
                </a:cubicBezTo>
                <a:cubicBezTo>
                  <a:pt x="214" y="73"/>
                  <a:pt x="216" y="73"/>
                  <a:pt x="217" y="73"/>
                </a:cubicBezTo>
                <a:cubicBezTo>
                  <a:pt x="217" y="75"/>
                  <a:pt x="222" y="74"/>
                  <a:pt x="220" y="73"/>
                </a:cubicBezTo>
                <a:cubicBezTo>
                  <a:pt x="221" y="72"/>
                  <a:pt x="228" y="74"/>
                  <a:pt x="230" y="73"/>
                </a:cubicBezTo>
                <a:cubicBezTo>
                  <a:pt x="236" y="72"/>
                  <a:pt x="243" y="73"/>
                  <a:pt x="249" y="73"/>
                </a:cubicBezTo>
                <a:cubicBezTo>
                  <a:pt x="246" y="74"/>
                  <a:pt x="248" y="75"/>
                  <a:pt x="249" y="74"/>
                </a:cubicBezTo>
                <a:cubicBezTo>
                  <a:pt x="249" y="73"/>
                  <a:pt x="250" y="72"/>
                  <a:pt x="252" y="73"/>
                </a:cubicBezTo>
                <a:cubicBezTo>
                  <a:pt x="255" y="73"/>
                  <a:pt x="256" y="72"/>
                  <a:pt x="255" y="74"/>
                </a:cubicBezTo>
                <a:cubicBezTo>
                  <a:pt x="255" y="74"/>
                  <a:pt x="267" y="71"/>
                  <a:pt x="268" y="73"/>
                </a:cubicBezTo>
                <a:cubicBezTo>
                  <a:pt x="268" y="73"/>
                  <a:pt x="264" y="74"/>
                  <a:pt x="264" y="74"/>
                </a:cubicBezTo>
                <a:cubicBezTo>
                  <a:pt x="266" y="74"/>
                  <a:pt x="270" y="73"/>
                  <a:pt x="273" y="74"/>
                </a:cubicBezTo>
                <a:cubicBezTo>
                  <a:pt x="271" y="74"/>
                  <a:pt x="268" y="74"/>
                  <a:pt x="266" y="75"/>
                </a:cubicBezTo>
                <a:cubicBezTo>
                  <a:pt x="267" y="75"/>
                  <a:pt x="271" y="75"/>
                  <a:pt x="271" y="74"/>
                </a:cubicBezTo>
                <a:cubicBezTo>
                  <a:pt x="271" y="75"/>
                  <a:pt x="269" y="75"/>
                  <a:pt x="268" y="76"/>
                </a:cubicBezTo>
                <a:cubicBezTo>
                  <a:pt x="270" y="76"/>
                  <a:pt x="274" y="75"/>
                  <a:pt x="276" y="74"/>
                </a:cubicBezTo>
                <a:cubicBezTo>
                  <a:pt x="276" y="74"/>
                  <a:pt x="274" y="74"/>
                  <a:pt x="274" y="74"/>
                </a:cubicBezTo>
                <a:cubicBezTo>
                  <a:pt x="276" y="74"/>
                  <a:pt x="279" y="72"/>
                  <a:pt x="281" y="73"/>
                </a:cubicBezTo>
                <a:cubicBezTo>
                  <a:pt x="278" y="73"/>
                  <a:pt x="283" y="75"/>
                  <a:pt x="280" y="76"/>
                </a:cubicBezTo>
                <a:cubicBezTo>
                  <a:pt x="284" y="75"/>
                  <a:pt x="289" y="74"/>
                  <a:pt x="293" y="74"/>
                </a:cubicBezTo>
                <a:cubicBezTo>
                  <a:pt x="293" y="74"/>
                  <a:pt x="292" y="74"/>
                  <a:pt x="291" y="74"/>
                </a:cubicBezTo>
                <a:cubicBezTo>
                  <a:pt x="291" y="75"/>
                  <a:pt x="292" y="75"/>
                  <a:pt x="292" y="75"/>
                </a:cubicBezTo>
                <a:cubicBezTo>
                  <a:pt x="289" y="77"/>
                  <a:pt x="292" y="76"/>
                  <a:pt x="295" y="76"/>
                </a:cubicBezTo>
                <a:cubicBezTo>
                  <a:pt x="291" y="75"/>
                  <a:pt x="298" y="75"/>
                  <a:pt x="299" y="74"/>
                </a:cubicBezTo>
                <a:cubicBezTo>
                  <a:pt x="297" y="74"/>
                  <a:pt x="296" y="74"/>
                  <a:pt x="295" y="74"/>
                </a:cubicBezTo>
                <a:cubicBezTo>
                  <a:pt x="296" y="74"/>
                  <a:pt x="301" y="74"/>
                  <a:pt x="301" y="74"/>
                </a:cubicBezTo>
                <a:cubicBezTo>
                  <a:pt x="300" y="74"/>
                  <a:pt x="300" y="74"/>
                  <a:pt x="300" y="74"/>
                </a:cubicBezTo>
                <a:cubicBezTo>
                  <a:pt x="301" y="74"/>
                  <a:pt x="303" y="74"/>
                  <a:pt x="304" y="75"/>
                </a:cubicBezTo>
                <a:cubicBezTo>
                  <a:pt x="306" y="75"/>
                  <a:pt x="309" y="74"/>
                  <a:pt x="312" y="75"/>
                </a:cubicBezTo>
                <a:cubicBezTo>
                  <a:pt x="312" y="74"/>
                  <a:pt x="310" y="74"/>
                  <a:pt x="310" y="74"/>
                </a:cubicBezTo>
                <a:cubicBezTo>
                  <a:pt x="311" y="74"/>
                  <a:pt x="317" y="74"/>
                  <a:pt x="317" y="75"/>
                </a:cubicBezTo>
                <a:cubicBezTo>
                  <a:pt x="317" y="74"/>
                  <a:pt x="318" y="74"/>
                  <a:pt x="319" y="74"/>
                </a:cubicBezTo>
                <a:cubicBezTo>
                  <a:pt x="319" y="74"/>
                  <a:pt x="319" y="75"/>
                  <a:pt x="320" y="75"/>
                </a:cubicBezTo>
                <a:cubicBezTo>
                  <a:pt x="320" y="75"/>
                  <a:pt x="317" y="75"/>
                  <a:pt x="318" y="76"/>
                </a:cubicBezTo>
                <a:cubicBezTo>
                  <a:pt x="318" y="76"/>
                  <a:pt x="320" y="74"/>
                  <a:pt x="320" y="75"/>
                </a:cubicBezTo>
                <a:cubicBezTo>
                  <a:pt x="320" y="76"/>
                  <a:pt x="319" y="76"/>
                  <a:pt x="318" y="76"/>
                </a:cubicBezTo>
                <a:cubicBezTo>
                  <a:pt x="321" y="76"/>
                  <a:pt x="323" y="76"/>
                  <a:pt x="326" y="76"/>
                </a:cubicBezTo>
                <a:cubicBezTo>
                  <a:pt x="327" y="76"/>
                  <a:pt x="336" y="75"/>
                  <a:pt x="331" y="75"/>
                </a:cubicBezTo>
                <a:cubicBezTo>
                  <a:pt x="332" y="75"/>
                  <a:pt x="335" y="74"/>
                  <a:pt x="336" y="74"/>
                </a:cubicBezTo>
                <a:cubicBezTo>
                  <a:pt x="336" y="74"/>
                  <a:pt x="336" y="74"/>
                  <a:pt x="337" y="74"/>
                </a:cubicBezTo>
                <a:cubicBezTo>
                  <a:pt x="337" y="74"/>
                  <a:pt x="336" y="74"/>
                  <a:pt x="336" y="74"/>
                </a:cubicBezTo>
                <a:cubicBezTo>
                  <a:pt x="336" y="74"/>
                  <a:pt x="336" y="75"/>
                  <a:pt x="336" y="75"/>
                </a:cubicBezTo>
                <a:cubicBezTo>
                  <a:pt x="337" y="74"/>
                  <a:pt x="338" y="74"/>
                  <a:pt x="338" y="75"/>
                </a:cubicBezTo>
                <a:cubicBezTo>
                  <a:pt x="337" y="75"/>
                  <a:pt x="339" y="75"/>
                  <a:pt x="340" y="75"/>
                </a:cubicBezTo>
                <a:cubicBezTo>
                  <a:pt x="338" y="75"/>
                  <a:pt x="340" y="75"/>
                  <a:pt x="341" y="75"/>
                </a:cubicBezTo>
                <a:cubicBezTo>
                  <a:pt x="341" y="75"/>
                  <a:pt x="343" y="75"/>
                  <a:pt x="341" y="76"/>
                </a:cubicBezTo>
                <a:cubicBezTo>
                  <a:pt x="342" y="76"/>
                  <a:pt x="342" y="76"/>
                  <a:pt x="343" y="76"/>
                </a:cubicBezTo>
                <a:cubicBezTo>
                  <a:pt x="343" y="75"/>
                  <a:pt x="344" y="75"/>
                  <a:pt x="344" y="75"/>
                </a:cubicBezTo>
                <a:cubicBezTo>
                  <a:pt x="344" y="76"/>
                  <a:pt x="343" y="76"/>
                  <a:pt x="343" y="76"/>
                </a:cubicBezTo>
                <a:cubicBezTo>
                  <a:pt x="342" y="76"/>
                  <a:pt x="341" y="77"/>
                  <a:pt x="342" y="77"/>
                </a:cubicBezTo>
                <a:cubicBezTo>
                  <a:pt x="344" y="77"/>
                  <a:pt x="348" y="75"/>
                  <a:pt x="350" y="76"/>
                </a:cubicBezTo>
                <a:cubicBezTo>
                  <a:pt x="351" y="77"/>
                  <a:pt x="350" y="77"/>
                  <a:pt x="350" y="77"/>
                </a:cubicBezTo>
                <a:cubicBezTo>
                  <a:pt x="351" y="77"/>
                  <a:pt x="361" y="75"/>
                  <a:pt x="362" y="77"/>
                </a:cubicBezTo>
                <a:cubicBezTo>
                  <a:pt x="359" y="76"/>
                  <a:pt x="363" y="78"/>
                  <a:pt x="363" y="78"/>
                </a:cubicBezTo>
                <a:cubicBezTo>
                  <a:pt x="364" y="78"/>
                  <a:pt x="365" y="78"/>
                  <a:pt x="366" y="78"/>
                </a:cubicBezTo>
                <a:cubicBezTo>
                  <a:pt x="366" y="77"/>
                  <a:pt x="366" y="77"/>
                  <a:pt x="366" y="77"/>
                </a:cubicBezTo>
                <a:cubicBezTo>
                  <a:pt x="364" y="76"/>
                  <a:pt x="364" y="76"/>
                  <a:pt x="365" y="76"/>
                </a:cubicBezTo>
                <a:cubicBezTo>
                  <a:pt x="365" y="76"/>
                  <a:pt x="365" y="75"/>
                  <a:pt x="364" y="75"/>
                </a:cubicBezTo>
                <a:cubicBezTo>
                  <a:pt x="367" y="75"/>
                  <a:pt x="368" y="77"/>
                  <a:pt x="370" y="75"/>
                </a:cubicBezTo>
                <a:cubicBezTo>
                  <a:pt x="369" y="75"/>
                  <a:pt x="369" y="75"/>
                  <a:pt x="368" y="75"/>
                </a:cubicBezTo>
                <a:cubicBezTo>
                  <a:pt x="371" y="75"/>
                  <a:pt x="371" y="75"/>
                  <a:pt x="371" y="75"/>
                </a:cubicBezTo>
                <a:cubicBezTo>
                  <a:pt x="371" y="75"/>
                  <a:pt x="371" y="76"/>
                  <a:pt x="371" y="77"/>
                </a:cubicBezTo>
                <a:cubicBezTo>
                  <a:pt x="371" y="77"/>
                  <a:pt x="372" y="77"/>
                  <a:pt x="372" y="77"/>
                </a:cubicBezTo>
                <a:cubicBezTo>
                  <a:pt x="372" y="77"/>
                  <a:pt x="372" y="77"/>
                  <a:pt x="373" y="77"/>
                </a:cubicBezTo>
                <a:cubicBezTo>
                  <a:pt x="373" y="77"/>
                  <a:pt x="372" y="77"/>
                  <a:pt x="372" y="77"/>
                </a:cubicBezTo>
                <a:cubicBezTo>
                  <a:pt x="373" y="77"/>
                  <a:pt x="375" y="79"/>
                  <a:pt x="377" y="79"/>
                </a:cubicBezTo>
                <a:cubicBezTo>
                  <a:pt x="376" y="78"/>
                  <a:pt x="376" y="78"/>
                  <a:pt x="376" y="78"/>
                </a:cubicBezTo>
                <a:cubicBezTo>
                  <a:pt x="377" y="78"/>
                  <a:pt x="379" y="77"/>
                  <a:pt x="380" y="77"/>
                </a:cubicBezTo>
                <a:cubicBezTo>
                  <a:pt x="381" y="76"/>
                  <a:pt x="383" y="75"/>
                  <a:pt x="385" y="75"/>
                </a:cubicBezTo>
                <a:cubicBezTo>
                  <a:pt x="384" y="77"/>
                  <a:pt x="385" y="75"/>
                  <a:pt x="383" y="76"/>
                </a:cubicBezTo>
                <a:cubicBezTo>
                  <a:pt x="385" y="75"/>
                  <a:pt x="389" y="75"/>
                  <a:pt x="391" y="75"/>
                </a:cubicBezTo>
                <a:cubicBezTo>
                  <a:pt x="392" y="76"/>
                  <a:pt x="392" y="76"/>
                  <a:pt x="390" y="76"/>
                </a:cubicBezTo>
                <a:cubicBezTo>
                  <a:pt x="391" y="76"/>
                  <a:pt x="391" y="77"/>
                  <a:pt x="391" y="77"/>
                </a:cubicBezTo>
                <a:cubicBezTo>
                  <a:pt x="392" y="77"/>
                  <a:pt x="400" y="75"/>
                  <a:pt x="403" y="75"/>
                </a:cubicBezTo>
                <a:cubicBezTo>
                  <a:pt x="404" y="75"/>
                  <a:pt x="405" y="75"/>
                  <a:pt x="406" y="74"/>
                </a:cubicBezTo>
                <a:cubicBezTo>
                  <a:pt x="405" y="75"/>
                  <a:pt x="405" y="75"/>
                  <a:pt x="405" y="75"/>
                </a:cubicBezTo>
                <a:cubicBezTo>
                  <a:pt x="406" y="75"/>
                  <a:pt x="407" y="75"/>
                  <a:pt x="408" y="75"/>
                </a:cubicBezTo>
                <a:cubicBezTo>
                  <a:pt x="407" y="75"/>
                  <a:pt x="407" y="76"/>
                  <a:pt x="407" y="76"/>
                </a:cubicBezTo>
                <a:cubicBezTo>
                  <a:pt x="408" y="76"/>
                  <a:pt x="409" y="76"/>
                  <a:pt x="411" y="76"/>
                </a:cubicBezTo>
                <a:cubicBezTo>
                  <a:pt x="410" y="76"/>
                  <a:pt x="406" y="75"/>
                  <a:pt x="406" y="77"/>
                </a:cubicBezTo>
                <a:cubicBezTo>
                  <a:pt x="407" y="76"/>
                  <a:pt x="409" y="76"/>
                  <a:pt x="410" y="76"/>
                </a:cubicBezTo>
                <a:cubicBezTo>
                  <a:pt x="414" y="76"/>
                  <a:pt x="419" y="75"/>
                  <a:pt x="422" y="76"/>
                </a:cubicBezTo>
                <a:cubicBezTo>
                  <a:pt x="422" y="76"/>
                  <a:pt x="424" y="76"/>
                  <a:pt x="426" y="76"/>
                </a:cubicBezTo>
                <a:cubicBezTo>
                  <a:pt x="431" y="75"/>
                  <a:pt x="424" y="76"/>
                  <a:pt x="430" y="76"/>
                </a:cubicBezTo>
                <a:cubicBezTo>
                  <a:pt x="429" y="76"/>
                  <a:pt x="429" y="76"/>
                  <a:pt x="428" y="76"/>
                </a:cubicBezTo>
                <a:cubicBezTo>
                  <a:pt x="429" y="76"/>
                  <a:pt x="430" y="76"/>
                  <a:pt x="431" y="76"/>
                </a:cubicBezTo>
                <a:cubicBezTo>
                  <a:pt x="431" y="76"/>
                  <a:pt x="432" y="76"/>
                  <a:pt x="432" y="76"/>
                </a:cubicBezTo>
                <a:cubicBezTo>
                  <a:pt x="432" y="76"/>
                  <a:pt x="431" y="76"/>
                  <a:pt x="431" y="76"/>
                </a:cubicBezTo>
                <a:cubicBezTo>
                  <a:pt x="431" y="76"/>
                  <a:pt x="431" y="76"/>
                  <a:pt x="430" y="76"/>
                </a:cubicBezTo>
                <a:cubicBezTo>
                  <a:pt x="435" y="78"/>
                  <a:pt x="444" y="76"/>
                  <a:pt x="449" y="76"/>
                </a:cubicBezTo>
                <a:cubicBezTo>
                  <a:pt x="458" y="76"/>
                  <a:pt x="467" y="76"/>
                  <a:pt x="476" y="76"/>
                </a:cubicBezTo>
                <a:cubicBezTo>
                  <a:pt x="485" y="76"/>
                  <a:pt x="494" y="76"/>
                  <a:pt x="503" y="76"/>
                </a:cubicBezTo>
                <a:cubicBezTo>
                  <a:pt x="509" y="76"/>
                  <a:pt x="520" y="74"/>
                  <a:pt x="526" y="76"/>
                </a:cubicBezTo>
                <a:cubicBezTo>
                  <a:pt x="525" y="76"/>
                  <a:pt x="526" y="75"/>
                  <a:pt x="527" y="76"/>
                </a:cubicBezTo>
                <a:cubicBezTo>
                  <a:pt x="528" y="76"/>
                  <a:pt x="531" y="76"/>
                  <a:pt x="533" y="76"/>
                </a:cubicBezTo>
                <a:cubicBezTo>
                  <a:pt x="535" y="76"/>
                  <a:pt x="537" y="77"/>
                  <a:pt x="540" y="77"/>
                </a:cubicBezTo>
                <a:cubicBezTo>
                  <a:pt x="542" y="76"/>
                  <a:pt x="544" y="75"/>
                  <a:pt x="547" y="76"/>
                </a:cubicBezTo>
                <a:cubicBezTo>
                  <a:pt x="543" y="76"/>
                  <a:pt x="549" y="77"/>
                  <a:pt x="549" y="76"/>
                </a:cubicBezTo>
                <a:cubicBezTo>
                  <a:pt x="548" y="76"/>
                  <a:pt x="547" y="76"/>
                  <a:pt x="546" y="76"/>
                </a:cubicBezTo>
                <a:cubicBezTo>
                  <a:pt x="549" y="76"/>
                  <a:pt x="551" y="76"/>
                  <a:pt x="553" y="75"/>
                </a:cubicBezTo>
                <a:cubicBezTo>
                  <a:pt x="553" y="76"/>
                  <a:pt x="553" y="76"/>
                  <a:pt x="552" y="76"/>
                </a:cubicBezTo>
                <a:cubicBezTo>
                  <a:pt x="553" y="77"/>
                  <a:pt x="564" y="75"/>
                  <a:pt x="566" y="76"/>
                </a:cubicBezTo>
                <a:cubicBezTo>
                  <a:pt x="567" y="76"/>
                  <a:pt x="568" y="75"/>
                  <a:pt x="567" y="75"/>
                </a:cubicBezTo>
                <a:cubicBezTo>
                  <a:pt x="568" y="75"/>
                  <a:pt x="570" y="74"/>
                  <a:pt x="569" y="75"/>
                </a:cubicBezTo>
                <a:cubicBezTo>
                  <a:pt x="570" y="75"/>
                  <a:pt x="570" y="74"/>
                  <a:pt x="570" y="74"/>
                </a:cubicBezTo>
                <a:cubicBezTo>
                  <a:pt x="567" y="74"/>
                  <a:pt x="568" y="74"/>
                  <a:pt x="569" y="73"/>
                </a:cubicBezTo>
                <a:cubicBezTo>
                  <a:pt x="569" y="74"/>
                  <a:pt x="566" y="72"/>
                  <a:pt x="567" y="71"/>
                </a:cubicBezTo>
                <a:cubicBezTo>
                  <a:pt x="567" y="71"/>
                  <a:pt x="567" y="71"/>
                  <a:pt x="567" y="72"/>
                </a:cubicBezTo>
                <a:cubicBezTo>
                  <a:pt x="568" y="71"/>
                  <a:pt x="574" y="72"/>
                  <a:pt x="575" y="70"/>
                </a:cubicBezTo>
                <a:cubicBezTo>
                  <a:pt x="574" y="70"/>
                  <a:pt x="569" y="71"/>
                  <a:pt x="568" y="70"/>
                </a:cubicBezTo>
                <a:cubicBezTo>
                  <a:pt x="569" y="69"/>
                  <a:pt x="572" y="67"/>
                  <a:pt x="573" y="68"/>
                </a:cubicBezTo>
                <a:cubicBezTo>
                  <a:pt x="573" y="68"/>
                  <a:pt x="573" y="69"/>
                  <a:pt x="572" y="69"/>
                </a:cubicBezTo>
                <a:cubicBezTo>
                  <a:pt x="574" y="70"/>
                  <a:pt x="575" y="69"/>
                  <a:pt x="575" y="69"/>
                </a:cubicBezTo>
                <a:cubicBezTo>
                  <a:pt x="578" y="69"/>
                  <a:pt x="580" y="66"/>
                  <a:pt x="580" y="66"/>
                </a:cubicBezTo>
                <a:cubicBezTo>
                  <a:pt x="581" y="65"/>
                  <a:pt x="584" y="63"/>
                  <a:pt x="585" y="62"/>
                </a:cubicBezTo>
                <a:cubicBezTo>
                  <a:pt x="585" y="62"/>
                  <a:pt x="584" y="62"/>
                  <a:pt x="584" y="62"/>
                </a:cubicBezTo>
                <a:cubicBezTo>
                  <a:pt x="587" y="61"/>
                  <a:pt x="589" y="60"/>
                  <a:pt x="588" y="59"/>
                </a:cubicBezTo>
                <a:cubicBezTo>
                  <a:pt x="591" y="58"/>
                  <a:pt x="591" y="57"/>
                  <a:pt x="589" y="57"/>
                </a:cubicBezTo>
                <a:cubicBezTo>
                  <a:pt x="589" y="56"/>
                  <a:pt x="591" y="55"/>
                  <a:pt x="592" y="55"/>
                </a:cubicBezTo>
                <a:cubicBezTo>
                  <a:pt x="591" y="53"/>
                  <a:pt x="589" y="56"/>
                  <a:pt x="589" y="54"/>
                </a:cubicBezTo>
                <a:cubicBezTo>
                  <a:pt x="591" y="54"/>
                  <a:pt x="594" y="53"/>
                  <a:pt x="591" y="52"/>
                </a:cubicBezTo>
                <a:cubicBezTo>
                  <a:pt x="592" y="50"/>
                  <a:pt x="590" y="51"/>
                  <a:pt x="591" y="50"/>
                </a:cubicBezTo>
                <a:cubicBezTo>
                  <a:pt x="593" y="49"/>
                  <a:pt x="586" y="48"/>
                  <a:pt x="586" y="48"/>
                </a:cubicBezTo>
                <a:cubicBezTo>
                  <a:pt x="590" y="47"/>
                  <a:pt x="587" y="48"/>
                  <a:pt x="586" y="47"/>
                </a:cubicBezTo>
                <a:cubicBezTo>
                  <a:pt x="586" y="46"/>
                  <a:pt x="595" y="45"/>
                  <a:pt x="597" y="44"/>
                </a:cubicBezTo>
                <a:cubicBezTo>
                  <a:pt x="596" y="44"/>
                  <a:pt x="596" y="44"/>
                  <a:pt x="595" y="42"/>
                </a:cubicBezTo>
                <a:cubicBezTo>
                  <a:pt x="595" y="44"/>
                  <a:pt x="598" y="39"/>
                  <a:pt x="599" y="39"/>
                </a:cubicBezTo>
                <a:cubicBezTo>
                  <a:pt x="599" y="39"/>
                  <a:pt x="595" y="39"/>
                  <a:pt x="595" y="38"/>
                </a:cubicBezTo>
                <a:cubicBezTo>
                  <a:pt x="597" y="38"/>
                  <a:pt x="599" y="38"/>
                  <a:pt x="600" y="38"/>
                </a:cubicBezTo>
                <a:cubicBezTo>
                  <a:pt x="598" y="36"/>
                  <a:pt x="603" y="39"/>
                  <a:pt x="603" y="35"/>
                </a:cubicBezTo>
                <a:cubicBezTo>
                  <a:pt x="603" y="32"/>
                  <a:pt x="605" y="34"/>
                  <a:pt x="604" y="31"/>
                </a:cubicBezTo>
                <a:cubicBezTo>
                  <a:pt x="604" y="31"/>
                  <a:pt x="611" y="29"/>
                  <a:pt x="608" y="31"/>
                </a:cubicBezTo>
                <a:cubicBezTo>
                  <a:pt x="608" y="31"/>
                  <a:pt x="609" y="31"/>
                  <a:pt x="610" y="31"/>
                </a:cubicBezTo>
                <a:cubicBezTo>
                  <a:pt x="609" y="31"/>
                  <a:pt x="609" y="30"/>
                  <a:pt x="609" y="30"/>
                </a:cubicBezTo>
                <a:cubicBezTo>
                  <a:pt x="610" y="30"/>
                  <a:pt x="612" y="29"/>
                  <a:pt x="611" y="28"/>
                </a:cubicBezTo>
                <a:cubicBezTo>
                  <a:pt x="610" y="28"/>
                  <a:pt x="610" y="29"/>
                  <a:pt x="609" y="28"/>
                </a:cubicBezTo>
                <a:cubicBezTo>
                  <a:pt x="609" y="28"/>
                  <a:pt x="610" y="27"/>
                  <a:pt x="611" y="27"/>
                </a:cubicBezTo>
                <a:cubicBezTo>
                  <a:pt x="610" y="27"/>
                  <a:pt x="610" y="27"/>
                  <a:pt x="609" y="27"/>
                </a:cubicBezTo>
                <a:cubicBezTo>
                  <a:pt x="610" y="27"/>
                  <a:pt x="613" y="26"/>
                  <a:pt x="614" y="26"/>
                </a:cubicBezTo>
                <a:cubicBezTo>
                  <a:pt x="611" y="25"/>
                  <a:pt x="613" y="23"/>
                  <a:pt x="613" y="23"/>
                </a:cubicBezTo>
                <a:cubicBezTo>
                  <a:pt x="613" y="23"/>
                  <a:pt x="612" y="23"/>
                  <a:pt x="612" y="22"/>
                </a:cubicBezTo>
                <a:cubicBezTo>
                  <a:pt x="612" y="22"/>
                  <a:pt x="615" y="21"/>
                  <a:pt x="617" y="21"/>
                </a:cubicBezTo>
                <a:cubicBezTo>
                  <a:pt x="616" y="21"/>
                  <a:pt x="615" y="21"/>
                  <a:pt x="615" y="19"/>
                </a:cubicBezTo>
                <a:cubicBezTo>
                  <a:pt x="619" y="17"/>
                  <a:pt x="619" y="17"/>
                  <a:pt x="619" y="17"/>
                </a:cubicBezTo>
                <a:cubicBezTo>
                  <a:pt x="621" y="16"/>
                  <a:pt x="621" y="15"/>
                  <a:pt x="618" y="15"/>
                </a:cubicBezTo>
                <a:cubicBezTo>
                  <a:pt x="619" y="15"/>
                  <a:pt x="621" y="14"/>
                  <a:pt x="622" y="13"/>
                </a:cubicBezTo>
                <a:cubicBezTo>
                  <a:pt x="621" y="13"/>
                  <a:pt x="620" y="13"/>
                  <a:pt x="619" y="14"/>
                </a:cubicBezTo>
                <a:cubicBezTo>
                  <a:pt x="620" y="13"/>
                  <a:pt x="620" y="13"/>
                  <a:pt x="619" y="13"/>
                </a:cubicBezTo>
                <a:cubicBezTo>
                  <a:pt x="620" y="10"/>
                  <a:pt x="625" y="15"/>
                  <a:pt x="621" y="12"/>
                </a:cubicBezTo>
                <a:cubicBezTo>
                  <a:pt x="624" y="12"/>
                  <a:pt x="624" y="12"/>
                  <a:pt x="621" y="11"/>
                </a:cubicBezTo>
                <a:close/>
                <a:moveTo>
                  <a:pt x="124" y="55"/>
                </a:moveTo>
                <a:cubicBezTo>
                  <a:pt x="113" y="55"/>
                  <a:pt x="113" y="55"/>
                  <a:pt x="113" y="55"/>
                </a:cubicBezTo>
                <a:cubicBezTo>
                  <a:pt x="113" y="25"/>
                  <a:pt x="113" y="25"/>
                  <a:pt x="113" y="25"/>
                </a:cubicBezTo>
                <a:cubicBezTo>
                  <a:pt x="124" y="25"/>
                  <a:pt x="124" y="25"/>
                  <a:pt x="124" y="25"/>
                </a:cubicBezTo>
                <a:cubicBezTo>
                  <a:pt x="129" y="25"/>
                  <a:pt x="132" y="27"/>
                  <a:pt x="132" y="32"/>
                </a:cubicBezTo>
                <a:cubicBezTo>
                  <a:pt x="132" y="35"/>
                  <a:pt x="131" y="37"/>
                  <a:pt x="128" y="38"/>
                </a:cubicBezTo>
                <a:cubicBezTo>
                  <a:pt x="131" y="39"/>
                  <a:pt x="134" y="41"/>
                  <a:pt x="134" y="46"/>
                </a:cubicBezTo>
                <a:cubicBezTo>
                  <a:pt x="134" y="52"/>
                  <a:pt x="130" y="55"/>
                  <a:pt x="124" y="55"/>
                </a:cubicBezTo>
                <a:close/>
                <a:moveTo>
                  <a:pt x="166" y="42"/>
                </a:moveTo>
                <a:cubicBezTo>
                  <a:pt x="166" y="51"/>
                  <a:pt x="162" y="55"/>
                  <a:pt x="155" y="55"/>
                </a:cubicBezTo>
                <a:cubicBezTo>
                  <a:pt x="148" y="55"/>
                  <a:pt x="144" y="51"/>
                  <a:pt x="144" y="42"/>
                </a:cubicBezTo>
                <a:cubicBezTo>
                  <a:pt x="144" y="25"/>
                  <a:pt x="144" y="25"/>
                  <a:pt x="144" y="25"/>
                </a:cubicBezTo>
                <a:cubicBezTo>
                  <a:pt x="148" y="25"/>
                  <a:pt x="148" y="25"/>
                  <a:pt x="148" y="25"/>
                </a:cubicBezTo>
                <a:cubicBezTo>
                  <a:pt x="148" y="42"/>
                  <a:pt x="148" y="42"/>
                  <a:pt x="148" y="42"/>
                </a:cubicBezTo>
                <a:cubicBezTo>
                  <a:pt x="148" y="49"/>
                  <a:pt x="150" y="52"/>
                  <a:pt x="155" y="52"/>
                </a:cubicBezTo>
                <a:cubicBezTo>
                  <a:pt x="160" y="52"/>
                  <a:pt x="162" y="49"/>
                  <a:pt x="162" y="42"/>
                </a:cubicBezTo>
                <a:cubicBezTo>
                  <a:pt x="162" y="25"/>
                  <a:pt x="162" y="25"/>
                  <a:pt x="162" y="25"/>
                </a:cubicBezTo>
                <a:cubicBezTo>
                  <a:pt x="166" y="25"/>
                  <a:pt x="166" y="25"/>
                  <a:pt x="166" y="25"/>
                </a:cubicBezTo>
                <a:lnTo>
                  <a:pt x="166" y="42"/>
                </a:lnTo>
                <a:close/>
                <a:moveTo>
                  <a:pt x="186" y="55"/>
                </a:moveTo>
                <a:cubicBezTo>
                  <a:pt x="182" y="55"/>
                  <a:pt x="178" y="53"/>
                  <a:pt x="176" y="51"/>
                </a:cubicBezTo>
                <a:cubicBezTo>
                  <a:pt x="178" y="48"/>
                  <a:pt x="178" y="48"/>
                  <a:pt x="178" y="48"/>
                </a:cubicBezTo>
                <a:cubicBezTo>
                  <a:pt x="180" y="51"/>
                  <a:pt x="183" y="52"/>
                  <a:pt x="186" y="52"/>
                </a:cubicBezTo>
                <a:cubicBezTo>
                  <a:pt x="190" y="52"/>
                  <a:pt x="192" y="50"/>
                  <a:pt x="192" y="47"/>
                </a:cubicBezTo>
                <a:cubicBezTo>
                  <a:pt x="192" y="44"/>
                  <a:pt x="191" y="43"/>
                  <a:pt x="185" y="41"/>
                </a:cubicBezTo>
                <a:cubicBezTo>
                  <a:pt x="179" y="38"/>
                  <a:pt x="176" y="36"/>
                  <a:pt x="176" y="32"/>
                </a:cubicBezTo>
                <a:cubicBezTo>
                  <a:pt x="176" y="27"/>
                  <a:pt x="180" y="24"/>
                  <a:pt x="186" y="24"/>
                </a:cubicBezTo>
                <a:cubicBezTo>
                  <a:pt x="190" y="24"/>
                  <a:pt x="192" y="25"/>
                  <a:pt x="195" y="27"/>
                </a:cubicBezTo>
                <a:cubicBezTo>
                  <a:pt x="193" y="30"/>
                  <a:pt x="193" y="30"/>
                  <a:pt x="193" y="30"/>
                </a:cubicBezTo>
                <a:cubicBezTo>
                  <a:pt x="191" y="28"/>
                  <a:pt x="189" y="27"/>
                  <a:pt x="186" y="27"/>
                </a:cubicBezTo>
                <a:cubicBezTo>
                  <a:pt x="182" y="27"/>
                  <a:pt x="180" y="29"/>
                  <a:pt x="180" y="32"/>
                </a:cubicBezTo>
                <a:cubicBezTo>
                  <a:pt x="180" y="34"/>
                  <a:pt x="181" y="35"/>
                  <a:pt x="187" y="38"/>
                </a:cubicBezTo>
                <a:cubicBezTo>
                  <a:pt x="194" y="40"/>
                  <a:pt x="196" y="42"/>
                  <a:pt x="196" y="47"/>
                </a:cubicBezTo>
                <a:cubicBezTo>
                  <a:pt x="196" y="51"/>
                  <a:pt x="192" y="55"/>
                  <a:pt x="186" y="55"/>
                </a:cubicBezTo>
                <a:close/>
                <a:moveTo>
                  <a:pt x="210" y="55"/>
                </a:moveTo>
                <a:cubicBezTo>
                  <a:pt x="207" y="55"/>
                  <a:pt x="207" y="55"/>
                  <a:pt x="207" y="55"/>
                </a:cubicBezTo>
                <a:cubicBezTo>
                  <a:pt x="207" y="25"/>
                  <a:pt x="207" y="25"/>
                  <a:pt x="207" y="25"/>
                </a:cubicBezTo>
                <a:cubicBezTo>
                  <a:pt x="210" y="25"/>
                  <a:pt x="210" y="25"/>
                  <a:pt x="210" y="25"/>
                </a:cubicBezTo>
                <a:lnTo>
                  <a:pt x="210" y="55"/>
                </a:lnTo>
                <a:close/>
                <a:moveTo>
                  <a:pt x="244" y="55"/>
                </a:moveTo>
                <a:cubicBezTo>
                  <a:pt x="241" y="55"/>
                  <a:pt x="241" y="55"/>
                  <a:pt x="241" y="55"/>
                </a:cubicBezTo>
                <a:cubicBezTo>
                  <a:pt x="228" y="34"/>
                  <a:pt x="228" y="34"/>
                  <a:pt x="228" y="34"/>
                </a:cubicBezTo>
                <a:cubicBezTo>
                  <a:pt x="228" y="33"/>
                  <a:pt x="226" y="31"/>
                  <a:pt x="226" y="30"/>
                </a:cubicBezTo>
                <a:cubicBezTo>
                  <a:pt x="226" y="32"/>
                  <a:pt x="226" y="32"/>
                  <a:pt x="226" y="32"/>
                </a:cubicBezTo>
                <a:cubicBezTo>
                  <a:pt x="226" y="55"/>
                  <a:pt x="226" y="55"/>
                  <a:pt x="226" y="55"/>
                </a:cubicBezTo>
                <a:cubicBezTo>
                  <a:pt x="223" y="55"/>
                  <a:pt x="223" y="55"/>
                  <a:pt x="223" y="55"/>
                </a:cubicBezTo>
                <a:cubicBezTo>
                  <a:pt x="223" y="25"/>
                  <a:pt x="223" y="25"/>
                  <a:pt x="223" y="25"/>
                </a:cubicBezTo>
                <a:cubicBezTo>
                  <a:pt x="226" y="25"/>
                  <a:pt x="226" y="25"/>
                  <a:pt x="226" y="25"/>
                </a:cubicBezTo>
                <a:cubicBezTo>
                  <a:pt x="239" y="46"/>
                  <a:pt x="239" y="46"/>
                  <a:pt x="239" y="46"/>
                </a:cubicBezTo>
                <a:cubicBezTo>
                  <a:pt x="240" y="47"/>
                  <a:pt x="241" y="48"/>
                  <a:pt x="241" y="49"/>
                </a:cubicBezTo>
                <a:cubicBezTo>
                  <a:pt x="241" y="47"/>
                  <a:pt x="241" y="47"/>
                  <a:pt x="241" y="47"/>
                </a:cubicBezTo>
                <a:cubicBezTo>
                  <a:pt x="241" y="25"/>
                  <a:pt x="241" y="25"/>
                  <a:pt x="241" y="25"/>
                </a:cubicBezTo>
                <a:cubicBezTo>
                  <a:pt x="244" y="25"/>
                  <a:pt x="244" y="25"/>
                  <a:pt x="244" y="25"/>
                </a:cubicBezTo>
                <a:lnTo>
                  <a:pt x="244" y="55"/>
                </a:lnTo>
                <a:close/>
                <a:moveTo>
                  <a:pt x="276" y="55"/>
                </a:moveTo>
                <a:cubicBezTo>
                  <a:pt x="257" y="55"/>
                  <a:pt x="257" y="55"/>
                  <a:pt x="257" y="55"/>
                </a:cubicBezTo>
                <a:cubicBezTo>
                  <a:pt x="257" y="25"/>
                  <a:pt x="257" y="25"/>
                  <a:pt x="257" y="25"/>
                </a:cubicBezTo>
                <a:cubicBezTo>
                  <a:pt x="275" y="25"/>
                  <a:pt x="275" y="25"/>
                  <a:pt x="275" y="25"/>
                </a:cubicBezTo>
                <a:cubicBezTo>
                  <a:pt x="275" y="28"/>
                  <a:pt x="275" y="28"/>
                  <a:pt x="275" y="28"/>
                </a:cubicBezTo>
                <a:cubicBezTo>
                  <a:pt x="260" y="28"/>
                  <a:pt x="260" y="28"/>
                  <a:pt x="260" y="28"/>
                </a:cubicBezTo>
                <a:cubicBezTo>
                  <a:pt x="260" y="37"/>
                  <a:pt x="260" y="37"/>
                  <a:pt x="260" y="37"/>
                </a:cubicBezTo>
                <a:cubicBezTo>
                  <a:pt x="269" y="37"/>
                  <a:pt x="269" y="37"/>
                  <a:pt x="269" y="37"/>
                </a:cubicBezTo>
                <a:cubicBezTo>
                  <a:pt x="269" y="40"/>
                  <a:pt x="269" y="40"/>
                  <a:pt x="269" y="40"/>
                </a:cubicBezTo>
                <a:cubicBezTo>
                  <a:pt x="260" y="40"/>
                  <a:pt x="260" y="40"/>
                  <a:pt x="260" y="40"/>
                </a:cubicBezTo>
                <a:cubicBezTo>
                  <a:pt x="260" y="52"/>
                  <a:pt x="260" y="52"/>
                  <a:pt x="260" y="52"/>
                </a:cubicBezTo>
                <a:cubicBezTo>
                  <a:pt x="276" y="52"/>
                  <a:pt x="276" y="52"/>
                  <a:pt x="276" y="52"/>
                </a:cubicBezTo>
                <a:lnTo>
                  <a:pt x="276" y="55"/>
                </a:lnTo>
                <a:close/>
                <a:moveTo>
                  <a:pt x="293" y="55"/>
                </a:moveTo>
                <a:cubicBezTo>
                  <a:pt x="289" y="55"/>
                  <a:pt x="285" y="53"/>
                  <a:pt x="283" y="51"/>
                </a:cubicBezTo>
                <a:cubicBezTo>
                  <a:pt x="285" y="48"/>
                  <a:pt x="285" y="48"/>
                  <a:pt x="285" y="48"/>
                </a:cubicBezTo>
                <a:cubicBezTo>
                  <a:pt x="287" y="51"/>
                  <a:pt x="290" y="52"/>
                  <a:pt x="293" y="52"/>
                </a:cubicBezTo>
                <a:cubicBezTo>
                  <a:pt x="297" y="52"/>
                  <a:pt x="300" y="50"/>
                  <a:pt x="300" y="47"/>
                </a:cubicBezTo>
                <a:cubicBezTo>
                  <a:pt x="300" y="44"/>
                  <a:pt x="298" y="43"/>
                  <a:pt x="292" y="41"/>
                </a:cubicBezTo>
                <a:cubicBezTo>
                  <a:pt x="286" y="38"/>
                  <a:pt x="284" y="36"/>
                  <a:pt x="284" y="32"/>
                </a:cubicBezTo>
                <a:cubicBezTo>
                  <a:pt x="284" y="27"/>
                  <a:pt x="288" y="24"/>
                  <a:pt x="293" y="24"/>
                </a:cubicBezTo>
                <a:cubicBezTo>
                  <a:pt x="297" y="24"/>
                  <a:pt x="300" y="25"/>
                  <a:pt x="302" y="27"/>
                </a:cubicBezTo>
                <a:cubicBezTo>
                  <a:pt x="300" y="30"/>
                  <a:pt x="300" y="30"/>
                  <a:pt x="300" y="30"/>
                </a:cubicBezTo>
                <a:cubicBezTo>
                  <a:pt x="298" y="28"/>
                  <a:pt x="296" y="27"/>
                  <a:pt x="293" y="27"/>
                </a:cubicBezTo>
                <a:cubicBezTo>
                  <a:pt x="289" y="27"/>
                  <a:pt x="287" y="29"/>
                  <a:pt x="287" y="32"/>
                </a:cubicBezTo>
                <a:cubicBezTo>
                  <a:pt x="287" y="34"/>
                  <a:pt x="288" y="35"/>
                  <a:pt x="294" y="38"/>
                </a:cubicBezTo>
                <a:cubicBezTo>
                  <a:pt x="301" y="40"/>
                  <a:pt x="303" y="42"/>
                  <a:pt x="303" y="47"/>
                </a:cubicBezTo>
                <a:cubicBezTo>
                  <a:pt x="303" y="51"/>
                  <a:pt x="299" y="55"/>
                  <a:pt x="293" y="55"/>
                </a:cubicBezTo>
                <a:close/>
                <a:moveTo>
                  <a:pt x="321" y="55"/>
                </a:moveTo>
                <a:cubicBezTo>
                  <a:pt x="317" y="55"/>
                  <a:pt x="313" y="53"/>
                  <a:pt x="311" y="51"/>
                </a:cubicBezTo>
                <a:cubicBezTo>
                  <a:pt x="313" y="48"/>
                  <a:pt x="313" y="48"/>
                  <a:pt x="313" y="48"/>
                </a:cubicBezTo>
                <a:cubicBezTo>
                  <a:pt x="315" y="51"/>
                  <a:pt x="318" y="52"/>
                  <a:pt x="321" y="52"/>
                </a:cubicBezTo>
                <a:cubicBezTo>
                  <a:pt x="325" y="52"/>
                  <a:pt x="327" y="50"/>
                  <a:pt x="327" y="47"/>
                </a:cubicBezTo>
                <a:cubicBezTo>
                  <a:pt x="327" y="44"/>
                  <a:pt x="326" y="43"/>
                  <a:pt x="320" y="41"/>
                </a:cubicBezTo>
                <a:cubicBezTo>
                  <a:pt x="314" y="38"/>
                  <a:pt x="312" y="36"/>
                  <a:pt x="312" y="32"/>
                </a:cubicBezTo>
                <a:cubicBezTo>
                  <a:pt x="312" y="27"/>
                  <a:pt x="315" y="24"/>
                  <a:pt x="321" y="24"/>
                </a:cubicBezTo>
                <a:cubicBezTo>
                  <a:pt x="325" y="24"/>
                  <a:pt x="328" y="25"/>
                  <a:pt x="330" y="27"/>
                </a:cubicBezTo>
                <a:cubicBezTo>
                  <a:pt x="328" y="30"/>
                  <a:pt x="328" y="30"/>
                  <a:pt x="328" y="30"/>
                </a:cubicBezTo>
                <a:cubicBezTo>
                  <a:pt x="326" y="28"/>
                  <a:pt x="324" y="27"/>
                  <a:pt x="321" y="27"/>
                </a:cubicBezTo>
                <a:cubicBezTo>
                  <a:pt x="317" y="27"/>
                  <a:pt x="315" y="29"/>
                  <a:pt x="315" y="32"/>
                </a:cubicBezTo>
                <a:cubicBezTo>
                  <a:pt x="315" y="34"/>
                  <a:pt x="316" y="35"/>
                  <a:pt x="322" y="38"/>
                </a:cubicBezTo>
                <a:cubicBezTo>
                  <a:pt x="329" y="40"/>
                  <a:pt x="331" y="42"/>
                  <a:pt x="331" y="47"/>
                </a:cubicBezTo>
                <a:cubicBezTo>
                  <a:pt x="331" y="51"/>
                  <a:pt x="327" y="55"/>
                  <a:pt x="321" y="55"/>
                </a:cubicBezTo>
                <a:close/>
                <a:moveTo>
                  <a:pt x="365" y="55"/>
                </a:moveTo>
                <a:cubicBezTo>
                  <a:pt x="361" y="55"/>
                  <a:pt x="358" y="53"/>
                  <a:pt x="355" y="51"/>
                </a:cubicBezTo>
                <a:cubicBezTo>
                  <a:pt x="358" y="48"/>
                  <a:pt x="358" y="48"/>
                  <a:pt x="358" y="48"/>
                </a:cubicBezTo>
                <a:cubicBezTo>
                  <a:pt x="360" y="51"/>
                  <a:pt x="362" y="52"/>
                  <a:pt x="365" y="52"/>
                </a:cubicBezTo>
                <a:cubicBezTo>
                  <a:pt x="369" y="52"/>
                  <a:pt x="372" y="50"/>
                  <a:pt x="372" y="47"/>
                </a:cubicBezTo>
                <a:cubicBezTo>
                  <a:pt x="372" y="44"/>
                  <a:pt x="370" y="43"/>
                  <a:pt x="365" y="41"/>
                </a:cubicBezTo>
                <a:cubicBezTo>
                  <a:pt x="358" y="38"/>
                  <a:pt x="356" y="36"/>
                  <a:pt x="356" y="32"/>
                </a:cubicBezTo>
                <a:cubicBezTo>
                  <a:pt x="356" y="27"/>
                  <a:pt x="360" y="24"/>
                  <a:pt x="366" y="24"/>
                </a:cubicBezTo>
                <a:cubicBezTo>
                  <a:pt x="370" y="24"/>
                  <a:pt x="372" y="25"/>
                  <a:pt x="375" y="27"/>
                </a:cubicBezTo>
                <a:cubicBezTo>
                  <a:pt x="372" y="30"/>
                  <a:pt x="372" y="30"/>
                  <a:pt x="372" y="30"/>
                </a:cubicBezTo>
                <a:cubicBezTo>
                  <a:pt x="370" y="28"/>
                  <a:pt x="368" y="27"/>
                  <a:pt x="365" y="27"/>
                </a:cubicBezTo>
                <a:cubicBezTo>
                  <a:pt x="361" y="27"/>
                  <a:pt x="359" y="29"/>
                  <a:pt x="359" y="32"/>
                </a:cubicBezTo>
                <a:cubicBezTo>
                  <a:pt x="359" y="34"/>
                  <a:pt x="361" y="35"/>
                  <a:pt x="367" y="38"/>
                </a:cubicBezTo>
                <a:cubicBezTo>
                  <a:pt x="373" y="40"/>
                  <a:pt x="375" y="42"/>
                  <a:pt x="375" y="47"/>
                </a:cubicBezTo>
                <a:cubicBezTo>
                  <a:pt x="375" y="51"/>
                  <a:pt x="372" y="55"/>
                  <a:pt x="365" y="55"/>
                </a:cubicBezTo>
                <a:close/>
                <a:moveTo>
                  <a:pt x="396" y="55"/>
                </a:moveTo>
                <a:cubicBezTo>
                  <a:pt x="389" y="55"/>
                  <a:pt x="384" y="48"/>
                  <a:pt x="384" y="40"/>
                </a:cubicBezTo>
                <a:cubicBezTo>
                  <a:pt x="384" y="31"/>
                  <a:pt x="389" y="24"/>
                  <a:pt x="396" y="24"/>
                </a:cubicBezTo>
                <a:cubicBezTo>
                  <a:pt x="400" y="24"/>
                  <a:pt x="403" y="26"/>
                  <a:pt x="406" y="29"/>
                </a:cubicBezTo>
                <a:cubicBezTo>
                  <a:pt x="403" y="31"/>
                  <a:pt x="403" y="31"/>
                  <a:pt x="403" y="31"/>
                </a:cubicBezTo>
                <a:cubicBezTo>
                  <a:pt x="401" y="28"/>
                  <a:pt x="399" y="27"/>
                  <a:pt x="396" y="27"/>
                </a:cubicBezTo>
                <a:cubicBezTo>
                  <a:pt x="391" y="27"/>
                  <a:pt x="387" y="32"/>
                  <a:pt x="387" y="40"/>
                </a:cubicBezTo>
                <a:cubicBezTo>
                  <a:pt x="387" y="47"/>
                  <a:pt x="391" y="52"/>
                  <a:pt x="396" y="52"/>
                </a:cubicBezTo>
                <a:cubicBezTo>
                  <a:pt x="400" y="52"/>
                  <a:pt x="402" y="51"/>
                  <a:pt x="404" y="48"/>
                </a:cubicBezTo>
                <a:cubicBezTo>
                  <a:pt x="406" y="50"/>
                  <a:pt x="406" y="50"/>
                  <a:pt x="406" y="50"/>
                </a:cubicBezTo>
                <a:cubicBezTo>
                  <a:pt x="404" y="53"/>
                  <a:pt x="401" y="55"/>
                  <a:pt x="396" y="55"/>
                </a:cubicBezTo>
                <a:close/>
                <a:moveTo>
                  <a:pt x="437" y="55"/>
                </a:moveTo>
                <a:cubicBezTo>
                  <a:pt x="434" y="55"/>
                  <a:pt x="434" y="55"/>
                  <a:pt x="434" y="55"/>
                </a:cubicBezTo>
                <a:cubicBezTo>
                  <a:pt x="434" y="40"/>
                  <a:pt x="434" y="40"/>
                  <a:pt x="434" y="40"/>
                </a:cubicBezTo>
                <a:cubicBezTo>
                  <a:pt x="419" y="40"/>
                  <a:pt x="419" y="40"/>
                  <a:pt x="419" y="40"/>
                </a:cubicBezTo>
                <a:cubicBezTo>
                  <a:pt x="419" y="55"/>
                  <a:pt x="419" y="55"/>
                  <a:pt x="419" y="55"/>
                </a:cubicBezTo>
                <a:cubicBezTo>
                  <a:pt x="415" y="55"/>
                  <a:pt x="415" y="55"/>
                  <a:pt x="415" y="55"/>
                </a:cubicBezTo>
                <a:cubicBezTo>
                  <a:pt x="415" y="25"/>
                  <a:pt x="415" y="25"/>
                  <a:pt x="415" y="25"/>
                </a:cubicBezTo>
                <a:cubicBezTo>
                  <a:pt x="419" y="25"/>
                  <a:pt x="419" y="25"/>
                  <a:pt x="419" y="25"/>
                </a:cubicBezTo>
                <a:cubicBezTo>
                  <a:pt x="419" y="37"/>
                  <a:pt x="419" y="37"/>
                  <a:pt x="419" y="37"/>
                </a:cubicBezTo>
                <a:cubicBezTo>
                  <a:pt x="434" y="37"/>
                  <a:pt x="434" y="37"/>
                  <a:pt x="434" y="37"/>
                </a:cubicBezTo>
                <a:cubicBezTo>
                  <a:pt x="434" y="25"/>
                  <a:pt x="434" y="25"/>
                  <a:pt x="434" y="25"/>
                </a:cubicBezTo>
                <a:cubicBezTo>
                  <a:pt x="437" y="25"/>
                  <a:pt x="437" y="25"/>
                  <a:pt x="437" y="25"/>
                </a:cubicBezTo>
                <a:lnTo>
                  <a:pt x="437" y="55"/>
                </a:lnTo>
                <a:close/>
                <a:moveTo>
                  <a:pt x="459" y="55"/>
                </a:moveTo>
                <a:cubicBezTo>
                  <a:pt x="452" y="55"/>
                  <a:pt x="447" y="49"/>
                  <a:pt x="447" y="40"/>
                </a:cubicBezTo>
                <a:cubicBezTo>
                  <a:pt x="447" y="31"/>
                  <a:pt x="452" y="24"/>
                  <a:pt x="459" y="24"/>
                </a:cubicBezTo>
                <a:cubicBezTo>
                  <a:pt x="467" y="24"/>
                  <a:pt x="472" y="31"/>
                  <a:pt x="472" y="40"/>
                </a:cubicBezTo>
                <a:cubicBezTo>
                  <a:pt x="472" y="49"/>
                  <a:pt x="467" y="55"/>
                  <a:pt x="459" y="55"/>
                </a:cubicBezTo>
                <a:close/>
                <a:moveTo>
                  <a:pt x="491" y="76"/>
                </a:moveTo>
                <a:cubicBezTo>
                  <a:pt x="491" y="75"/>
                  <a:pt x="494" y="76"/>
                  <a:pt x="491" y="76"/>
                </a:cubicBezTo>
                <a:close/>
                <a:moveTo>
                  <a:pt x="492" y="55"/>
                </a:moveTo>
                <a:cubicBezTo>
                  <a:pt x="485" y="55"/>
                  <a:pt x="480" y="49"/>
                  <a:pt x="480" y="40"/>
                </a:cubicBezTo>
                <a:cubicBezTo>
                  <a:pt x="480" y="31"/>
                  <a:pt x="485" y="24"/>
                  <a:pt x="492" y="24"/>
                </a:cubicBezTo>
                <a:cubicBezTo>
                  <a:pt x="500" y="24"/>
                  <a:pt x="505" y="31"/>
                  <a:pt x="505" y="40"/>
                </a:cubicBezTo>
                <a:cubicBezTo>
                  <a:pt x="505" y="49"/>
                  <a:pt x="500" y="55"/>
                  <a:pt x="492" y="55"/>
                </a:cubicBezTo>
                <a:close/>
                <a:moveTo>
                  <a:pt x="533" y="55"/>
                </a:moveTo>
                <a:cubicBezTo>
                  <a:pt x="515" y="55"/>
                  <a:pt x="515" y="55"/>
                  <a:pt x="515" y="55"/>
                </a:cubicBezTo>
                <a:cubicBezTo>
                  <a:pt x="515" y="25"/>
                  <a:pt x="515" y="25"/>
                  <a:pt x="515" y="25"/>
                </a:cubicBezTo>
                <a:cubicBezTo>
                  <a:pt x="518" y="25"/>
                  <a:pt x="518" y="25"/>
                  <a:pt x="518" y="25"/>
                </a:cubicBezTo>
                <a:cubicBezTo>
                  <a:pt x="518" y="52"/>
                  <a:pt x="518" y="52"/>
                  <a:pt x="518" y="52"/>
                </a:cubicBezTo>
                <a:cubicBezTo>
                  <a:pt x="533" y="52"/>
                  <a:pt x="533" y="52"/>
                  <a:pt x="533" y="52"/>
                </a:cubicBezTo>
                <a:lnTo>
                  <a:pt x="533" y="55"/>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8"/>
          <p:cNvSpPr/>
          <p:nvPr userDrawn="1"/>
        </p:nvSpPr>
        <p:spPr bwMode="auto">
          <a:xfrm>
            <a:off x="8140700" y="898525"/>
            <a:ext cx="57150" cy="79375"/>
          </a:xfrm>
          <a:custGeom>
            <a:avLst/>
            <a:gdLst>
              <a:gd name="T0" fmla="*/ 2147483647 w 18"/>
              <a:gd name="T1" fmla="*/ 0 h 25"/>
              <a:gd name="T2" fmla="*/ 0 w 18"/>
              <a:gd name="T3" fmla="*/ 2147483647 h 25"/>
              <a:gd name="T4" fmla="*/ 2147483647 w 18"/>
              <a:gd name="T5" fmla="*/ 2147483647 h 25"/>
              <a:gd name="T6" fmla="*/ 2147483647 w 18"/>
              <a:gd name="T7" fmla="*/ 2147483647 h 25"/>
              <a:gd name="T8" fmla="*/ 2147483647 w 18"/>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25">
                <a:moveTo>
                  <a:pt x="9" y="0"/>
                </a:moveTo>
                <a:cubicBezTo>
                  <a:pt x="4" y="0"/>
                  <a:pt x="0" y="5"/>
                  <a:pt x="0" y="13"/>
                </a:cubicBezTo>
                <a:cubicBezTo>
                  <a:pt x="0" y="20"/>
                  <a:pt x="4" y="25"/>
                  <a:pt x="9" y="25"/>
                </a:cubicBezTo>
                <a:cubicBezTo>
                  <a:pt x="15" y="25"/>
                  <a:pt x="18" y="20"/>
                  <a:pt x="18" y="13"/>
                </a:cubicBezTo>
                <a:cubicBezTo>
                  <a:pt x="18" y="5"/>
                  <a:pt x="14" y="0"/>
                  <a:pt x="9"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9"/>
          <p:cNvSpPr/>
          <p:nvPr userDrawn="1"/>
        </p:nvSpPr>
        <p:spPr bwMode="auto">
          <a:xfrm>
            <a:off x="8513763" y="10414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1" y="0"/>
                  <a:pt x="0" y="0"/>
                </a:cubicBezTo>
                <a:cubicBezTo>
                  <a:pt x="0" y="0"/>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30"/>
          <p:cNvSpPr/>
          <p:nvPr userDrawn="1"/>
        </p:nvSpPr>
        <p:spPr bwMode="auto">
          <a:xfrm>
            <a:off x="8507413"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1"/>
          <p:cNvSpPr/>
          <p:nvPr userDrawn="1"/>
        </p:nvSpPr>
        <p:spPr bwMode="auto">
          <a:xfrm>
            <a:off x="7083425" y="939800"/>
            <a:ext cx="41275" cy="38100"/>
          </a:xfrm>
          <a:custGeom>
            <a:avLst/>
            <a:gdLst>
              <a:gd name="T0" fmla="*/ 2147483647 w 13"/>
              <a:gd name="T1" fmla="*/ 0 h 12"/>
              <a:gd name="T2" fmla="*/ 0 w 13"/>
              <a:gd name="T3" fmla="*/ 0 h 12"/>
              <a:gd name="T4" fmla="*/ 0 w 13"/>
              <a:gd name="T5" fmla="*/ 2147483647 h 12"/>
              <a:gd name="T6" fmla="*/ 2147483647 w 13"/>
              <a:gd name="T7" fmla="*/ 2147483647 h 12"/>
              <a:gd name="T8" fmla="*/ 2147483647 w 13"/>
              <a:gd name="T9" fmla="*/ 2147483647 h 12"/>
              <a:gd name="T10" fmla="*/ 2147483647 w 13"/>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12">
                <a:moveTo>
                  <a:pt x="7" y="0"/>
                </a:moveTo>
                <a:cubicBezTo>
                  <a:pt x="0" y="0"/>
                  <a:pt x="0" y="0"/>
                  <a:pt x="0" y="0"/>
                </a:cubicBezTo>
                <a:cubicBezTo>
                  <a:pt x="0" y="12"/>
                  <a:pt x="0" y="12"/>
                  <a:pt x="0" y="12"/>
                </a:cubicBezTo>
                <a:cubicBezTo>
                  <a:pt x="7" y="12"/>
                  <a:pt x="7" y="12"/>
                  <a:pt x="7" y="12"/>
                </a:cubicBezTo>
                <a:cubicBezTo>
                  <a:pt x="12" y="12"/>
                  <a:pt x="13" y="9"/>
                  <a:pt x="13" y="6"/>
                </a:cubicBezTo>
                <a:cubicBezTo>
                  <a:pt x="13" y="2"/>
                  <a:pt x="11" y="0"/>
                  <a:pt x="7"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2"/>
          <p:cNvSpPr/>
          <p:nvPr userDrawn="1"/>
        </p:nvSpPr>
        <p:spPr bwMode="auto">
          <a:xfrm>
            <a:off x="8051800" y="1054100"/>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Oval 33"/>
          <p:cNvSpPr>
            <a:spLocks noChangeArrowheads="1"/>
          </p:cNvSpPr>
          <p:nvPr userDrawn="1"/>
        </p:nvSpPr>
        <p:spPr bwMode="auto">
          <a:xfrm>
            <a:off x="8245475" y="898525"/>
            <a:ext cx="57150" cy="79375"/>
          </a:xfrm>
          <a:prstGeom prst="ellipse">
            <a:avLst/>
          </a:pr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33" name="Freeform 34"/>
          <p:cNvSpPr/>
          <p:nvPr userDrawn="1"/>
        </p:nvSpPr>
        <p:spPr bwMode="auto">
          <a:xfrm>
            <a:off x="7893050" y="1057275"/>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4" name="Freeform 35"/>
          <p:cNvSpPr/>
          <p:nvPr userDrawn="1"/>
        </p:nvSpPr>
        <p:spPr bwMode="auto">
          <a:xfrm>
            <a:off x="8080375" y="105410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36"/>
          <p:cNvSpPr/>
          <p:nvPr userDrawn="1"/>
        </p:nvSpPr>
        <p:spPr bwMode="auto">
          <a:xfrm>
            <a:off x="7800975" y="1050925"/>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1" y="0"/>
                  <a:pt x="0" y="0"/>
                  <a:pt x="0" y="1"/>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37"/>
          <p:cNvSpPr/>
          <p:nvPr userDrawn="1"/>
        </p:nvSpPr>
        <p:spPr bwMode="auto">
          <a:xfrm>
            <a:off x="7778750" y="10477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38"/>
          <p:cNvSpPr/>
          <p:nvPr userDrawn="1"/>
        </p:nvSpPr>
        <p:spPr bwMode="auto">
          <a:xfrm>
            <a:off x="7245350" y="1044575"/>
            <a:ext cx="6350" cy="3175"/>
          </a:xfrm>
          <a:custGeom>
            <a:avLst/>
            <a:gdLst>
              <a:gd name="T0" fmla="*/ 2147483647 w 2"/>
              <a:gd name="T1" fmla="*/ 0 h 1"/>
              <a:gd name="T2" fmla="*/ 0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0"/>
                  <a:pt x="0" y="0"/>
                  <a:pt x="0" y="1"/>
                </a:cubicBezTo>
                <a:cubicBezTo>
                  <a:pt x="1" y="1"/>
                  <a:pt x="2"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39"/>
          <p:cNvSpPr/>
          <p:nvPr userDrawn="1"/>
        </p:nvSpPr>
        <p:spPr bwMode="auto">
          <a:xfrm>
            <a:off x="7083425" y="901700"/>
            <a:ext cx="38100" cy="28575"/>
          </a:xfrm>
          <a:custGeom>
            <a:avLst/>
            <a:gdLst>
              <a:gd name="T0" fmla="*/ 2147483647 w 12"/>
              <a:gd name="T1" fmla="*/ 2147483647 h 9"/>
              <a:gd name="T2" fmla="*/ 2147483647 w 12"/>
              <a:gd name="T3" fmla="*/ 0 h 9"/>
              <a:gd name="T4" fmla="*/ 0 w 12"/>
              <a:gd name="T5" fmla="*/ 0 h 9"/>
              <a:gd name="T6" fmla="*/ 0 w 12"/>
              <a:gd name="T7" fmla="*/ 2147483647 h 9"/>
              <a:gd name="T8" fmla="*/ 2147483647 w 12"/>
              <a:gd name="T9" fmla="*/ 2147483647 h 9"/>
              <a:gd name="T10" fmla="*/ 2147483647 w 12"/>
              <a:gd name="T11" fmla="*/ 2147483647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9">
                <a:moveTo>
                  <a:pt x="12" y="4"/>
                </a:moveTo>
                <a:cubicBezTo>
                  <a:pt x="12" y="2"/>
                  <a:pt x="10" y="0"/>
                  <a:pt x="7" y="0"/>
                </a:cubicBezTo>
                <a:cubicBezTo>
                  <a:pt x="0" y="0"/>
                  <a:pt x="0" y="0"/>
                  <a:pt x="0" y="0"/>
                </a:cubicBezTo>
                <a:cubicBezTo>
                  <a:pt x="0" y="9"/>
                  <a:pt x="0" y="9"/>
                  <a:pt x="0" y="9"/>
                </a:cubicBezTo>
                <a:cubicBezTo>
                  <a:pt x="7" y="9"/>
                  <a:pt x="7" y="9"/>
                  <a:pt x="7" y="9"/>
                </a:cubicBezTo>
                <a:cubicBezTo>
                  <a:pt x="11" y="9"/>
                  <a:pt x="12" y="7"/>
                  <a:pt x="12" y="4"/>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40"/>
          <p:cNvSpPr>
            <a:spLocks noEditPoints="1"/>
          </p:cNvSpPr>
          <p:nvPr userDrawn="1"/>
        </p:nvSpPr>
        <p:spPr bwMode="auto">
          <a:xfrm>
            <a:off x="7070725" y="892175"/>
            <a:ext cx="66675" cy="95250"/>
          </a:xfrm>
          <a:custGeom>
            <a:avLst/>
            <a:gdLst>
              <a:gd name="T0" fmla="*/ 2147483647 w 21"/>
              <a:gd name="T1" fmla="*/ 2147483647 h 30"/>
              <a:gd name="T2" fmla="*/ 2147483647 w 21"/>
              <a:gd name="T3" fmla="*/ 2147483647 h 30"/>
              <a:gd name="T4" fmla="*/ 2147483647 w 21"/>
              <a:gd name="T5" fmla="*/ 0 h 30"/>
              <a:gd name="T6" fmla="*/ 0 w 21"/>
              <a:gd name="T7" fmla="*/ 0 h 30"/>
              <a:gd name="T8" fmla="*/ 0 w 21"/>
              <a:gd name="T9" fmla="*/ 2147483647 h 30"/>
              <a:gd name="T10" fmla="*/ 2147483647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2147483647 h 30"/>
              <a:gd name="T26" fmla="*/ 2147483647 w 21"/>
              <a:gd name="T27" fmla="*/ 2147483647 h 30"/>
              <a:gd name="T28" fmla="*/ 2147483647 w 21"/>
              <a:gd name="T29" fmla="*/ 2147483647 h 30"/>
              <a:gd name="T30" fmla="*/ 2147483647 w 21"/>
              <a:gd name="T31" fmla="*/ 2147483647 h 30"/>
              <a:gd name="T32" fmla="*/ 2147483647 w 21"/>
              <a:gd name="T33" fmla="*/ 2147483647 h 30"/>
              <a:gd name="T34" fmla="*/ 2147483647 w 21"/>
              <a:gd name="T35" fmla="*/ 2147483647 h 30"/>
              <a:gd name="T36" fmla="*/ 2147483647 w 21"/>
              <a:gd name="T37" fmla="*/ 2147483647 h 30"/>
              <a:gd name="T38" fmla="*/ 2147483647 w 21"/>
              <a:gd name="T39" fmla="*/ 2147483647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 h="30">
                <a:moveTo>
                  <a:pt x="15" y="13"/>
                </a:moveTo>
                <a:cubicBezTo>
                  <a:pt x="18" y="12"/>
                  <a:pt x="19" y="10"/>
                  <a:pt x="19" y="7"/>
                </a:cubicBezTo>
                <a:cubicBezTo>
                  <a:pt x="19" y="2"/>
                  <a:pt x="16" y="0"/>
                  <a:pt x="11" y="0"/>
                </a:cubicBezTo>
                <a:cubicBezTo>
                  <a:pt x="0" y="0"/>
                  <a:pt x="0" y="0"/>
                  <a:pt x="0" y="0"/>
                </a:cubicBezTo>
                <a:cubicBezTo>
                  <a:pt x="0" y="30"/>
                  <a:pt x="0" y="30"/>
                  <a:pt x="0" y="30"/>
                </a:cubicBezTo>
                <a:cubicBezTo>
                  <a:pt x="11" y="30"/>
                  <a:pt x="11" y="30"/>
                  <a:pt x="11" y="30"/>
                </a:cubicBezTo>
                <a:cubicBezTo>
                  <a:pt x="17" y="30"/>
                  <a:pt x="21" y="27"/>
                  <a:pt x="21" y="21"/>
                </a:cubicBezTo>
                <a:cubicBezTo>
                  <a:pt x="21" y="16"/>
                  <a:pt x="18" y="14"/>
                  <a:pt x="15" y="13"/>
                </a:cubicBezTo>
                <a:close/>
                <a:moveTo>
                  <a:pt x="4" y="3"/>
                </a:moveTo>
                <a:cubicBezTo>
                  <a:pt x="11" y="3"/>
                  <a:pt x="11" y="3"/>
                  <a:pt x="11" y="3"/>
                </a:cubicBezTo>
                <a:cubicBezTo>
                  <a:pt x="14" y="3"/>
                  <a:pt x="16" y="5"/>
                  <a:pt x="16" y="7"/>
                </a:cubicBezTo>
                <a:cubicBezTo>
                  <a:pt x="16" y="10"/>
                  <a:pt x="15" y="12"/>
                  <a:pt x="11" y="12"/>
                </a:cubicBezTo>
                <a:cubicBezTo>
                  <a:pt x="4" y="12"/>
                  <a:pt x="4" y="12"/>
                  <a:pt x="4" y="12"/>
                </a:cubicBezTo>
                <a:lnTo>
                  <a:pt x="4" y="3"/>
                </a:lnTo>
                <a:close/>
                <a:moveTo>
                  <a:pt x="11" y="27"/>
                </a:moveTo>
                <a:cubicBezTo>
                  <a:pt x="4" y="27"/>
                  <a:pt x="4" y="27"/>
                  <a:pt x="4" y="27"/>
                </a:cubicBezTo>
                <a:cubicBezTo>
                  <a:pt x="4" y="15"/>
                  <a:pt x="4" y="15"/>
                  <a:pt x="4" y="15"/>
                </a:cubicBezTo>
                <a:cubicBezTo>
                  <a:pt x="11" y="15"/>
                  <a:pt x="11" y="15"/>
                  <a:pt x="11" y="15"/>
                </a:cubicBezTo>
                <a:cubicBezTo>
                  <a:pt x="15" y="15"/>
                  <a:pt x="17" y="17"/>
                  <a:pt x="17" y="21"/>
                </a:cubicBezTo>
                <a:cubicBezTo>
                  <a:pt x="17" y="24"/>
                  <a:pt x="16" y="27"/>
                  <a:pt x="1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Freeform 41"/>
          <p:cNvSpPr/>
          <p:nvPr userDrawn="1"/>
        </p:nvSpPr>
        <p:spPr bwMode="auto">
          <a:xfrm>
            <a:off x="7169150" y="892175"/>
            <a:ext cx="69850" cy="95250"/>
          </a:xfrm>
          <a:custGeom>
            <a:avLst/>
            <a:gdLst>
              <a:gd name="T0" fmla="*/ 2147483647 w 22"/>
              <a:gd name="T1" fmla="*/ 2147483647 h 30"/>
              <a:gd name="T2" fmla="*/ 2147483647 w 22"/>
              <a:gd name="T3" fmla="*/ 2147483647 h 30"/>
              <a:gd name="T4" fmla="*/ 2147483647 w 22"/>
              <a:gd name="T5" fmla="*/ 2147483647 h 30"/>
              <a:gd name="T6" fmla="*/ 2147483647 w 22"/>
              <a:gd name="T7" fmla="*/ 0 h 30"/>
              <a:gd name="T8" fmla="*/ 0 w 22"/>
              <a:gd name="T9" fmla="*/ 0 h 30"/>
              <a:gd name="T10" fmla="*/ 0 w 22"/>
              <a:gd name="T11" fmla="*/ 2147483647 h 30"/>
              <a:gd name="T12" fmla="*/ 2147483647 w 22"/>
              <a:gd name="T13" fmla="*/ 2147483647 h 30"/>
              <a:gd name="T14" fmla="*/ 2147483647 w 22"/>
              <a:gd name="T15" fmla="*/ 2147483647 h 30"/>
              <a:gd name="T16" fmla="*/ 2147483647 w 22"/>
              <a:gd name="T17" fmla="*/ 0 h 30"/>
              <a:gd name="T18" fmla="*/ 2147483647 w 22"/>
              <a:gd name="T19" fmla="*/ 0 h 30"/>
              <a:gd name="T20" fmla="*/ 2147483647 w 22"/>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0">
                <a:moveTo>
                  <a:pt x="18" y="17"/>
                </a:moveTo>
                <a:cubicBezTo>
                  <a:pt x="18" y="24"/>
                  <a:pt x="16" y="27"/>
                  <a:pt x="11" y="27"/>
                </a:cubicBezTo>
                <a:cubicBezTo>
                  <a:pt x="6" y="27"/>
                  <a:pt x="4" y="24"/>
                  <a:pt x="4" y="17"/>
                </a:cubicBezTo>
                <a:cubicBezTo>
                  <a:pt x="4" y="0"/>
                  <a:pt x="4" y="0"/>
                  <a:pt x="4" y="0"/>
                </a:cubicBezTo>
                <a:cubicBezTo>
                  <a:pt x="0" y="0"/>
                  <a:pt x="0" y="0"/>
                  <a:pt x="0" y="0"/>
                </a:cubicBezTo>
                <a:cubicBezTo>
                  <a:pt x="0" y="17"/>
                  <a:pt x="0" y="17"/>
                  <a:pt x="0" y="17"/>
                </a:cubicBezTo>
                <a:cubicBezTo>
                  <a:pt x="0" y="26"/>
                  <a:pt x="4" y="30"/>
                  <a:pt x="11" y="30"/>
                </a:cubicBezTo>
                <a:cubicBezTo>
                  <a:pt x="18" y="30"/>
                  <a:pt x="22" y="26"/>
                  <a:pt x="22" y="17"/>
                </a:cubicBezTo>
                <a:cubicBezTo>
                  <a:pt x="22" y="0"/>
                  <a:pt x="22" y="0"/>
                  <a:pt x="22" y="0"/>
                </a:cubicBezTo>
                <a:cubicBezTo>
                  <a:pt x="18" y="0"/>
                  <a:pt x="18" y="0"/>
                  <a:pt x="18" y="0"/>
                </a:cubicBezTo>
                <a:lnTo>
                  <a:pt x="18"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42"/>
          <p:cNvSpPr/>
          <p:nvPr userDrawn="1"/>
        </p:nvSpPr>
        <p:spPr bwMode="auto">
          <a:xfrm>
            <a:off x="7270750"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0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6" y="1"/>
                  <a:pt x="14" y="0"/>
                  <a:pt x="10" y="0"/>
                </a:cubicBezTo>
                <a:cubicBezTo>
                  <a:pt x="4" y="0"/>
                  <a:pt x="0" y="3"/>
                  <a:pt x="0" y="8"/>
                </a:cubicBezTo>
                <a:cubicBezTo>
                  <a:pt x="0"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Rectangle 43"/>
          <p:cNvSpPr>
            <a:spLocks noChangeArrowheads="1"/>
          </p:cNvSpPr>
          <p:nvPr userDrawn="1"/>
        </p:nvSpPr>
        <p:spPr bwMode="auto">
          <a:xfrm>
            <a:off x="7369175" y="892175"/>
            <a:ext cx="95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44" name="Freeform 44"/>
          <p:cNvSpPr/>
          <p:nvPr userDrawn="1"/>
        </p:nvSpPr>
        <p:spPr bwMode="auto">
          <a:xfrm>
            <a:off x="7419975" y="892175"/>
            <a:ext cx="66675" cy="95250"/>
          </a:xfrm>
          <a:custGeom>
            <a:avLst/>
            <a:gdLst>
              <a:gd name="T0" fmla="*/ 2147483647 w 21"/>
              <a:gd name="T1" fmla="*/ 2147483647 h 30"/>
              <a:gd name="T2" fmla="*/ 2147483647 w 21"/>
              <a:gd name="T3" fmla="*/ 2147483647 h 30"/>
              <a:gd name="T4" fmla="*/ 2147483647 w 21"/>
              <a:gd name="T5" fmla="*/ 2147483647 h 30"/>
              <a:gd name="T6" fmla="*/ 2147483647 w 21"/>
              <a:gd name="T7" fmla="*/ 0 h 30"/>
              <a:gd name="T8" fmla="*/ 0 w 21"/>
              <a:gd name="T9" fmla="*/ 0 h 30"/>
              <a:gd name="T10" fmla="*/ 0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0 h 30"/>
              <a:gd name="T26" fmla="*/ 2147483647 w 21"/>
              <a:gd name="T27" fmla="*/ 0 h 30"/>
              <a:gd name="T28" fmla="*/ 2147483647 w 21"/>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 h="30">
                <a:moveTo>
                  <a:pt x="18" y="22"/>
                </a:moveTo>
                <a:cubicBezTo>
                  <a:pt x="18" y="24"/>
                  <a:pt x="18" y="24"/>
                  <a:pt x="18" y="24"/>
                </a:cubicBezTo>
                <a:cubicBezTo>
                  <a:pt x="18" y="23"/>
                  <a:pt x="17" y="22"/>
                  <a:pt x="16" y="21"/>
                </a:cubicBezTo>
                <a:cubicBezTo>
                  <a:pt x="3" y="0"/>
                  <a:pt x="3" y="0"/>
                  <a:pt x="3" y="0"/>
                </a:cubicBezTo>
                <a:cubicBezTo>
                  <a:pt x="0" y="0"/>
                  <a:pt x="0" y="0"/>
                  <a:pt x="0" y="0"/>
                </a:cubicBezTo>
                <a:cubicBezTo>
                  <a:pt x="0" y="30"/>
                  <a:pt x="0" y="30"/>
                  <a:pt x="0" y="30"/>
                </a:cubicBezTo>
                <a:cubicBezTo>
                  <a:pt x="3" y="30"/>
                  <a:pt x="3" y="30"/>
                  <a:pt x="3" y="30"/>
                </a:cubicBezTo>
                <a:cubicBezTo>
                  <a:pt x="3" y="7"/>
                  <a:pt x="3" y="7"/>
                  <a:pt x="3" y="7"/>
                </a:cubicBezTo>
                <a:cubicBezTo>
                  <a:pt x="3" y="5"/>
                  <a:pt x="3" y="5"/>
                  <a:pt x="3" y="5"/>
                </a:cubicBezTo>
                <a:cubicBezTo>
                  <a:pt x="3" y="6"/>
                  <a:pt x="5" y="8"/>
                  <a:pt x="5" y="9"/>
                </a:cubicBezTo>
                <a:cubicBezTo>
                  <a:pt x="18" y="30"/>
                  <a:pt x="18" y="30"/>
                  <a:pt x="18" y="30"/>
                </a:cubicBezTo>
                <a:cubicBezTo>
                  <a:pt x="21" y="30"/>
                  <a:pt x="21" y="30"/>
                  <a:pt x="21" y="30"/>
                </a:cubicBezTo>
                <a:cubicBezTo>
                  <a:pt x="21" y="0"/>
                  <a:pt x="21" y="0"/>
                  <a:pt x="21" y="0"/>
                </a:cubicBezTo>
                <a:cubicBezTo>
                  <a:pt x="18" y="0"/>
                  <a:pt x="18" y="0"/>
                  <a:pt x="18" y="0"/>
                </a:cubicBezTo>
                <a:lnTo>
                  <a:pt x="18" y="2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45"/>
          <p:cNvSpPr/>
          <p:nvPr userDrawn="1"/>
        </p:nvSpPr>
        <p:spPr bwMode="auto">
          <a:xfrm>
            <a:off x="7527925" y="892175"/>
            <a:ext cx="60325" cy="95250"/>
          </a:xfrm>
          <a:custGeom>
            <a:avLst/>
            <a:gdLst>
              <a:gd name="T0" fmla="*/ 2147483647 w 38"/>
              <a:gd name="T1" fmla="*/ 2147483647 h 60"/>
              <a:gd name="T2" fmla="*/ 2147483647 w 38"/>
              <a:gd name="T3" fmla="*/ 2147483647 h 60"/>
              <a:gd name="T4" fmla="*/ 2147483647 w 38"/>
              <a:gd name="T5" fmla="*/ 2147483647 h 60"/>
              <a:gd name="T6" fmla="*/ 2147483647 w 38"/>
              <a:gd name="T7" fmla="*/ 2147483647 h 60"/>
              <a:gd name="T8" fmla="*/ 2147483647 w 38"/>
              <a:gd name="T9" fmla="*/ 2147483647 h 60"/>
              <a:gd name="T10" fmla="*/ 2147483647 w 38"/>
              <a:gd name="T11" fmla="*/ 2147483647 h 60"/>
              <a:gd name="T12" fmla="*/ 2147483647 w 38"/>
              <a:gd name="T13" fmla="*/ 0 h 60"/>
              <a:gd name="T14" fmla="*/ 0 w 38"/>
              <a:gd name="T15" fmla="*/ 0 h 60"/>
              <a:gd name="T16" fmla="*/ 0 w 38"/>
              <a:gd name="T17" fmla="*/ 2147483647 h 60"/>
              <a:gd name="T18" fmla="*/ 2147483647 w 38"/>
              <a:gd name="T19" fmla="*/ 2147483647 h 60"/>
              <a:gd name="T20" fmla="*/ 2147483647 w 38"/>
              <a:gd name="T21" fmla="*/ 2147483647 h 60"/>
              <a:gd name="T22" fmla="*/ 2147483647 w 38"/>
              <a:gd name="T23" fmla="*/ 2147483647 h 60"/>
              <a:gd name="T24" fmla="*/ 2147483647 w 38"/>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 h="60">
                <a:moveTo>
                  <a:pt x="6" y="30"/>
                </a:moveTo>
                <a:lnTo>
                  <a:pt x="24" y="30"/>
                </a:lnTo>
                <a:lnTo>
                  <a:pt x="24" y="24"/>
                </a:lnTo>
                <a:lnTo>
                  <a:pt x="6" y="24"/>
                </a:lnTo>
                <a:lnTo>
                  <a:pt x="6" y="6"/>
                </a:lnTo>
                <a:lnTo>
                  <a:pt x="36" y="6"/>
                </a:lnTo>
                <a:lnTo>
                  <a:pt x="36" y="0"/>
                </a:lnTo>
                <a:lnTo>
                  <a:pt x="0" y="0"/>
                </a:lnTo>
                <a:lnTo>
                  <a:pt x="0" y="60"/>
                </a:lnTo>
                <a:lnTo>
                  <a:pt x="38" y="60"/>
                </a:lnTo>
                <a:lnTo>
                  <a:pt x="38" y="54"/>
                </a:lnTo>
                <a:lnTo>
                  <a:pt x="6" y="54"/>
                </a:lnTo>
                <a:lnTo>
                  <a:pt x="6"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46"/>
          <p:cNvSpPr/>
          <p:nvPr userDrawn="1"/>
        </p:nvSpPr>
        <p:spPr bwMode="auto">
          <a:xfrm>
            <a:off x="76104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5" y="0"/>
                  <a:pt x="1" y="3"/>
                  <a:pt x="1" y="8"/>
                </a:cubicBezTo>
                <a:cubicBezTo>
                  <a:pt x="1" y="12"/>
                  <a:pt x="3" y="14"/>
                  <a:pt x="9" y="17"/>
                </a:cubicBezTo>
                <a:cubicBezTo>
                  <a:pt x="15" y="19"/>
                  <a:pt x="17" y="20"/>
                  <a:pt x="17" y="23"/>
                </a:cubicBezTo>
                <a:cubicBezTo>
                  <a:pt x="17"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7" name="Freeform 47"/>
          <p:cNvSpPr/>
          <p:nvPr userDrawn="1"/>
        </p:nvSpPr>
        <p:spPr bwMode="auto">
          <a:xfrm>
            <a:off x="76993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4" y="0"/>
                  <a:pt x="1" y="3"/>
                  <a:pt x="1" y="8"/>
                </a:cubicBezTo>
                <a:cubicBezTo>
                  <a:pt x="1"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48"/>
          <p:cNvSpPr/>
          <p:nvPr userDrawn="1"/>
        </p:nvSpPr>
        <p:spPr bwMode="auto">
          <a:xfrm>
            <a:off x="78390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2" y="14"/>
                </a:moveTo>
                <a:cubicBezTo>
                  <a:pt x="6" y="11"/>
                  <a:pt x="4" y="10"/>
                  <a:pt x="4" y="8"/>
                </a:cubicBezTo>
                <a:cubicBezTo>
                  <a:pt x="4" y="5"/>
                  <a:pt x="6" y="3"/>
                  <a:pt x="10" y="3"/>
                </a:cubicBezTo>
                <a:cubicBezTo>
                  <a:pt x="13" y="3"/>
                  <a:pt x="15" y="4"/>
                  <a:pt x="17" y="6"/>
                </a:cubicBezTo>
                <a:cubicBezTo>
                  <a:pt x="20" y="3"/>
                  <a:pt x="20" y="3"/>
                  <a:pt x="20" y="3"/>
                </a:cubicBezTo>
                <a:cubicBezTo>
                  <a:pt x="17" y="1"/>
                  <a:pt x="15" y="0"/>
                  <a:pt x="11" y="0"/>
                </a:cubicBezTo>
                <a:cubicBezTo>
                  <a:pt x="5" y="0"/>
                  <a:pt x="1" y="3"/>
                  <a:pt x="1" y="8"/>
                </a:cubicBezTo>
                <a:cubicBezTo>
                  <a:pt x="1" y="12"/>
                  <a:pt x="3" y="14"/>
                  <a:pt x="10" y="17"/>
                </a:cubicBezTo>
                <a:cubicBezTo>
                  <a:pt x="15" y="19"/>
                  <a:pt x="17" y="20"/>
                  <a:pt x="17" y="23"/>
                </a:cubicBezTo>
                <a:cubicBezTo>
                  <a:pt x="17" y="26"/>
                  <a:pt x="14" y="28"/>
                  <a:pt x="10" y="28"/>
                </a:cubicBezTo>
                <a:cubicBezTo>
                  <a:pt x="7" y="28"/>
                  <a:pt x="5" y="27"/>
                  <a:pt x="3" y="24"/>
                </a:cubicBezTo>
                <a:cubicBezTo>
                  <a:pt x="0" y="27"/>
                  <a:pt x="0" y="27"/>
                  <a:pt x="0" y="27"/>
                </a:cubicBezTo>
                <a:cubicBezTo>
                  <a:pt x="3" y="29"/>
                  <a:pt x="6" y="31"/>
                  <a:pt x="10" y="31"/>
                </a:cubicBezTo>
                <a:cubicBezTo>
                  <a:pt x="17" y="31"/>
                  <a:pt x="20" y="27"/>
                  <a:pt x="20" y="23"/>
                </a:cubicBezTo>
                <a:cubicBezTo>
                  <a:pt x="20" y="18"/>
                  <a:pt x="18" y="16"/>
                  <a:pt x="1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49"/>
          <p:cNvSpPr/>
          <p:nvPr userDrawn="1"/>
        </p:nvSpPr>
        <p:spPr bwMode="auto">
          <a:xfrm>
            <a:off x="7931150" y="889000"/>
            <a:ext cx="69850" cy="98425"/>
          </a:xfrm>
          <a:custGeom>
            <a:avLst/>
            <a:gdLst>
              <a:gd name="T0" fmla="*/ 2147483647 w 22"/>
              <a:gd name="T1" fmla="*/ 2147483647 h 31"/>
              <a:gd name="T2" fmla="*/ 2147483647 w 22"/>
              <a:gd name="T3" fmla="*/ 2147483647 h 31"/>
              <a:gd name="T4" fmla="*/ 2147483647 w 22"/>
              <a:gd name="T5" fmla="*/ 2147483647 h 31"/>
              <a:gd name="T6" fmla="*/ 2147483647 w 22"/>
              <a:gd name="T7" fmla="*/ 2147483647 h 31"/>
              <a:gd name="T8" fmla="*/ 2147483647 w 22"/>
              <a:gd name="T9" fmla="*/ 2147483647 h 31"/>
              <a:gd name="T10" fmla="*/ 2147483647 w 22"/>
              <a:gd name="T11" fmla="*/ 0 h 31"/>
              <a:gd name="T12" fmla="*/ 0 w 22"/>
              <a:gd name="T13" fmla="*/ 2147483647 h 31"/>
              <a:gd name="T14" fmla="*/ 2147483647 w 22"/>
              <a:gd name="T15" fmla="*/ 2147483647 h 31"/>
              <a:gd name="T16" fmla="*/ 2147483647 w 22"/>
              <a:gd name="T17" fmla="*/ 2147483647 h 31"/>
              <a:gd name="T18" fmla="*/ 2147483647 w 22"/>
              <a:gd name="T19" fmla="*/ 2147483647 h 31"/>
              <a:gd name="T20" fmla="*/ 2147483647 w 22"/>
              <a:gd name="T21" fmla="*/ 2147483647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1">
                <a:moveTo>
                  <a:pt x="12" y="28"/>
                </a:moveTo>
                <a:cubicBezTo>
                  <a:pt x="7" y="28"/>
                  <a:pt x="3" y="23"/>
                  <a:pt x="3" y="16"/>
                </a:cubicBezTo>
                <a:cubicBezTo>
                  <a:pt x="3" y="8"/>
                  <a:pt x="7" y="3"/>
                  <a:pt x="12" y="3"/>
                </a:cubicBezTo>
                <a:cubicBezTo>
                  <a:pt x="15" y="3"/>
                  <a:pt x="17" y="4"/>
                  <a:pt x="19" y="7"/>
                </a:cubicBezTo>
                <a:cubicBezTo>
                  <a:pt x="22" y="5"/>
                  <a:pt x="22" y="5"/>
                  <a:pt x="22" y="5"/>
                </a:cubicBezTo>
                <a:cubicBezTo>
                  <a:pt x="19" y="2"/>
                  <a:pt x="16" y="0"/>
                  <a:pt x="12" y="0"/>
                </a:cubicBezTo>
                <a:cubicBezTo>
                  <a:pt x="5" y="0"/>
                  <a:pt x="0" y="7"/>
                  <a:pt x="0" y="16"/>
                </a:cubicBezTo>
                <a:cubicBezTo>
                  <a:pt x="0" y="24"/>
                  <a:pt x="5" y="31"/>
                  <a:pt x="12" y="31"/>
                </a:cubicBezTo>
                <a:cubicBezTo>
                  <a:pt x="17" y="31"/>
                  <a:pt x="20" y="29"/>
                  <a:pt x="22" y="26"/>
                </a:cubicBezTo>
                <a:cubicBezTo>
                  <a:pt x="20" y="24"/>
                  <a:pt x="20" y="24"/>
                  <a:pt x="20" y="24"/>
                </a:cubicBezTo>
                <a:cubicBezTo>
                  <a:pt x="18" y="27"/>
                  <a:pt x="16"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50"/>
          <p:cNvSpPr/>
          <p:nvPr userDrawn="1"/>
        </p:nvSpPr>
        <p:spPr bwMode="auto">
          <a:xfrm>
            <a:off x="8029575" y="892175"/>
            <a:ext cx="69850" cy="95250"/>
          </a:xfrm>
          <a:custGeom>
            <a:avLst/>
            <a:gdLst>
              <a:gd name="T0" fmla="*/ 2147483647 w 44"/>
              <a:gd name="T1" fmla="*/ 2147483647 h 60"/>
              <a:gd name="T2" fmla="*/ 2147483647 w 44"/>
              <a:gd name="T3" fmla="*/ 2147483647 h 60"/>
              <a:gd name="T4" fmla="*/ 2147483647 w 44"/>
              <a:gd name="T5" fmla="*/ 0 h 60"/>
              <a:gd name="T6" fmla="*/ 0 w 44"/>
              <a:gd name="T7" fmla="*/ 0 h 60"/>
              <a:gd name="T8" fmla="*/ 0 w 44"/>
              <a:gd name="T9" fmla="*/ 2147483647 h 60"/>
              <a:gd name="T10" fmla="*/ 2147483647 w 44"/>
              <a:gd name="T11" fmla="*/ 2147483647 h 60"/>
              <a:gd name="T12" fmla="*/ 2147483647 w 44"/>
              <a:gd name="T13" fmla="*/ 2147483647 h 60"/>
              <a:gd name="T14" fmla="*/ 2147483647 w 44"/>
              <a:gd name="T15" fmla="*/ 2147483647 h 60"/>
              <a:gd name="T16" fmla="*/ 2147483647 w 44"/>
              <a:gd name="T17" fmla="*/ 2147483647 h 60"/>
              <a:gd name="T18" fmla="*/ 2147483647 w 44"/>
              <a:gd name="T19" fmla="*/ 2147483647 h 60"/>
              <a:gd name="T20" fmla="*/ 2147483647 w 44"/>
              <a:gd name="T21" fmla="*/ 0 h 60"/>
              <a:gd name="T22" fmla="*/ 2147483647 w 44"/>
              <a:gd name="T23" fmla="*/ 0 h 60"/>
              <a:gd name="T24" fmla="*/ 2147483647 w 44"/>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60">
                <a:moveTo>
                  <a:pt x="38" y="24"/>
                </a:moveTo>
                <a:lnTo>
                  <a:pt x="8" y="24"/>
                </a:lnTo>
                <a:lnTo>
                  <a:pt x="8" y="0"/>
                </a:lnTo>
                <a:lnTo>
                  <a:pt x="0" y="0"/>
                </a:lnTo>
                <a:lnTo>
                  <a:pt x="0" y="60"/>
                </a:lnTo>
                <a:lnTo>
                  <a:pt x="8" y="60"/>
                </a:lnTo>
                <a:lnTo>
                  <a:pt x="8" y="30"/>
                </a:lnTo>
                <a:lnTo>
                  <a:pt x="38" y="30"/>
                </a:lnTo>
                <a:lnTo>
                  <a:pt x="38" y="60"/>
                </a:lnTo>
                <a:lnTo>
                  <a:pt x="44" y="60"/>
                </a:lnTo>
                <a:lnTo>
                  <a:pt x="44" y="0"/>
                </a:lnTo>
                <a:lnTo>
                  <a:pt x="38" y="0"/>
                </a:lnTo>
                <a:lnTo>
                  <a:pt x="38"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51"/>
          <p:cNvSpPr>
            <a:spLocks noEditPoints="1"/>
          </p:cNvSpPr>
          <p:nvPr userDrawn="1"/>
        </p:nvSpPr>
        <p:spPr bwMode="auto">
          <a:xfrm>
            <a:off x="8131175"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8"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52"/>
          <p:cNvSpPr>
            <a:spLocks noEditPoints="1"/>
          </p:cNvSpPr>
          <p:nvPr userDrawn="1"/>
        </p:nvSpPr>
        <p:spPr bwMode="auto">
          <a:xfrm>
            <a:off x="8235950"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7"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53"/>
          <p:cNvSpPr/>
          <p:nvPr userDrawn="1"/>
        </p:nvSpPr>
        <p:spPr bwMode="auto">
          <a:xfrm>
            <a:off x="8347075" y="892175"/>
            <a:ext cx="58738" cy="95250"/>
          </a:xfrm>
          <a:custGeom>
            <a:avLst/>
            <a:gdLst>
              <a:gd name="T0" fmla="*/ 2147483647 w 37"/>
              <a:gd name="T1" fmla="*/ 0 h 60"/>
              <a:gd name="T2" fmla="*/ 0 w 37"/>
              <a:gd name="T3" fmla="*/ 0 h 60"/>
              <a:gd name="T4" fmla="*/ 0 w 37"/>
              <a:gd name="T5" fmla="*/ 2147483647 h 60"/>
              <a:gd name="T6" fmla="*/ 2147483647 w 37"/>
              <a:gd name="T7" fmla="*/ 2147483647 h 60"/>
              <a:gd name="T8" fmla="*/ 2147483647 w 37"/>
              <a:gd name="T9" fmla="*/ 2147483647 h 60"/>
              <a:gd name="T10" fmla="*/ 2147483647 w 37"/>
              <a:gd name="T11" fmla="*/ 2147483647 h 60"/>
              <a:gd name="T12" fmla="*/ 2147483647 w 37"/>
              <a:gd name="T13" fmla="*/ 0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 h="60">
                <a:moveTo>
                  <a:pt x="6" y="0"/>
                </a:moveTo>
                <a:lnTo>
                  <a:pt x="0" y="0"/>
                </a:lnTo>
                <a:lnTo>
                  <a:pt x="0" y="60"/>
                </a:lnTo>
                <a:lnTo>
                  <a:pt x="37" y="60"/>
                </a:lnTo>
                <a:lnTo>
                  <a:pt x="37" y="54"/>
                </a:lnTo>
                <a:lnTo>
                  <a:pt x="6" y="54"/>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54"/>
          <p:cNvSpPr/>
          <p:nvPr userDrawn="1"/>
        </p:nvSpPr>
        <p:spPr bwMode="auto">
          <a:xfrm>
            <a:off x="7753350" y="446088"/>
            <a:ext cx="130175" cy="303212"/>
          </a:xfrm>
          <a:custGeom>
            <a:avLst/>
            <a:gdLst>
              <a:gd name="T0" fmla="*/ 0 w 41"/>
              <a:gd name="T1" fmla="*/ 2147483647 h 95"/>
              <a:gd name="T2" fmla="*/ 2147483647 w 41"/>
              <a:gd name="T3" fmla="*/ 2147483647 h 95"/>
              <a:gd name="T4" fmla="*/ 0 w 41"/>
              <a:gd name="T5" fmla="*/ 0 h 95"/>
              <a:gd name="T6" fmla="*/ 2147483647 w 41"/>
              <a:gd name="T7" fmla="*/ 2147483647 h 95"/>
              <a:gd name="T8" fmla="*/ 0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0" y="95"/>
                </a:moveTo>
                <a:cubicBezTo>
                  <a:pt x="25" y="92"/>
                  <a:pt x="41" y="74"/>
                  <a:pt x="41" y="47"/>
                </a:cubicBezTo>
                <a:cubicBezTo>
                  <a:pt x="41" y="21"/>
                  <a:pt x="25" y="2"/>
                  <a:pt x="0" y="0"/>
                </a:cubicBezTo>
                <a:cubicBezTo>
                  <a:pt x="15" y="13"/>
                  <a:pt x="17" y="39"/>
                  <a:pt x="17" y="47"/>
                </a:cubicBezTo>
                <a:cubicBezTo>
                  <a:pt x="17" y="55"/>
                  <a:pt x="15" y="82"/>
                  <a:pt x="0" y="95"/>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55"/>
          <p:cNvSpPr/>
          <p:nvPr userDrawn="1"/>
        </p:nvSpPr>
        <p:spPr bwMode="auto">
          <a:xfrm>
            <a:off x="7210425" y="452438"/>
            <a:ext cx="241300" cy="290512"/>
          </a:xfrm>
          <a:custGeom>
            <a:avLst/>
            <a:gdLst>
              <a:gd name="T0" fmla="*/ 2147483647 w 76"/>
              <a:gd name="T1" fmla="*/ 2147483647 h 91"/>
              <a:gd name="T2" fmla="*/ 2147483647 w 76"/>
              <a:gd name="T3" fmla="*/ 2147483647 h 91"/>
              <a:gd name="T4" fmla="*/ 2147483647 w 76"/>
              <a:gd name="T5" fmla="*/ 2147483647 h 91"/>
              <a:gd name="T6" fmla="*/ 2147483647 w 76"/>
              <a:gd name="T7" fmla="*/ 2147483647 h 91"/>
              <a:gd name="T8" fmla="*/ 2147483647 w 76"/>
              <a:gd name="T9" fmla="*/ 2147483647 h 91"/>
              <a:gd name="T10" fmla="*/ 2147483647 w 76"/>
              <a:gd name="T11" fmla="*/ 2147483647 h 91"/>
              <a:gd name="T12" fmla="*/ 2147483647 w 76"/>
              <a:gd name="T13" fmla="*/ 2147483647 h 91"/>
              <a:gd name="T14" fmla="*/ 2147483647 w 76"/>
              <a:gd name="T15" fmla="*/ 2147483647 h 91"/>
              <a:gd name="T16" fmla="*/ 2147483647 w 76"/>
              <a:gd name="T17" fmla="*/ 2147483647 h 91"/>
              <a:gd name="T18" fmla="*/ 2147483647 w 76"/>
              <a:gd name="T19" fmla="*/ 2147483647 h 91"/>
              <a:gd name="T20" fmla="*/ 2147483647 w 76"/>
              <a:gd name="T21" fmla="*/ 2147483647 h 91"/>
              <a:gd name="T22" fmla="*/ 2147483647 w 76"/>
              <a:gd name="T23" fmla="*/ 2147483647 h 91"/>
              <a:gd name="T24" fmla="*/ 2147483647 w 76"/>
              <a:gd name="T25" fmla="*/ 2147483647 h 91"/>
              <a:gd name="T26" fmla="*/ 2147483647 w 76"/>
              <a:gd name="T27" fmla="*/ 2147483647 h 91"/>
              <a:gd name="T28" fmla="*/ 2147483647 w 76"/>
              <a:gd name="T29" fmla="*/ 2147483647 h 91"/>
              <a:gd name="T30" fmla="*/ 2147483647 w 76"/>
              <a:gd name="T31" fmla="*/ 0 h 91"/>
              <a:gd name="T32" fmla="*/ 0 w 76"/>
              <a:gd name="T33" fmla="*/ 0 h 91"/>
              <a:gd name="T34" fmla="*/ 0 w 76"/>
              <a:gd name="T35" fmla="*/ 2147483647 h 91"/>
              <a:gd name="T36" fmla="*/ 2147483647 w 76"/>
              <a:gd name="T37" fmla="*/ 2147483647 h 91"/>
              <a:gd name="T38" fmla="*/ 2147483647 w 76"/>
              <a:gd name="T39" fmla="*/ 2147483647 h 91"/>
              <a:gd name="T40" fmla="*/ 2147483647 w 76"/>
              <a:gd name="T41" fmla="*/ 2147483647 h 91"/>
              <a:gd name="T42" fmla="*/ 2147483647 w 76"/>
              <a:gd name="T43" fmla="*/ 2147483647 h 91"/>
              <a:gd name="T44" fmla="*/ 0 w 76"/>
              <a:gd name="T45" fmla="*/ 2147483647 h 91"/>
              <a:gd name="T46" fmla="*/ 0 w 76"/>
              <a:gd name="T47" fmla="*/ 2147483647 h 91"/>
              <a:gd name="T48" fmla="*/ 2147483647 w 76"/>
              <a:gd name="T49" fmla="*/ 2147483647 h 91"/>
              <a:gd name="T50" fmla="*/ 2147483647 w 76"/>
              <a:gd name="T51" fmla="*/ 2147483647 h 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6" h="91">
                <a:moveTo>
                  <a:pt x="75" y="91"/>
                </a:moveTo>
                <a:cubicBezTo>
                  <a:pt x="76" y="67"/>
                  <a:pt x="76" y="67"/>
                  <a:pt x="76" y="67"/>
                </a:cubicBezTo>
                <a:cubicBezTo>
                  <a:pt x="72" y="67"/>
                  <a:pt x="72" y="67"/>
                  <a:pt x="72" y="67"/>
                </a:cubicBezTo>
                <a:cubicBezTo>
                  <a:pt x="69" y="78"/>
                  <a:pt x="59" y="87"/>
                  <a:pt x="44" y="87"/>
                </a:cubicBezTo>
                <a:cubicBezTo>
                  <a:pt x="29" y="87"/>
                  <a:pt x="29" y="87"/>
                  <a:pt x="29" y="87"/>
                </a:cubicBezTo>
                <a:cubicBezTo>
                  <a:pt x="29" y="87"/>
                  <a:pt x="29" y="81"/>
                  <a:pt x="29" y="78"/>
                </a:cubicBezTo>
                <a:cubicBezTo>
                  <a:pt x="29" y="75"/>
                  <a:pt x="29" y="49"/>
                  <a:pt x="29" y="46"/>
                </a:cubicBezTo>
                <a:cubicBezTo>
                  <a:pt x="60" y="46"/>
                  <a:pt x="60" y="46"/>
                  <a:pt x="60" y="46"/>
                </a:cubicBezTo>
                <a:cubicBezTo>
                  <a:pt x="60" y="40"/>
                  <a:pt x="60" y="40"/>
                  <a:pt x="60" y="40"/>
                </a:cubicBezTo>
                <a:cubicBezTo>
                  <a:pt x="29" y="40"/>
                  <a:pt x="29" y="40"/>
                  <a:pt x="29" y="40"/>
                </a:cubicBezTo>
                <a:cubicBezTo>
                  <a:pt x="29" y="15"/>
                  <a:pt x="29" y="15"/>
                  <a:pt x="29" y="15"/>
                </a:cubicBezTo>
                <a:cubicBezTo>
                  <a:pt x="29" y="11"/>
                  <a:pt x="29" y="4"/>
                  <a:pt x="29" y="4"/>
                </a:cubicBezTo>
                <a:cubicBezTo>
                  <a:pt x="44" y="4"/>
                  <a:pt x="44" y="4"/>
                  <a:pt x="44" y="4"/>
                </a:cubicBezTo>
                <a:cubicBezTo>
                  <a:pt x="61" y="4"/>
                  <a:pt x="68" y="14"/>
                  <a:pt x="70" y="23"/>
                </a:cubicBezTo>
                <a:cubicBezTo>
                  <a:pt x="73" y="23"/>
                  <a:pt x="73" y="23"/>
                  <a:pt x="73" y="23"/>
                </a:cubicBezTo>
                <a:cubicBezTo>
                  <a:pt x="73" y="0"/>
                  <a:pt x="73" y="0"/>
                  <a:pt x="73" y="0"/>
                </a:cubicBezTo>
                <a:cubicBezTo>
                  <a:pt x="0" y="0"/>
                  <a:pt x="0" y="0"/>
                  <a:pt x="0" y="0"/>
                </a:cubicBezTo>
                <a:cubicBezTo>
                  <a:pt x="0" y="2"/>
                  <a:pt x="0" y="2"/>
                  <a:pt x="0" y="2"/>
                </a:cubicBezTo>
                <a:cubicBezTo>
                  <a:pt x="9" y="6"/>
                  <a:pt x="9" y="6"/>
                  <a:pt x="9" y="6"/>
                </a:cubicBezTo>
                <a:cubicBezTo>
                  <a:pt x="9" y="6"/>
                  <a:pt x="9" y="11"/>
                  <a:pt x="9" y="15"/>
                </a:cubicBezTo>
                <a:cubicBezTo>
                  <a:pt x="9" y="76"/>
                  <a:pt x="9" y="76"/>
                  <a:pt x="9" y="76"/>
                </a:cubicBezTo>
                <a:cubicBezTo>
                  <a:pt x="9" y="79"/>
                  <a:pt x="9" y="85"/>
                  <a:pt x="9" y="85"/>
                </a:cubicBezTo>
                <a:cubicBezTo>
                  <a:pt x="0" y="88"/>
                  <a:pt x="0" y="88"/>
                  <a:pt x="0" y="88"/>
                </a:cubicBezTo>
                <a:cubicBezTo>
                  <a:pt x="0" y="91"/>
                  <a:pt x="0" y="91"/>
                  <a:pt x="0" y="91"/>
                </a:cubicBezTo>
                <a:cubicBezTo>
                  <a:pt x="43" y="91"/>
                  <a:pt x="43" y="91"/>
                  <a:pt x="43" y="91"/>
                </a:cubicBezTo>
                <a:lnTo>
                  <a:pt x="75" y="91"/>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56"/>
          <p:cNvSpPr/>
          <p:nvPr userDrawn="1"/>
        </p:nvSpPr>
        <p:spPr bwMode="auto">
          <a:xfrm>
            <a:off x="6831013" y="452438"/>
            <a:ext cx="293687" cy="290512"/>
          </a:xfrm>
          <a:custGeom>
            <a:avLst/>
            <a:gdLst>
              <a:gd name="T0" fmla="*/ 2147483647 w 92"/>
              <a:gd name="T1" fmla="*/ 2147483647 h 91"/>
              <a:gd name="T2" fmla="*/ 2147483647 w 92"/>
              <a:gd name="T3" fmla="*/ 2147483647 h 91"/>
              <a:gd name="T4" fmla="*/ 2147483647 w 92"/>
              <a:gd name="T5" fmla="*/ 2147483647 h 91"/>
              <a:gd name="T6" fmla="*/ 2147483647 w 92"/>
              <a:gd name="T7" fmla="*/ 2147483647 h 91"/>
              <a:gd name="T8" fmla="*/ 2147483647 w 92"/>
              <a:gd name="T9" fmla="*/ 2147483647 h 91"/>
              <a:gd name="T10" fmla="*/ 2147483647 w 92"/>
              <a:gd name="T11" fmla="*/ 2147483647 h 91"/>
              <a:gd name="T12" fmla="*/ 2147483647 w 92"/>
              <a:gd name="T13" fmla="*/ 2147483647 h 91"/>
              <a:gd name="T14" fmla="*/ 2147483647 w 92"/>
              <a:gd name="T15" fmla="*/ 2147483647 h 91"/>
              <a:gd name="T16" fmla="*/ 2147483647 w 92"/>
              <a:gd name="T17" fmla="*/ 2147483647 h 91"/>
              <a:gd name="T18" fmla="*/ 2147483647 w 92"/>
              <a:gd name="T19" fmla="*/ 2147483647 h 91"/>
              <a:gd name="T20" fmla="*/ 2147483647 w 92"/>
              <a:gd name="T21" fmla="*/ 2147483647 h 91"/>
              <a:gd name="T22" fmla="*/ 2147483647 w 92"/>
              <a:gd name="T23" fmla="*/ 2147483647 h 91"/>
              <a:gd name="T24" fmla="*/ 2147483647 w 92"/>
              <a:gd name="T25" fmla="*/ 2147483647 h 91"/>
              <a:gd name="T26" fmla="*/ 2147483647 w 92"/>
              <a:gd name="T27" fmla="*/ 2147483647 h 91"/>
              <a:gd name="T28" fmla="*/ 2147483647 w 92"/>
              <a:gd name="T29" fmla="*/ 0 h 91"/>
              <a:gd name="T30" fmla="*/ 2147483647 w 92"/>
              <a:gd name="T31" fmla="*/ 0 h 91"/>
              <a:gd name="T32" fmla="*/ 2147483647 w 92"/>
              <a:gd name="T33" fmla="*/ 2147483647 h 91"/>
              <a:gd name="T34" fmla="*/ 2147483647 w 92"/>
              <a:gd name="T35" fmla="*/ 2147483647 h 91"/>
              <a:gd name="T36" fmla="*/ 2147483647 w 92"/>
              <a:gd name="T37" fmla="*/ 2147483647 h 91"/>
              <a:gd name="T38" fmla="*/ 2147483647 w 92"/>
              <a:gd name="T39" fmla="*/ 2147483647 h 91"/>
              <a:gd name="T40" fmla="*/ 2147483647 w 92"/>
              <a:gd name="T41" fmla="*/ 2147483647 h 91"/>
              <a:gd name="T42" fmla="*/ 2147483647 w 92"/>
              <a:gd name="T43" fmla="*/ 0 h 91"/>
              <a:gd name="T44" fmla="*/ 0 w 92"/>
              <a:gd name="T45" fmla="*/ 0 h 91"/>
              <a:gd name="T46" fmla="*/ 0 w 92"/>
              <a:gd name="T47" fmla="*/ 2147483647 h 91"/>
              <a:gd name="T48" fmla="*/ 2147483647 w 92"/>
              <a:gd name="T49" fmla="*/ 2147483647 h 91"/>
              <a:gd name="T50" fmla="*/ 2147483647 w 92"/>
              <a:gd name="T51" fmla="*/ 2147483647 h 91"/>
              <a:gd name="T52" fmla="*/ 2147483647 w 92"/>
              <a:gd name="T53" fmla="*/ 2147483647 h 91"/>
              <a:gd name="T54" fmla="*/ 2147483647 w 92"/>
              <a:gd name="T55" fmla="*/ 2147483647 h 91"/>
              <a:gd name="T56" fmla="*/ 2147483647 w 92"/>
              <a:gd name="T57" fmla="*/ 2147483647 h 91"/>
              <a:gd name="T58" fmla="*/ 2147483647 w 92"/>
              <a:gd name="T59" fmla="*/ 2147483647 h 91"/>
              <a:gd name="T60" fmla="*/ 0 w 92"/>
              <a:gd name="T61" fmla="*/ 2147483647 h 91"/>
              <a:gd name="T62" fmla="*/ 0 w 92"/>
              <a:gd name="T63" fmla="*/ 2147483647 h 91"/>
              <a:gd name="T64" fmla="*/ 2147483647 w 92"/>
              <a:gd name="T65" fmla="*/ 2147483647 h 91"/>
              <a:gd name="T66" fmla="*/ 2147483647 w 92"/>
              <a:gd name="T67" fmla="*/ 2147483647 h 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2" h="91">
                <a:moveTo>
                  <a:pt x="22" y="88"/>
                </a:moveTo>
                <a:cubicBezTo>
                  <a:pt x="13" y="85"/>
                  <a:pt x="13" y="85"/>
                  <a:pt x="13" y="85"/>
                </a:cubicBezTo>
                <a:cubicBezTo>
                  <a:pt x="13" y="85"/>
                  <a:pt x="13" y="85"/>
                  <a:pt x="13" y="85"/>
                </a:cubicBezTo>
                <a:cubicBezTo>
                  <a:pt x="13" y="85"/>
                  <a:pt x="13" y="79"/>
                  <a:pt x="13" y="76"/>
                </a:cubicBezTo>
                <a:cubicBezTo>
                  <a:pt x="13" y="18"/>
                  <a:pt x="13" y="18"/>
                  <a:pt x="13" y="18"/>
                </a:cubicBezTo>
                <a:cubicBezTo>
                  <a:pt x="13" y="15"/>
                  <a:pt x="13" y="10"/>
                  <a:pt x="13" y="8"/>
                </a:cubicBezTo>
                <a:cubicBezTo>
                  <a:pt x="78" y="91"/>
                  <a:pt x="78" y="91"/>
                  <a:pt x="78" y="91"/>
                </a:cubicBezTo>
                <a:cubicBezTo>
                  <a:pt x="83" y="91"/>
                  <a:pt x="83" y="91"/>
                  <a:pt x="83" y="91"/>
                </a:cubicBezTo>
                <a:cubicBezTo>
                  <a:pt x="84" y="91"/>
                  <a:pt x="84" y="91"/>
                  <a:pt x="84" y="91"/>
                </a:cubicBezTo>
                <a:cubicBezTo>
                  <a:pt x="84" y="91"/>
                  <a:pt x="84" y="91"/>
                  <a:pt x="84" y="91"/>
                </a:cubicBezTo>
                <a:cubicBezTo>
                  <a:pt x="84" y="15"/>
                  <a:pt x="84" y="15"/>
                  <a:pt x="84" y="15"/>
                </a:cubicBezTo>
                <a:cubicBezTo>
                  <a:pt x="84" y="11"/>
                  <a:pt x="84" y="6"/>
                  <a:pt x="84" y="6"/>
                </a:cubicBezTo>
                <a:cubicBezTo>
                  <a:pt x="84" y="6"/>
                  <a:pt x="84" y="6"/>
                  <a:pt x="84" y="6"/>
                </a:cubicBezTo>
                <a:cubicBezTo>
                  <a:pt x="92" y="2"/>
                  <a:pt x="92" y="2"/>
                  <a:pt x="92" y="2"/>
                </a:cubicBezTo>
                <a:cubicBezTo>
                  <a:pt x="92" y="0"/>
                  <a:pt x="92" y="0"/>
                  <a:pt x="92" y="0"/>
                </a:cubicBezTo>
                <a:cubicBezTo>
                  <a:pt x="71" y="0"/>
                  <a:pt x="71" y="0"/>
                  <a:pt x="71" y="0"/>
                </a:cubicBezTo>
                <a:cubicBezTo>
                  <a:pt x="71" y="2"/>
                  <a:pt x="71" y="2"/>
                  <a:pt x="71" y="2"/>
                </a:cubicBezTo>
                <a:cubicBezTo>
                  <a:pt x="78" y="5"/>
                  <a:pt x="78" y="5"/>
                  <a:pt x="78" y="5"/>
                </a:cubicBezTo>
                <a:cubicBezTo>
                  <a:pt x="78" y="6"/>
                  <a:pt x="78" y="6"/>
                  <a:pt x="78" y="6"/>
                </a:cubicBezTo>
                <a:cubicBezTo>
                  <a:pt x="78" y="6"/>
                  <a:pt x="79" y="11"/>
                  <a:pt x="79" y="15"/>
                </a:cubicBezTo>
                <a:cubicBezTo>
                  <a:pt x="79" y="59"/>
                  <a:pt x="79" y="59"/>
                  <a:pt x="79" y="59"/>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8" y="12"/>
                  <a:pt x="8" y="15"/>
                </a:cubicBezTo>
                <a:cubicBezTo>
                  <a:pt x="8" y="76"/>
                  <a:pt x="8" y="76"/>
                  <a:pt x="8" y="76"/>
                </a:cubicBezTo>
                <a:cubicBezTo>
                  <a:pt x="8" y="79"/>
                  <a:pt x="8" y="85"/>
                  <a:pt x="8" y="85"/>
                </a:cubicBezTo>
                <a:cubicBezTo>
                  <a:pt x="8" y="85"/>
                  <a:pt x="8" y="85"/>
                  <a:pt x="8" y="85"/>
                </a:cubicBezTo>
                <a:cubicBezTo>
                  <a:pt x="0" y="88"/>
                  <a:pt x="0" y="88"/>
                  <a:pt x="0" y="88"/>
                </a:cubicBezTo>
                <a:cubicBezTo>
                  <a:pt x="0" y="91"/>
                  <a:pt x="0" y="91"/>
                  <a:pt x="0" y="91"/>
                </a:cubicBezTo>
                <a:cubicBezTo>
                  <a:pt x="22" y="91"/>
                  <a:pt x="22" y="91"/>
                  <a:pt x="22" y="91"/>
                </a:cubicBezTo>
                <a:lnTo>
                  <a:pt x="22" y="88"/>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57"/>
          <p:cNvSpPr/>
          <p:nvPr userDrawn="1"/>
        </p:nvSpPr>
        <p:spPr bwMode="auto">
          <a:xfrm>
            <a:off x="7959725" y="452438"/>
            <a:ext cx="361950" cy="290512"/>
          </a:xfrm>
          <a:custGeom>
            <a:avLst/>
            <a:gdLst>
              <a:gd name="T0" fmla="*/ 2147483647 w 114"/>
              <a:gd name="T1" fmla="*/ 2147483647 h 91"/>
              <a:gd name="T2" fmla="*/ 2147483647 w 114"/>
              <a:gd name="T3" fmla="*/ 2147483647 h 91"/>
              <a:gd name="T4" fmla="*/ 2147483647 w 114"/>
              <a:gd name="T5" fmla="*/ 2147483647 h 91"/>
              <a:gd name="T6" fmla="*/ 2147483647 w 114"/>
              <a:gd name="T7" fmla="*/ 2147483647 h 91"/>
              <a:gd name="T8" fmla="*/ 2147483647 w 114"/>
              <a:gd name="T9" fmla="*/ 2147483647 h 91"/>
              <a:gd name="T10" fmla="*/ 2147483647 w 114"/>
              <a:gd name="T11" fmla="*/ 2147483647 h 91"/>
              <a:gd name="T12" fmla="*/ 2147483647 w 114"/>
              <a:gd name="T13" fmla="*/ 2147483647 h 91"/>
              <a:gd name="T14" fmla="*/ 2147483647 w 114"/>
              <a:gd name="T15" fmla="*/ 2147483647 h 91"/>
              <a:gd name="T16" fmla="*/ 2147483647 w 114"/>
              <a:gd name="T17" fmla="*/ 2147483647 h 91"/>
              <a:gd name="T18" fmla="*/ 2147483647 w 114"/>
              <a:gd name="T19" fmla="*/ 2147483647 h 91"/>
              <a:gd name="T20" fmla="*/ 2147483647 w 114"/>
              <a:gd name="T21" fmla="*/ 2147483647 h 91"/>
              <a:gd name="T22" fmla="*/ 2147483647 w 114"/>
              <a:gd name="T23" fmla="*/ 2147483647 h 91"/>
              <a:gd name="T24" fmla="*/ 2147483647 w 114"/>
              <a:gd name="T25" fmla="*/ 2147483647 h 91"/>
              <a:gd name="T26" fmla="*/ 2147483647 w 114"/>
              <a:gd name="T27" fmla="*/ 2147483647 h 91"/>
              <a:gd name="T28" fmla="*/ 2147483647 w 114"/>
              <a:gd name="T29" fmla="*/ 2147483647 h 91"/>
              <a:gd name="T30" fmla="*/ 2147483647 w 114"/>
              <a:gd name="T31" fmla="*/ 2147483647 h 91"/>
              <a:gd name="T32" fmla="*/ 2147483647 w 114"/>
              <a:gd name="T33" fmla="*/ 2147483647 h 91"/>
              <a:gd name="T34" fmla="*/ 2147483647 w 114"/>
              <a:gd name="T35" fmla="*/ 2147483647 h 91"/>
              <a:gd name="T36" fmla="*/ 2147483647 w 114"/>
              <a:gd name="T37" fmla="*/ 2147483647 h 91"/>
              <a:gd name="T38" fmla="*/ 2147483647 w 114"/>
              <a:gd name="T39" fmla="*/ 2147483647 h 91"/>
              <a:gd name="T40" fmla="*/ 2147483647 w 114"/>
              <a:gd name="T41" fmla="*/ 2147483647 h 91"/>
              <a:gd name="T42" fmla="*/ 2147483647 w 114"/>
              <a:gd name="T43" fmla="*/ 0 h 91"/>
              <a:gd name="T44" fmla="*/ 2147483647 w 114"/>
              <a:gd name="T45" fmla="*/ 0 h 91"/>
              <a:gd name="T46" fmla="*/ 2147483647 w 114"/>
              <a:gd name="T47" fmla="*/ 0 h 91"/>
              <a:gd name="T48" fmla="*/ 2147483647 w 114"/>
              <a:gd name="T49" fmla="*/ 2147483647 h 91"/>
              <a:gd name="T50" fmla="*/ 2147483647 w 114"/>
              <a:gd name="T51" fmla="*/ 0 h 91"/>
              <a:gd name="T52" fmla="*/ 0 w 114"/>
              <a:gd name="T53" fmla="*/ 0 h 91"/>
              <a:gd name="T54" fmla="*/ 0 w 114"/>
              <a:gd name="T55" fmla="*/ 2147483647 h 91"/>
              <a:gd name="T56" fmla="*/ 2147483647 w 114"/>
              <a:gd name="T57" fmla="*/ 2147483647 h 91"/>
              <a:gd name="T58" fmla="*/ 2147483647 w 114"/>
              <a:gd name="T59" fmla="*/ 2147483647 h 91"/>
              <a:gd name="T60" fmla="*/ 2147483647 w 114"/>
              <a:gd name="T61" fmla="*/ 2147483647 h 91"/>
              <a:gd name="T62" fmla="*/ 2147483647 w 114"/>
              <a:gd name="T63" fmla="*/ 2147483647 h 91"/>
              <a:gd name="T64" fmla="*/ 2147483647 w 114"/>
              <a:gd name="T65" fmla="*/ 2147483647 h 91"/>
              <a:gd name="T66" fmla="*/ 2147483647 w 114"/>
              <a:gd name="T67" fmla="*/ 2147483647 h 91"/>
              <a:gd name="T68" fmla="*/ 0 w 114"/>
              <a:gd name="T69" fmla="*/ 2147483647 h 91"/>
              <a:gd name="T70" fmla="*/ 0 w 114"/>
              <a:gd name="T71" fmla="*/ 2147483647 h 91"/>
              <a:gd name="T72" fmla="*/ 2147483647 w 114"/>
              <a:gd name="T73" fmla="*/ 2147483647 h 91"/>
              <a:gd name="T74" fmla="*/ 2147483647 w 114"/>
              <a:gd name="T75" fmla="*/ 2147483647 h 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4" h="91">
                <a:moveTo>
                  <a:pt x="24" y="88"/>
                </a:moveTo>
                <a:cubicBezTo>
                  <a:pt x="14" y="85"/>
                  <a:pt x="14" y="85"/>
                  <a:pt x="14" y="85"/>
                </a:cubicBezTo>
                <a:cubicBezTo>
                  <a:pt x="14" y="85"/>
                  <a:pt x="14" y="85"/>
                  <a:pt x="14" y="85"/>
                </a:cubicBezTo>
                <a:cubicBezTo>
                  <a:pt x="14" y="85"/>
                  <a:pt x="14" y="80"/>
                  <a:pt x="14" y="77"/>
                </a:cubicBezTo>
                <a:cubicBezTo>
                  <a:pt x="14" y="11"/>
                  <a:pt x="14" y="11"/>
                  <a:pt x="14" y="11"/>
                </a:cubicBezTo>
                <a:cubicBezTo>
                  <a:pt x="15" y="15"/>
                  <a:pt x="16" y="16"/>
                  <a:pt x="17" y="19"/>
                </a:cubicBezTo>
                <a:cubicBezTo>
                  <a:pt x="45" y="91"/>
                  <a:pt x="45" y="91"/>
                  <a:pt x="45" y="91"/>
                </a:cubicBezTo>
                <a:cubicBezTo>
                  <a:pt x="51" y="91"/>
                  <a:pt x="51" y="91"/>
                  <a:pt x="51" y="91"/>
                </a:cubicBezTo>
                <a:cubicBezTo>
                  <a:pt x="52" y="91"/>
                  <a:pt x="52" y="91"/>
                  <a:pt x="52" y="91"/>
                </a:cubicBezTo>
                <a:cubicBezTo>
                  <a:pt x="85" y="11"/>
                  <a:pt x="85" y="11"/>
                  <a:pt x="85" y="11"/>
                </a:cubicBezTo>
                <a:cubicBezTo>
                  <a:pt x="85" y="77"/>
                  <a:pt x="85" y="77"/>
                  <a:pt x="85" y="77"/>
                </a:cubicBezTo>
                <a:cubicBezTo>
                  <a:pt x="85" y="79"/>
                  <a:pt x="84" y="85"/>
                  <a:pt x="84" y="85"/>
                </a:cubicBezTo>
                <a:cubicBezTo>
                  <a:pt x="75" y="88"/>
                  <a:pt x="75" y="88"/>
                  <a:pt x="75" y="88"/>
                </a:cubicBezTo>
                <a:cubicBezTo>
                  <a:pt x="75" y="91"/>
                  <a:pt x="75" y="91"/>
                  <a:pt x="75" y="91"/>
                </a:cubicBezTo>
                <a:cubicBezTo>
                  <a:pt x="114" y="91"/>
                  <a:pt x="114" y="91"/>
                  <a:pt x="114" y="91"/>
                </a:cubicBezTo>
                <a:cubicBezTo>
                  <a:pt x="114" y="88"/>
                  <a:pt x="114" y="88"/>
                  <a:pt x="114" y="88"/>
                </a:cubicBezTo>
                <a:cubicBezTo>
                  <a:pt x="105" y="85"/>
                  <a:pt x="105" y="85"/>
                  <a:pt x="105" y="85"/>
                </a:cubicBezTo>
                <a:cubicBezTo>
                  <a:pt x="105" y="85"/>
                  <a:pt x="105" y="80"/>
                  <a:pt x="105" y="77"/>
                </a:cubicBezTo>
                <a:cubicBezTo>
                  <a:pt x="105" y="15"/>
                  <a:pt x="105" y="15"/>
                  <a:pt x="105" y="15"/>
                </a:cubicBezTo>
                <a:cubicBezTo>
                  <a:pt x="105" y="11"/>
                  <a:pt x="105" y="6"/>
                  <a:pt x="105" y="6"/>
                </a:cubicBezTo>
                <a:cubicBezTo>
                  <a:pt x="114" y="2"/>
                  <a:pt x="114" y="2"/>
                  <a:pt x="114" y="2"/>
                </a:cubicBezTo>
                <a:cubicBezTo>
                  <a:pt x="114" y="0"/>
                  <a:pt x="114" y="0"/>
                  <a:pt x="114" y="0"/>
                </a:cubicBezTo>
                <a:cubicBezTo>
                  <a:pt x="84" y="0"/>
                  <a:pt x="84" y="0"/>
                  <a:pt x="84" y="0"/>
                </a:cubicBezTo>
                <a:cubicBezTo>
                  <a:pt x="84" y="0"/>
                  <a:pt x="84" y="0"/>
                  <a:pt x="84" y="0"/>
                </a:cubicBezTo>
                <a:cubicBezTo>
                  <a:pt x="57" y="65"/>
                  <a:pt x="57" y="65"/>
                  <a:pt x="57" y="65"/>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9" y="12"/>
                  <a:pt x="9" y="15"/>
                </a:cubicBezTo>
                <a:cubicBezTo>
                  <a:pt x="9" y="77"/>
                  <a:pt x="9" y="77"/>
                  <a:pt x="9" y="77"/>
                </a:cubicBezTo>
                <a:cubicBezTo>
                  <a:pt x="9" y="79"/>
                  <a:pt x="8" y="85"/>
                  <a:pt x="8" y="85"/>
                </a:cubicBezTo>
                <a:cubicBezTo>
                  <a:pt x="8" y="85"/>
                  <a:pt x="8" y="85"/>
                  <a:pt x="8" y="85"/>
                </a:cubicBezTo>
                <a:cubicBezTo>
                  <a:pt x="0" y="88"/>
                  <a:pt x="0" y="88"/>
                  <a:pt x="0" y="88"/>
                </a:cubicBezTo>
                <a:cubicBezTo>
                  <a:pt x="0" y="91"/>
                  <a:pt x="0" y="91"/>
                  <a:pt x="0" y="91"/>
                </a:cubicBezTo>
                <a:cubicBezTo>
                  <a:pt x="24" y="91"/>
                  <a:pt x="24" y="91"/>
                  <a:pt x="24" y="91"/>
                </a:cubicBezTo>
                <a:lnTo>
                  <a:pt x="24" y="88"/>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58"/>
          <p:cNvSpPr/>
          <p:nvPr userDrawn="1"/>
        </p:nvSpPr>
        <p:spPr bwMode="auto">
          <a:xfrm>
            <a:off x="7537450" y="446088"/>
            <a:ext cx="130175" cy="303212"/>
          </a:xfrm>
          <a:custGeom>
            <a:avLst/>
            <a:gdLst>
              <a:gd name="T0" fmla="*/ 2147483647 w 41"/>
              <a:gd name="T1" fmla="*/ 2147483647 h 95"/>
              <a:gd name="T2" fmla="*/ 2147483647 w 41"/>
              <a:gd name="T3" fmla="*/ 2147483647 h 95"/>
              <a:gd name="T4" fmla="*/ 2147483647 w 41"/>
              <a:gd name="T5" fmla="*/ 0 h 95"/>
              <a:gd name="T6" fmla="*/ 0 w 41"/>
              <a:gd name="T7" fmla="*/ 2147483647 h 95"/>
              <a:gd name="T8" fmla="*/ 2147483647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41" y="95"/>
                </a:moveTo>
                <a:cubicBezTo>
                  <a:pt x="25" y="82"/>
                  <a:pt x="23" y="55"/>
                  <a:pt x="23" y="47"/>
                </a:cubicBezTo>
                <a:cubicBezTo>
                  <a:pt x="23" y="39"/>
                  <a:pt x="25" y="13"/>
                  <a:pt x="41" y="0"/>
                </a:cubicBezTo>
                <a:cubicBezTo>
                  <a:pt x="16" y="2"/>
                  <a:pt x="0" y="21"/>
                  <a:pt x="0" y="47"/>
                </a:cubicBezTo>
                <a:cubicBezTo>
                  <a:pt x="0" y="74"/>
                  <a:pt x="16" y="92"/>
                  <a:pt x="41" y="95"/>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59"/>
          <p:cNvSpPr>
            <a:spLocks noEditPoints="1"/>
          </p:cNvSpPr>
          <p:nvPr userDrawn="1"/>
        </p:nvSpPr>
        <p:spPr bwMode="auto">
          <a:xfrm>
            <a:off x="8372475" y="452438"/>
            <a:ext cx="274638" cy="290512"/>
          </a:xfrm>
          <a:custGeom>
            <a:avLst/>
            <a:gdLst>
              <a:gd name="T0" fmla="*/ 2147483647 w 86"/>
              <a:gd name="T1" fmla="*/ 2147483647 h 91"/>
              <a:gd name="T2" fmla="*/ 2147483647 w 86"/>
              <a:gd name="T3" fmla="*/ 2147483647 h 91"/>
              <a:gd name="T4" fmla="*/ 2147483647 w 86"/>
              <a:gd name="T5" fmla="*/ 2147483647 h 91"/>
              <a:gd name="T6" fmla="*/ 2147483647 w 86"/>
              <a:gd name="T7" fmla="*/ 2147483647 h 91"/>
              <a:gd name="T8" fmla="*/ 2147483647 w 86"/>
              <a:gd name="T9" fmla="*/ 2147483647 h 91"/>
              <a:gd name="T10" fmla="*/ 2147483647 w 86"/>
              <a:gd name="T11" fmla="*/ 2147483647 h 91"/>
              <a:gd name="T12" fmla="*/ 2147483647 w 86"/>
              <a:gd name="T13" fmla="*/ 2147483647 h 91"/>
              <a:gd name="T14" fmla="*/ 2147483647 w 86"/>
              <a:gd name="T15" fmla="*/ 2147483647 h 91"/>
              <a:gd name="T16" fmla="*/ 2147483647 w 86"/>
              <a:gd name="T17" fmla="*/ 2147483647 h 91"/>
              <a:gd name="T18" fmla="*/ 2147483647 w 86"/>
              <a:gd name="T19" fmla="*/ 2147483647 h 91"/>
              <a:gd name="T20" fmla="*/ 2147483647 w 86"/>
              <a:gd name="T21" fmla="*/ 2147483647 h 91"/>
              <a:gd name="T22" fmla="*/ 2147483647 w 86"/>
              <a:gd name="T23" fmla="*/ 0 h 91"/>
              <a:gd name="T24" fmla="*/ 2147483647 w 86"/>
              <a:gd name="T25" fmla="*/ 0 h 91"/>
              <a:gd name="T26" fmla="*/ 2147483647 w 86"/>
              <a:gd name="T27" fmla="*/ 0 h 91"/>
              <a:gd name="T28" fmla="*/ 2147483647 w 86"/>
              <a:gd name="T29" fmla="*/ 2147483647 h 91"/>
              <a:gd name="T30" fmla="*/ 0 w 86"/>
              <a:gd name="T31" fmla="*/ 2147483647 h 91"/>
              <a:gd name="T32" fmla="*/ 0 w 86"/>
              <a:gd name="T33" fmla="*/ 2147483647 h 91"/>
              <a:gd name="T34" fmla="*/ 2147483647 w 86"/>
              <a:gd name="T35" fmla="*/ 2147483647 h 91"/>
              <a:gd name="T36" fmla="*/ 2147483647 w 86"/>
              <a:gd name="T37" fmla="*/ 2147483647 h 91"/>
              <a:gd name="T38" fmla="*/ 2147483647 w 86"/>
              <a:gd name="T39" fmla="*/ 2147483647 h 91"/>
              <a:gd name="T40" fmla="*/ 2147483647 w 86"/>
              <a:gd name="T41" fmla="*/ 2147483647 h 91"/>
              <a:gd name="T42" fmla="*/ 2147483647 w 86"/>
              <a:gd name="T43" fmla="*/ 2147483647 h 91"/>
              <a:gd name="T44" fmla="*/ 2147483647 w 86"/>
              <a:gd name="T45" fmla="*/ 2147483647 h 9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6" h="91">
                <a:moveTo>
                  <a:pt x="19" y="88"/>
                </a:moveTo>
                <a:cubicBezTo>
                  <a:pt x="13" y="85"/>
                  <a:pt x="13" y="85"/>
                  <a:pt x="13" y="85"/>
                </a:cubicBezTo>
                <a:cubicBezTo>
                  <a:pt x="13" y="85"/>
                  <a:pt x="13" y="85"/>
                  <a:pt x="13" y="85"/>
                </a:cubicBezTo>
                <a:cubicBezTo>
                  <a:pt x="13" y="85"/>
                  <a:pt x="16" y="75"/>
                  <a:pt x="21" y="64"/>
                </a:cubicBezTo>
                <a:cubicBezTo>
                  <a:pt x="49" y="64"/>
                  <a:pt x="49" y="64"/>
                  <a:pt x="49" y="64"/>
                </a:cubicBezTo>
                <a:cubicBezTo>
                  <a:pt x="56" y="85"/>
                  <a:pt x="56" y="85"/>
                  <a:pt x="56" y="85"/>
                </a:cubicBezTo>
                <a:cubicBezTo>
                  <a:pt x="49" y="88"/>
                  <a:pt x="49" y="88"/>
                  <a:pt x="49" y="88"/>
                </a:cubicBezTo>
                <a:cubicBezTo>
                  <a:pt x="49" y="91"/>
                  <a:pt x="49" y="91"/>
                  <a:pt x="49" y="91"/>
                </a:cubicBezTo>
                <a:cubicBezTo>
                  <a:pt x="86" y="91"/>
                  <a:pt x="86" y="91"/>
                  <a:pt x="86" y="91"/>
                </a:cubicBezTo>
                <a:cubicBezTo>
                  <a:pt x="86" y="88"/>
                  <a:pt x="86" y="88"/>
                  <a:pt x="86" y="88"/>
                </a:cubicBezTo>
                <a:cubicBezTo>
                  <a:pt x="79" y="85"/>
                  <a:pt x="79" y="85"/>
                  <a:pt x="79" y="85"/>
                </a:cubicBezTo>
                <a:cubicBezTo>
                  <a:pt x="45" y="0"/>
                  <a:pt x="45" y="0"/>
                  <a:pt x="45" y="0"/>
                </a:cubicBezTo>
                <a:cubicBezTo>
                  <a:pt x="40" y="0"/>
                  <a:pt x="40" y="0"/>
                  <a:pt x="40" y="0"/>
                </a:cubicBezTo>
                <a:cubicBezTo>
                  <a:pt x="39" y="0"/>
                  <a:pt x="39" y="0"/>
                  <a:pt x="39" y="0"/>
                </a:cubicBezTo>
                <a:cubicBezTo>
                  <a:pt x="7" y="85"/>
                  <a:pt x="7" y="85"/>
                  <a:pt x="7" y="85"/>
                </a:cubicBezTo>
                <a:cubicBezTo>
                  <a:pt x="0" y="88"/>
                  <a:pt x="0" y="88"/>
                  <a:pt x="0" y="88"/>
                </a:cubicBezTo>
                <a:cubicBezTo>
                  <a:pt x="0" y="91"/>
                  <a:pt x="0" y="91"/>
                  <a:pt x="0" y="91"/>
                </a:cubicBezTo>
                <a:cubicBezTo>
                  <a:pt x="19" y="91"/>
                  <a:pt x="19" y="91"/>
                  <a:pt x="19" y="91"/>
                </a:cubicBezTo>
                <a:lnTo>
                  <a:pt x="19" y="88"/>
                </a:lnTo>
                <a:close/>
                <a:moveTo>
                  <a:pt x="35" y="26"/>
                </a:moveTo>
                <a:cubicBezTo>
                  <a:pt x="47" y="59"/>
                  <a:pt x="47" y="59"/>
                  <a:pt x="47" y="59"/>
                </a:cubicBezTo>
                <a:cubicBezTo>
                  <a:pt x="23" y="59"/>
                  <a:pt x="23" y="59"/>
                  <a:pt x="23" y="59"/>
                </a:cubicBezTo>
                <a:cubicBezTo>
                  <a:pt x="28" y="45"/>
                  <a:pt x="34" y="29"/>
                  <a:pt x="35" y="26"/>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0" name="Freeform 8"/>
          <p:cNvSpPr/>
          <p:nvPr userDrawn="1"/>
        </p:nvSpPr>
        <p:spPr bwMode="auto">
          <a:xfrm>
            <a:off x="8643938" y="5046663"/>
            <a:ext cx="3175" cy="1587"/>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0" y="0"/>
                  <a:pt x="0" y="0"/>
                  <a:pt x="0" y="0"/>
                </a:cubicBezTo>
                <a:cubicBezTo>
                  <a:pt x="1"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Freeform 9"/>
          <p:cNvSpPr/>
          <p:nvPr userDrawn="1"/>
        </p:nvSpPr>
        <p:spPr bwMode="auto">
          <a:xfrm>
            <a:off x="8302625" y="1944688"/>
            <a:ext cx="96838" cy="31750"/>
          </a:xfrm>
          <a:custGeom>
            <a:avLst/>
            <a:gdLst>
              <a:gd name="T0" fmla="*/ 2147483647 w 30"/>
              <a:gd name="T1" fmla="*/ 2147483647 h 10"/>
              <a:gd name="T2" fmla="*/ 2147483647 w 30"/>
              <a:gd name="T3" fmla="*/ 0 h 10"/>
              <a:gd name="T4" fmla="*/ 2147483647 w 30"/>
              <a:gd name="T5" fmla="*/ 2147483647 h 10"/>
              <a:gd name="T6" fmla="*/ 2147483647 w 30"/>
              <a:gd name="T7" fmla="*/ 2147483647 h 10"/>
              <a:gd name="T8" fmla="*/ 2147483647 w 30"/>
              <a:gd name="T9" fmla="*/ 2147483647 h 10"/>
              <a:gd name="T10" fmla="*/ 2147483647 w 30"/>
              <a:gd name="T11" fmla="*/ 2147483647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 h="10">
                <a:moveTo>
                  <a:pt x="30" y="3"/>
                </a:moveTo>
                <a:cubicBezTo>
                  <a:pt x="23" y="0"/>
                  <a:pt x="14" y="0"/>
                  <a:pt x="6" y="0"/>
                </a:cubicBezTo>
                <a:cubicBezTo>
                  <a:pt x="0" y="2"/>
                  <a:pt x="1" y="3"/>
                  <a:pt x="1" y="5"/>
                </a:cubicBezTo>
                <a:cubicBezTo>
                  <a:pt x="6" y="8"/>
                  <a:pt x="17" y="7"/>
                  <a:pt x="19" y="10"/>
                </a:cubicBezTo>
                <a:cubicBezTo>
                  <a:pt x="22" y="9"/>
                  <a:pt x="26" y="10"/>
                  <a:pt x="30" y="8"/>
                </a:cubicBezTo>
                <a:cubicBezTo>
                  <a:pt x="21" y="7"/>
                  <a:pt x="28" y="4"/>
                  <a:pt x="30" y="3"/>
                </a:cubicBezTo>
                <a:close/>
              </a:path>
            </a:pathLst>
          </a:custGeom>
          <a:solidFill>
            <a:srgbClr val="B4A1C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Rectangle 40"/>
          <p:cNvSpPr>
            <a:spLocks noChangeArrowheads="1"/>
          </p:cNvSpPr>
          <p:nvPr userDrawn="1"/>
        </p:nvSpPr>
        <p:spPr bwMode="auto">
          <a:xfrm>
            <a:off x="3519488" y="4043363"/>
            <a:ext cx="663575" cy="12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2" name="Title 1"/>
          <p:cNvSpPr>
            <a:spLocks noGrp="1"/>
          </p:cNvSpPr>
          <p:nvPr>
            <p:ph type="title"/>
          </p:nvPr>
        </p:nvSpPr>
        <p:spPr>
          <a:xfrm>
            <a:off x="3519854" y="2438399"/>
            <a:ext cx="4695092" cy="1000125"/>
          </a:xfrm>
          <a:prstGeom prst="rect">
            <a:avLst/>
          </a:prstGeom>
        </p:spPr>
        <p:txBody>
          <a:bodyPr tIns="0" bIns="0" rtlCol="0" anchor="b">
            <a:noAutofit/>
          </a:bodyPr>
          <a:lstStyle>
            <a:lvl1pPr algn="l">
              <a:defRPr kumimoji="0" lang="fr-FR" sz="33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defRPr>
            </a:lvl1pPr>
          </a:lstStyle>
          <a:p>
            <a:pPr lvl="0"/>
            <a:r>
              <a:rPr lang="zh-CN" altLang="en-US" smtClean="0"/>
              <a:t>单击此处编辑母版标题样式</a:t>
            </a:r>
            <a:endParaRPr lang="fr-FR" dirty="0"/>
          </a:p>
        </p:txBody>
      </p:sp>
      <p:sp>
        <p:nvSpPr>
          <p:cNvPr id="42" name="Text Placeholder 41"/>
          <p:cNvSpPr>
            <a:spLocks noGrp="1"/>
          </p:cNvSpPr>
          <p:nvPr>
            <p:ph type="body" sz="quarter" idx="10"/>
          </p:nvPr>
        </p:nvSpPr>
        <p:spPr>
          <a:xfrm>
            <a:off x="591013" y="2811782"/>
            <a:ext cx="1100798" cy="1767839"/>
          </a:xfrm>
        </p:spPr>
        <p:txBody>
          <a:bodyPr anchor="ctr"/>
          <a:lstStyle>
            <a:lvl1pPr algn="ctr">
              <a:defRPr sz="16300" b="0">
                <a:solidFill>
                  <a:schemeClr val="bg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75" name="Text Placeholder 69"/>
          <p:cNvSpPr>
            <a:spLocks noGrp="1"/>
          </p:cNvSpPr>
          <p:nvPr>
            <p:ph type="body" sz="quarter" idx="11"/>
          </p:nvPr>
        </p:nvSpPr>
        <p:spPr>
          <a:xfrm>
            <a:off x="3519854" y="3463925"/>
            <a:ext cx="4695092" cy="498475"/>
          </a:xfrm>
        </p:spPr>
        <p:txBody>
          <a:bodyPr/>
          <a:lstStyle>
            <a:lvl1pPr>
              <a:defRPr sz="2200" cap="all" baseline="0">
                <a:solidFill>
                  <a:srgbClr val="582E91"/>
                </a:solidFill>
                <a:latin typeface="+mj-lt"/>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
        <p:nvSpPr>
          <p:cNvPr id="76" name="Text Placeholder 69"/>
          <p:cNvSpPr>
            <a:spLocks noGrp="1"/>
          </p:cNvSpPr>
          <p:nvPr>
            <p:ph type="body" sz="quarter" idx="12"/>
          </p:nvPr>
        </p:nvSpPr>
        <p:spPr>
          <a:xfrm>
            <a:off x="3519854" y="4137025"/>
            <a:ext cx="4695092" cy="596900"/>
          </a:xfrm>
        </p:spPr>
        <p:txBody>
          <a:bodyPr/>
          <a:lstStyle>
            <a:lvl1pPr>
              <a:defRPr sz="1700" cap="none" baseline="0">
                <a:solidFill>
                  <a:schemeClr val="bg1"/>
                </a:solidFill>
                <a:latin typeface="Arial Black" panose="020B0A04020102020204" pitchFamily="34" charset="0"/>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Tree>
  </p:cSld>
  <p:clrMapOvr>
    <a:masterClrMapping/>
  </p:clrMapOvr>
  <p:transition>
    <p:fade/>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showMasterSp="0" userDrawn="1">
  <p:cSld name="Titre et texte 4">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78616" name="think-cell Slide" r:id="rId3" imgW="12700" imgH="12700" progId="TCLayout.ActiveDocument.1">
                  <p:embed/>
                </p:oleObj>
              </mc:Choice>
              <mc:Fallback>
                <p:oleObj name="think-cell Slide" r:id="rId3" imgW="12700" imgH="12700" progId="TCLayout.ActiveDocument.1">
                  <p:embed/>
                  <p:pic>
                    <p:nvPicPr>
                      <p:cNvPr id="0" name="图片 4783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EF1105E9-68B3-4C4F-A99B-2B78A05B317D}"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6"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78617" name="think-cell Slide" r:id="rId6" imgW="12700" imgH="12700" progId="TCLayout.ActiveDocument.1">
                  <p:embed/>
                </p:oleObj>
              </mc:Choice>
              <mc:Fallback>
                <p:oleObj name="think-cell Slide" r:id="rId6" imgW="12700" imgH="12700" progId="TCLayout.ActiveDocument.1">
                  <p:embed/>
                  <p:pic>
                    <p:nvPicPr>
                      <p:cNvPr id="0" name="图片 47834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B4A1C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B4A1C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Text Placeholder 8"/>
          <p:cNvSpPr>
            <a:spLocks noGrp="1"/>
          </p:cNvSpPr>
          <p:nvPr>
            <p:ph type="body" sz="quarter" idx="12" hasCustomPrompt="1"/>
          </p:nvPr>
        </p:nvSpPr>
        <p:spPr>
          <a:xfrm>
            <a:off x="401637" y="1706137"/>
            <a:ext cx="8340725" cy="4650058"/>
          </a:xfrm>
        </p:spPr>
        <p:txBody>
          <a:bodyPr/>
          <a:lstStyle>
            <a:lvl3pPr>
              <a:buClr>
                <a:srgbClr val="B4A1CE"/>
              </a:buClr>
              <a:defRPr/>
            </a:lvl3pPr>
            <a:lvl4pPr>
              <a:buClr>
                <a:srgbClr val="B4A1CE"/>
              </a:buClr>
              <a:defRPr/>
            </a:lvl4pPr>
            <a:lvl5pPr>
              <a:buClr>
                <a:srgbClr val="B4A1CE"/>
              </a:buClr>
              <a:defRPr/>
            </a:lvl5p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0" name="Title 9"/>
          <p:cNvSpPr>
            <a:spLocks noGrp="1"/>
          </p:cNvSpPr>
          <p:nvPr>
            <p:ph type="title"/>
          </p:nvPr>
        </p:nvSpPr>
        <p:spPr>
          <a:xfrm>
            <a:off x="1127899" y="891241"/>
            <a:ext cx="7614463" cy="670506"/>
          </a:xfrm>
        </p:spPr>
        <p:txBody>
          <a:bodyPr/>
          <a:lstStyle>
            <a:lvl1pPr>
              <a:defRPr sz="2800">
                <a:solidFill>
                  <a:srgbClr val="B4A1CE"/>
                </a:solidFill>
              </a:defRPr>
            </a:lvl1pPr>
          </a:lstStyle>
          <a:p>
            <a:r>
              <a:rPr lang="fr-FR"/>
              <a:t>Modifiez le style du titre</a:t>
            </a:r>
            <a:endParaRPr lang="en-US" dirty="0"/>
          </a:p>
        </p:txBody>
      </p:sp>
      <p:sp>
        <p:nvSpPr>
          <p:cNvPr id="15" name="Text Placeholder 41"/>
          <p:cNvSpPr>
            <a:spLocks noGrp="1"/>
          </p:cNvSpPr>
          <p:nvPr>
            <p:ph type="body" sz="quarter" idx="14"/>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e personnalisée">
    <p:spTree>
      <p:nvGrpSpPr>
        <p:cNvPr id="1" name=""/>
        <p:cNvGrpSpPr/>
        <p:nvPr/>
      </p:nvGrpSpPr>
      <p:grpSpPr>
        <a:xfrm>
          <a:off x="0" y="0"/>
          <a:ext cx="0" cy="0"/>
          <a:chOff x="0" y="0"/>
          <a:chExt cx="0" cy="0"/>
        </a:xfrm>
      </p:grpSpPr>
      <p:pic>
        <p:nvPicPr>
          <p:cNvPr id="5" name="Image 1" descr="PPT neoma bas-pag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75" y="11113"/>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2" descr="pict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8938" y="606425"/>
            <a:ext cx="855662"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4E2981"/>
                </a:solidFill>
                <a:latin typeface="Times"/>
                <a:cs typeface="Times"/>
              </a:defRPr>
            </a:lvl1pPr>
          </a:lstStyle>
          <a:p>
            <a:pPr lvl="0"/>
            <a:r>
              <a:rPr lang="fr-FR" smtClean="0"/>
              <a:t>Cliquez pour modifier les styles du texte du masque</a:t>
            </a:r>
            <a:endParaRPr lang="fr-FR" smtClean="0"/>
          </a:p>
        </p:txBody>
      </p:sp>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4E2A82"/>
                </a:solidFill>
                <a:latin typeface="Times"/>
                <a:cs typeface="Times"/>
              </a:defRPr>
            </a:lvl1pPr>
          </a:lstStyle>
          <a:p>
            <a:r>
              <a:rPr lang="fr-FR" smtClean="0"/>
              <a:t>Cliquez et modifiez le titre</a:t>
            </a:r>
            <a:endParaRPr lang="fr-FR" dirty="0"/>
          </a:p>
        </p:txBody>
      </p:sp>
      <p:sp>
        <p:nvSpPr>
          <p:cNvPr id="13" name="Espace réservé du contenu 12"/>
          <p:cNvSpPr>
            <a:spLocks noGrp="1"/>
          </p:cNvSpPr>
          <p:nvPr>
            <p:ph sz="quarter" idx="16" hasCustomPrompt="1"/>
          </p:nvPr>
        </p:nvSpPr>
        <p:spPr>
          <a:xfrm>
            <a:off x="1383750" y="1651000"/>
            <a:ext cx="6713538" cy="3927475"/>
          </a:xfrm>
          <a:prstGeom prst="rect">
            <a:avLst/>
          </a:prstGeom>
        </p:spPr>
        <p:txBody>
          <a:bodyPr vert="horz"/>
          <a:lstStyle>
            <a:lvl1pPr>
              <a:buFontTx/>
              <a:buNone/>
              <a:defRPr sz="1400">
                <a:solidFill>
                  <a:srgbClr val="88746A"/>
                </a:solidFill>
                <a:latin typeface="Arial" panose="020B0604020202020204" pitchFamily="34" charset="0"/>
                <a:cs typeface="Arial" panose="020B0604020202020204" pitchFamily="34" charset="0"/>
              </a:defRPr>
            </a:lvl1pPr>
            <a:lvl2pPr>
              <a:buFontTx/>
              <a:buNone/>
              <a:defRPr sz="1400"/>
            </a:lvl2pPr>
            <a:lvl3pPr>
              <a:buFontTx/>
              <a:buNone/>
              <a:defRPr sz="1400"/>
            </a:lvl3pPr>
            <a:lvl4pPr>
              <a:buFontTx/>
              <a:buNone/>
              <a:defRPr sz="1400"/>
            </a:lvl4pPr>
            <a:lvl5pPr>
              <a:buFontTx/>
              <a:buNone/>
              <a:defRPr sz="1400"/>
            </a:lvl5pPr>
          </a:lstStyle>
          <a:p>
            <a:pPr lvl="0"/>
            <a:r>
              <a:rPr lang="fr-FR" smtClean="0"/>
              <a:t>Cliquez pour modifier les styles du texte du masque</a:t>
            </a:r>
            <a:endParaRPr lang="fr-FR" smtClean="0"/>
          </a:p>
        </p:txBody>
      </p:sp>
      <p:sp>
        <p:nvSpPr>
          <p:cNvPr id="7"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727944"/>
                </a:solidFill>
                <a:latin typeface="Times" charset="0"/>
                <a:ea typeface="MS PGothic" panose="020B0600070205080204" pitchFamily="34" charset="-128"/>
                <a:cs typeface="Times" charset="0"/>
              </a:defRPr>
            </a:lvl1pPr>
          </a:lstStyle>
          <a:p>
            <a:pPr>
              <a:defRPr/>
            </a:pPr>
            <a:fld id="{661E0519-D67A-4323-AA8B-57E67F3B4A0F}" type="datetime1">
              <a:rPr lang="fr-FR" altLang="fr-FR"/>
            </a:fld>
            <a:endParaRPr lang="fr-FR" altLang="fr-FR"/>
          </a:p>
        </p:txBody>
      </p:sp>
      <p:sp>
        <p:nvSpPr>
          <p:cNvPr id="8"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showMasterSp="0" userDrawn="1">
  <p:cSld name="Titre et schemae 4">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79640" name="think-cell Slide" r:id="rId3" imgW="12700" imgH="12700" progId="TCLayout.ActiveDocument.1">
                  <p:embed/>
                </p:oleObj>
              </mc:Choice>
              <mc:Fallback>
                <p:oleObj name="think-cell Slide" r:id="rId3" imgW="12700" imgH="12700" progId="TCLayout.ActiveDocument.1">
                  <p:embed/>
                  <p:pic>
                    <p:nvPicPr>
                      <p:cNvPr id="0" name="图片 47936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8775EE3E-5524-4979-809E-FA7A2DFDA2B3}"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5"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79641" name="think-cell Slide" r:id="rId6" imgW="12700" imgH="12700" progId="TCLayout.ActiveDocument.1">
                  <p:embed/>
                </p:oleObj>
              </mc:Choice>
              <mc:Fallback>
                <p:oleObj name="think-cell Slide" r:id="rId6" imgW="12700" imgH="12700" progId="TCLayout.ActiveDocument.1">
                  <p:embed/>
                  <p:pic>
                    <p:nvPicPr>
                      <p:cNvPr id="0" name="图片 47937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B4A1C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B4A1C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Title 9"/>
          <p:cNvSpPr>
            <a:spLocks noGrp="1"/>
          </p:cNvSpPr>
          <p:nvPr>
            <p:ph type="title"/>
          </p:nvPr>
        </p:nvSpPr>
        <p:spPr>
          <a:xfrm>
            <a:off x="1127899" y="891241"/>
            <a:ext cx="7614463" cy="670506"/>
          </a:xfrm>
        </p:spPr>
        <p:txBody>
          <a:bodyPr/>
          <a:lstStyle>
            <a:lvl1pPr>
              <a:defRPr sz="2800">
                <a:solidFill>
                  <a:srgbClr val="B4A1CE"/>
                </a:solidFill>
              </a:defRPr>
            </a:lvl1pPr>
          </a:lstStyle>
          <a:p>
            <a:r>
              <a:rPr lang="fr-FR"/>
              <a:t>Modifiez le style du titre</a:t>
            </a:r>
            <a:endParaRPr lang="en-US" dirty="0"/>
          </a:p>
        </p:txBody>
      </p:sp>
      <p:sp>
        <p:nvSpPr>
          <p:cNvPr id="11" name="Content Placeholder 11"/>
          <p:cNvSpPr>
            <a:spLocks noGrp="1"/>
          </p:cNvSpPr>
          <p:nvPr>
            <p:ph sz="quarter" idx="13" hasCustomPrompt="1"/>
          </p:nvPr>
        </p:nvSpPr>
        <p:spPr>
          <a:xfrm>
            <a:off x="401637" y="1706137"/>
            <a:ext cx="8340725" cy="4650058"/>
          </a:xfrm>
        </p:spPr>
        <p:txBody>
          <a:body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6" name="Text Placeholder 41"/>
          <p:cNvSpPr>
            <a:spLocks noGrp="1"/>
          </p:cNvSpPr>
          <p:nvPr>
            <p:ph type="body" sz="quarter" idx="14"/>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showMasterSp="0" userDrawn="1">
  <p:cSld name="Partie 5">
    <p:spTree>
      <p:nvGrpSpPr>
        <p:cNvPr id="1" name=""/>
        <p:cNvGrpSpPr/>
        <p:nvPr/>
      </p:nvGrpSpPr>
      <p:grpSpPr>
        <a:xfrm>
          <a:off x="0" y="0"/>
          <a:ext cx="0" cy="0"/>
          <a:chOff x="0" y="0"/>
          <a:chExt cx="0" cy="0"/>
        </a:xfrm>
      </p:grpSpPr>
      <p:graphicFrame>
        <p:nvGraphicFramePr>
          <p:cNvPr id="6"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20225" name="think-cell Slide" r:id="rId3" imgW="12700" imgH="12700" progId="TCLayout.ActiveDocument.1">
                  <p:embed/>
                </p:oleObj>
              </mc:Choice>
              <mc:Fallback>
                <p:oleObj name="think-cell Slide" r:id="rId3" imgW="12700" imgH="12700" progId="TCLayout.ActiveDocument.1">
                  <p:embed/>
                  <p:pic>
                    <p:nvPicPr>
                      <p:cNvPr id="0" name="图片 32008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Freeform 7"/>
          <p:cNvSpPr>
            <a:spLocks noEditPoints="1"/>
          </p:cNvSpPr>
          <p:nvPr userDrawn="1"/>
        </p:nvSpPr>
        <p:spPr bwMode="auto">
          <a:xfrm>
            <a:off x="-4763" y="1944688"/>
            <a:ext cx="8778876" cy="3586162"/>
          </a:xfrm>
          <a:custGeom>
            <a:avLst/>
            <a:gdLst>
              <a:gd name="T0" fmla="*/ 2147483647 w 2762"/>
              <a:gd name="T1" fmla="*/ 2147483647 h 1128"/>
              <a:gd name="T2" fmla="*/ 2147483647 w 2762"/>
              <a:gd name="T3" fmla="*/ 2147483647 h 1128"/>
              <a:gd name="T4" fmla="*/ 2147483647 w 2762"/>
              <a:gd name="T5" fmla="*/ 2147483647 h 1128"/>
              <a:gd name="T6" fmla="*/ 2147483647 w 2762"/>
              <a:gd name="T7" fmla="*/ 2147483647 h 1128"/>
              <a:gd name="T8" fmla="*/ 2147483647 w 2762"/>
              <a:gd name="T9" fmla="*/ 2147483647 h 1128"/>
              <a:gd name="T10" fmla="*/ 2147483647 w 2762"/>
              <a:gd name="T11" fmla="*/ 2147483647 h 1128"/>
              <a:gd name="T12" fmla="*/ 2147483647 w 2762"/>
              <a:gd name="T13" fmla="*/ 2147483647 h 1128"/>
              <a:gd name="T14" fmla="*/ 2147483647 w 2762"/>
              <a:gd name="T15" fmla="*/ 2147483647 h 1128"/>
              <a:gd name="T16" fmla="*/ 2147483647 w 2762"/>
              <a:gd name="T17" fmla="*/ 2147483647 h 1128"/>
              <a:gd name="T18" fmla="*/ 2147483647 w 2762"/>
              <a:gd name="T19" fmla="*/ 2147483647 h 1128"/>
              <a:gd name="T20" fmla="*/ 2147483647 w 2762"/>
              <a:gd name="T21" fmla="*/ 2147483647 h 1128"/>
              <a:gd name="T22" fmla="*/ 2147483647 w 2762"/>
              <a:gd name="T23" fmla="*/ 2147483647 h 1128"/>
              <a:gd name="T24" fmla="*/ 2147483647 w 2762"/>
              <a:gd name="T25" fmla="*/ 2147483647 h 1128"/>
              <a:gd name="T26" fmla="*/ 2147483647 w 2762"/>
              <a:gd name="T27" fmla="*/ 2147483647 h 1128"/>
              <a:gd name="T28" fmla="*/ 2147483647 w 2762"/>
              <a:gd name="T29" fmla="*/ 2147483647 h 1128"/>
              <a:gd name="T30" fmla="*/ 2147483647 w 2762"/>
              <a:gd name="T31" fmla="*/ 2147483647 h 1128"/>
              <a:gd name="T32" fmla="*/ 2147483647 w 2762"/>
              <a:gd name="T33" fmla="*/ 2147483647 h 1128"/>
              <a:gd name="T34" fmla="*/ 2147483647 w 2762"/>
              <a:gd name="T35" fmla="*/ 2147483647 h 1128"/>
              <a:gd name="T36" fmla="*/ 2147483647 w 2762"/>
              <a:gd name="T37" fmla="*/ 2147483647 h 1128"/>
              <a:gd name="T38" fmla="*/ 2147483647 w 2762"/>
              <a:gd name="T39" fmla="*/ 2147483647 h 1128"/>
              <a:gd name="T40" fmla="*/ 2147483647 w 2762"/>
              <a:gd name="T41" fmla="*/ 2147483647 h 1128"/>
              <a:gd name="T42" fmla="*/ 2147483647 w 2762"/>
              <a:gd name="T43" fmla="*/ 2147483647 h 1128"/>
              <a:gd name="T44" fmla="*/ 2147483647 w 2762"/>
              <a:gd name="T45" fmla="*/ 2147483647 h 1128"/>
              <a:gd name="T46" fmla="*/ 2147483647 w 2762"/>
              <a:gd name="T47" fmla="*/ 2147483647 h 1128"/>
              <a:gd name="T48" fmla="*/ 2147483647 w 2762"/>
              <a:gd name="T49" fmla="*/ 2147483647 h 1128"/>
              <a:gd name="T50" fmla="*/ 2147483647 w 2762"/>
              <a:gd name="T51" fmla="*/ 2147483647 h 1128"/>
              <a:gd name="T52" fmla="*/ 2147483647 w 2762"/>
              <a:gd name="T53" fmla="*/ 2147483647 h 1128"/>
              <a:gd name="T54" fmla="*/ 2147483647 w 2762"/>
              <a:gd name="T55" fmla="*/ 2147483647 h 1128"/>
              <a:gd name="T56" fmla="*/ 2147483647 w 2762"/>
              <a:gd name="T57" fmla="*/ 2147483647 h 1128"/>
              <a:gd name="T58" fmla="*/ 2147483647 w 2762"/>
              <a:gd name="T59" fmla="*/ 2147483647 h 1128"/>
              <a:gd name="T60" fmla="*/ 2147483647 w 2762"/>
              <a:gd name="T61" fmla="*/ 2147483647 h 1128"/>
              <a:gd name="T62" fmla="*/ 2147483647 w 2762"/>
              <a:gd name="T63" fmla="*/ 2147483647 h 1128"/>
              <a:gd name="T64" fmla="*/ 2147483647 w 2762"/>
              <a:gd name="T65" fmla="*/ 2147483647 h 1128"/>
              <a:gd name="T66" fmla="*/ 2147483647 w 2762"/>
              <a:gd name="T67" fmla="*/ 2147483647 h 1128"/>
              <a:gd name="T68" fmla="*/ 2147483647 w 2762"/>
              <a:gd name="T69" fmla="*/ 2147483647 h 1128"/>
              <a:gd name="T70" fmla="*/ 2147483647 w 2762"/>
              <a:gd name="T71" fmla="*/ 2147483647 h 1128"/>
              <a:gd name="T72" fmla="*/ 2147483647 w 2762"/>
              <a:gd name="T73" fmla="*/ 2147483647 h 1128"/>
              <a:gd name="T74" fmla="*/ 2147483647 w 2762"/>
              <a:gd name="T75" fmla="*/ 2147483647 h 1128"/>
              <a:gd name="T76" fmla="*/ 2147483647 w 2762"/>
              <a:gd name="T77" fmla="*/ 2147483647 h 1128"/>
              <a:gd name="T78" fmla="*/ 2147483647 w 2762"/>
              <a:gd name="T79" fmla="*/ 2147483647 h 1128"/>
              <a:gd name="T80" fmla="*/ 2147483647 w 2762"/>
              <a:gd name="T81" fmla="*/ 2147483647 h 1128"/>
              <a:gd name="T82" fmla="*/ 2147483647 w 2762"/>
              <a:gd name="T83" fmla="*/ 2147483647 h 1128"/>
              <a:gd name="T84" fmla="*/ 2147483647 w 2762"/>
              <a:gd name="T85" fmla="*/ 2147483647 h 1128"/>
              <a:gd name="T86" fmla="*/ 2147483647 w 2762"/>
              <a:gd name="T87" fmla="*/ 2147483647 h 1128"/>
              <a:gd name="T88" fmla="*/ 2147483647 w 2762"/>
              <a:gd name="T89" fmla="*/ 2147483647 h 1128"/>
              <a:gd name="T90" fmla="*/ 2147483647 w 2762"/>
              <a:gd name="T91" fmla="*/ 2147483647 h 1128"/>
              <a:gd name="T92" fmla="*/ 2147483647 w 2762"/>
              <a:gd name="T93" fmla="*/ 2147483647 h 1128"/>
              <a:gd name="T94" fmla="*/ 2147483647 w 2762"/>
              <a:gd name="T95" fmla="*/ 2147483647 h 1128"/>
              <a:gd name="T96" fmla="*/ 2147483647 w 2762"/>
              <a:gd name="T97" fmla="*/ 2147483647 h 1128"/>
              <a:gd name="T98" fmla="*/ 2147483647 w 2762"/>
              <a:gd name="T99" fmla="*/ 2147483647 h 1128"/>
              <a:gd name="T100" fmla="*/ 2147483647 w 2762"/>
              <a:gd name="T101" fmla="*/ 2147483647 h 1128"/>
              <a:gd name="T102" fmla="*/ 2147483647 w 2762"/>
              <a:gd name="T103" fmla="*/ 2147483647 h 1128"/>
              <a:gd name="T104" fmla="*/ 2147483647 w 2762"/>
              <a:gd name="T105" fmla="*/ 2147483647 h 1128"/>
              <a:gd name="T106" fmla="*/ 2147483647 w 2762"/>
              <a:gd name="T107" fmla="*/ 2147483647 h 1128"/>
              <a:gd name="T108" fmla="*/ 2147483647 w 2762"/>
              <a:gd name="T109" fmla="*/ 2147483647 h 1128"/>
              <a:gd name="T110" fmla="*/ 0 w 2762"/>
              <a:gd name="T111" fmla="*/ 2147483647 h 1128"/>
              <a:gd name="T112" fmla="*/ 2147483647 w 2762"/>
              <a:gd name="T113" fmla="*/ 2147483647 h 1128"/>
              <a:gd name="T114" fmla="*/ 2147483647 w 2762"/>
              <a:gd name="T115" fmla="*/ 2147483647 h 1128"/>
              <a:gd name="T116" fmla="*/ 2147483647 w 2762"/>
              <a:gd name="T117" fmla="*/ 2147483647 h 112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62" h="1128">
                <a:moveTo>
                  <a:pt x="23" y="1124"/>
                </a:moveTo>
                <a:cubicBezTo>
                  <a:pt x="29" y="1125"/>
                  <a:pt x="38" y="1123"/>
                  <a:pt x="45" y="1124"/>
                </a:cubicBezTo>
                <a:cubicBezTo>
                  <a:pt x="57" y="1122"/>
                  <a:pt x="68" y="1124"/>
                  <a:pt x="79" y="1124"/>
                </a:cubicBezTo>
                <a:cubicBezTo>
                  <a:pt x="88" y="1124"/>
                  <a:pt x="91" y="1125"/>
                  <a:pt x="101" y="1124"/>
                </a:cubicBezTo>
                <a:cubicBezTo>
                  <a:pt x="103" y="1124"/>
                  <a:pt x="105" y="1124"/>
                  <a:pt x="106" y="1124"/>
                </a:cubicBezTo>
                <a:cubicBezTo>
                  <a:pt x="109" y="1125"/>
                  <a:pt x="112" y="1124"/>
                  <a:pt x="116" y="1124"/>
                </a:cubicBezTo>
                <a:cubicBezTo>
                  <a:pt x="126" y="1123"/>
                  <a:pt x="137" y="1122"/>
                  <a:pt x="147" y="1123"/>
                </a:cubicBezTo>
                <a:cubicBezTo>
                  <a:pt x="159" y="1124"/>
                  <a:pt x="171" y="1124"/>
                  <a:pt x="183" y="1124"/>
                </a:cubicBezTo>
                <a:cubicBezTo>
                  <a:pt x="196" y="1123"/>
                  <a:pt x="209" y="1123"/>
                  <a:pt x="222" y="1123"/>
                </a:cubicBezTo>
                <a:cubicBezTo>
                  <a:pt x="234" y="1123"/>
                  <a:pt x="247" y="1123"/>
                  <a:pt x="257" y="1125"/>
                </a:cubicBezTo>
                <a:cubicBezTo>
                  <a:pt x="263" y="1123"/>
                  <a:pt x="270" y="1124"/>
                  <a:pt x="276" y="1123"/>
                </a:cubicBezTo>
                <a:cubicBezTo>
                  <a:pt x="283" y="1123"/>
                  <a:pt x="290" y="1123"/>
                  <a:pt x="297" y="1123"/>
                </a:cubicBezTo>
                <a:cubicBezTo>
                  <a:pt x="299" y="1121"/>
                  <a:pt x="305" y="1121"/>
                  <a:pt x="309" y="1119"/>
                </a:cubicBezTo>
                <a:cubicBezTo>
                  <a:pt x="318" y="1123"/>
                  <a:pt x="331" y="1124"/>
                  <a:pt x="344" y="1125"/>
                </a:cubicBezTo>
                <a:cubicBezTo>
                  <a:pt x="352" y="1125"/>
                  <a:pt x="361" y="1124"/>
                  <a:pt x="369" y="1124"/>
                </a:cubicBezTo>
                <a:cubicBezTo>
                  <a:pt x="377" y="1123"/>
                  <a:pt x="385" y="1125"/>
                  <a:pt x="393" y="1123"/>
                </a:cubicBezTo>
                <a:cubicBezTo>
                  <a:pt x="395" y="1123"/>
                  <a:pt x="398" y="1123"/>
                  <a:pt x="401" y="1123"/>
                </a:cubicBezTo>
                <a:cubicBezTo>
                  <a:pt x="407" y="1125"/>
                  <a:pt x="414" y="1125"/>
                  <a:pt x="422" y="1127"/>
                </a:cubicBezTo>
                <a:cubicBezTo>
                  <a:pt x="432" y="1126"/>
                  <a:pt x="443" y="1126"/>
                  <a:pt x="454" y="1126"/>
                </a:cubicBezTo>
                <a:cubicBezTo>
                  <a:pt x="457" y="1126"/>
                  <a:pt x="460" y="1125"/>
                  <a:pt x="463" y="1126"/>
                </a:cubicBezTo>
                <a:cubicBezTo>
                  <a:pt x="467" y="1126"/>
                  <a:pt x="471" y="1127"/>
                  <a:pt x="476" y="1127"/>
                </a:cubicBezTo>
                <a:cubicBezTo>
                  <a:pt x="482" y="1127"/>
                  <a:pt x="487" y="1127"/>
                  <a:pt x="493" y="1127"/>
                </a:cubicBezTo>
                <a:cubicBezTo>
                  <a:pt x="502" y="1126"/>
                  <a:pt x="511" y="1127"/>
                  <a:pt x="519" y="1128"/>
                </a:cubicBezTo>
                <a:cubicBezTo>
                  <a:pt x="521" y="1128"/>
                  <a:pt x="522" y="1128"/>
                  <a:pt x="523" y="1128"/>
                </a:cubicBezTo>
                <a:cubicBezTo>
                  <a:pt x="534" y="1126"/>
                  <a:pt x="546" y="1127"/>
                  <a:pt x="558" y="1126"/>
                </a:cubicBezTo>
                <a:cubicBezTo>
                  <a:pt x="562" y="1126"/>
                  <a:pt x="566" y="1125"/>
                  <a:pt x="570" y="1126"/>
                </a:cubicBezTo>
                <a:cubicBezTo>
                  <a:pt x="572" y="1127"/>
                  <a:pt x="577" y="1126"/>
                  <a:pt x="580" y="1125"/>
                </a:cubicBezTo>
                <a:cubicBezTo>
                  <a:pt x="584" y="1125"/>
                  <a:pt x="585" y="1127"/>
                  <a:pt x="589" y="1125"/>
                </a:cubicBezTo>
                <a:cubicBezTo>
                  <a:pt x="592" y="1124"/>
                  <a:pt x="595" y="1126"/>
                  <a:pt x="600" y="1126"/>
                </a:cubicBezTo>
                <a:cubicBezTo>
                  <a:pt x="614" y="1125"/>
                  <a:pt x="629" y="1125"/>
                  <a:pt x="643" y="1125"/>
                </a:cubicBezTo>
                <a:cubicBezTo>
                  <a:pt x="658" y="1124"/>
                  <a:pt x="671" y="1124"/>
                  <a:pt x="686" y="1123"/>
                </a:cubicBezTo>
                <a:cubicBezTo>
                  <a:pt x="703" y="1121"/>
                  <a:pt x="736" y="1121"/>
                  <a:pt x="756" y="1123"/>
                </a:cubicBezTo>
                <a:cubicBezTo>
                  <a:pt x="763" y="1124"/>
                  <a:pt x="768" y="1123"/>
                  <a:pt x="774" y="1122"/>
                </a:cubicBezTo>
                <a:cubicBezTo>
                  <a:pt x="781" y="1121"/>
                  <a:pt x="789" y="1120"/>
                  <a:pt x="797" y="1121"/>
                </a:cubicBezTo>
                <a:cubicBezTo>
                  <a:pt x="804" y="1122"/>
                  <a:pt x="811" y="1121"/>
                  <a:pt x="818" y="1120"/>
                </a:cubicBezTo>
                <a:cubicBezTo>
                  <a:pt x="823" y="1120"/>
                  <a:pt x="827" y="1119"/>
                  <a:pt x="832" y="1120"/>
                </a:cubicBezTo>
                <a:cubicBezTo>
                  <a:pt x="833" y="1120"/>
                  <a:pt x="835" y="1120"/>
                  <a:pt x="836" y="1120"/>
                </a:cubicBezTo>
                <a:cubicBezTo>
                  <a:pt x="845" y="1118"/>
                  <a:pt x="853" y="1118"/>
                  <a:pt x="863" y="1118"/>
                </a:cubicBezTo>
                <a:cubicBezTo>
                  <a:pt x="877" y="1118"/>
                  <a:pt x="891" y="1118"/>
                  <a:pt x="905" y="1117"/>
                </a:cubicBezTo>
                <a:cubicBezTo>
                  <a:pt x="912" y="1117"/>
                  <a:pt x="917" y="1115"/>
                  <a:pt x="924" y="1116"/>
                </a:cubicBezTo>
                <a:cubicBezTo>
                  <a:pt x="927" y="1116"/>
                  <a:pt x="929" y="1117"/>
                  <a:pt x="933" y="1116"/>
                </a:cubicBezTo>
                <a:cubicBezTo>
                  <a:pt x="935" y="1115"/>
                  <a:pt x="939" y="1116"/>
                  <a:pt x="944" y="1116"/>
                </a:cubicBezTo>
                <a:cubicBezTo>
                  <a:pt x="958" y="1116"/>
                  <a:pt x="958" y="1117"/>
                  <a:pt x="972" y="1115"/>
                </a:cubicBezTo>
                <a:cubicBezTo>
                  <a:pt x="973" y="1115"/>
                  <a:pt x="974" y="1114"/>
                  <a:pt x="976" y="1114"/>
                </a:cubicBezTo>
                <a:cubicBezTo>
                  <a:pt x="991" y="1115"/>
                  <a:pt x="1005" y="1112"/>
                  <a:pt x="1020" y="1112"/>
                </a:cubicBezTo>
                <a:cubicBezTo>
                  <a:pt x="1025" y="1108"/>
                  <a:pt x="1025" y="1108"/>
                  <a:pt x="1036" y="1109"/>
                </a:cubicBezTo>
                <a:cubicBezTo>
                  <a:pt x="1045" y="1111"/>
                  <a:pt x="1055" y="1111"/>
                  <a:pt x="1065" y="1111"/>
                </a:cubicBezTo>
                <a:cubicBezTo>
                  <a:pt x="1070" y="1110"/>
                  <a:pt x="1076" y="1110"/>
                  <a:pt x="1080" y="1110"/>
                </a:cubicBezTo>
                <a:cubicBezTo>
                  <a:pt x="1093" y="1112"/>
                  <a:pt x="1104" y="1110"/>
                  <a:pt x="1115" y="1109"/>
                </a:cubicBezTo>
                <a:cubicBezTo>
                  <a:pt x="1122" y="1108"/>
                  <a:pt x="1130" y="1107"/>
                  <a:pt x="1135" y="1108"/>
                </a:cubicBezTo>
                <a:cubicBezTo>
                  <a:pt x="1143" y="1109"/>
                  <a:pt x="1148" y="1108"/>
                  <a:pt x="1152" y="1107"/>
                </a:cubicBezTo>
                <a:cubicBezTo>
                  <a:pt x="1160" y="1108"/>
                  <a:pt x="1166" y="1109"/>
                  <a:pt x="1173" y="1110"/>
                </a:cubicBezTo>
                <a:cubicBezTo>
                  <a:pt x="1187" y="1106"/>
                  <a:pt x="1203" y="1107"/>
                  <a:pt x="1219" y="1106"/>
                </a:cubicBezTo>
                <a:cubicBezTo>
                  <a:pt x="1222" y="1109"/>
                  <a:pt x="1230" y="1107"/>
                  <a:pt x="1235" y="1108"/>
                </a:cubicBezTo>
                <a:cubicBezTo>
                  <a:pt x="1239" y="1109"/>
                  <a:pt x="1247" y="1108"/>
                  <a:pt x="1254" y="1108"/>
                </a:cubicBezTo>
                <a:cubicBezTo>
                  <a:pt x="1259" y="1108"/>
                  <a:pt x="1264" y="1108"/>
                  <a:pt x="1270" y="1108"/>
                </a:cubicBezTo>
                <a:cubicBezTo>
                  <a:pt x="1277" y="1109"/>
                  <a:pt x="1286" y="1108"/>
                  <a:pt x="1294" y="1107"/>
                </a:cubicBezTo>
                <a:cubicBezTo>
                  <a:pt x="1296" y="1107"/>
                  <a:pt x="1298" y="1106"/>
                  <a:pt x="1300" y="1105"/>
                </a:cubicBezTo>
                <a:cubicBezTo>
                  <a:pt x="1304" y="1105"/>
                  <a:pt x="1310" y="1104"/>
                  <a:pt x="1313" y="1105"/>
                </a:cubicBezTo>
                <a:cubicBezTo>
                  <a:pt x="1323" y="1106"/>
                  <a:pt x="1332" y="1105"/>
                  <a:pt x="1342" y="1105"/>
                </a:cubicBezTo>
                <a:cubicBezTo>
                  <a:pt x="1349" y="1105"/>
                  <a:pt x="1357" y="1104"/>
                  <a:pt x="1364" y="1106"/>
                </a:cubicBezTo>
                <a:cubicBezTo>
                  <a:pt x="1367" y="1106"/>
                  <a:pt x="1367" y="1104"/>
                  <a:pt x="1372" y="1104"/>
                </a:cubicBezTo>
                <a:cubicBezTo>
                  <a:pt x="1381" y="1107"/>
                  <a:pt x="1394" y="1105"/>
                  <a:pt x="1405" y="1105"/>
                </a:cubicBezTo>
                <a:cubicBezTo>
                  <a:pt x="1413" y="1103"/>
                  <a:pt x="1422" y="1104"/>
                  <a:pt x="1429" y="1105"/>
                </a:cubicBezTo>
                <a:cubicBezTo>
                  <a:pt x="1435" y="1105"/>
                  <a:pt x="1440" y="1106"/>
                  <a:pt x="1445" y="1105"/>
                </a:cubicBezTo>
                <a:cubicBezTo>
                  <a:pt x="1451" y="1105"/>
                  <a:pt x="1456" y="1106"/>
                  <a:pt x="1462" y="1104"/>
                </a:cubicBezTo>
                <a:cubicBezTo>
                  <a:pt x="1465" y="1104"/>
                  <a:pt x="1471" y="1104"/>
                  <a:pt x="1476" y="1104"/>
                </a:cubicBezTo>
                <a:cubicBezTo>
                  <a:pt x="1489" y="1103"/>
                  <a:pt x="1502" y="1103"/>
                  <a:pt x="1515" y="1103"/>
                </a:cubicBezTo>
                <a:cubicBezTo>
                  <a:pt x="1530" y="1104"/>
                  <a:pt x="1546" y="1103"/>
                  <a:pt x="1562" y="1102"/>
                </a:cubicBezTo>
                <a:cubicBezTo>
                  <a:pt x="1568" y="1102"/>
                  <a:pt x="1573" y="1103"/>
                  <a:pt x="1579" y="1103"/>
                </a:cubicBezTo>
                <a:cubicBezTo>
                  <a:pt x="1585" y="1103"/>
                  <a:pt x="1590" y="1101"/>
                  <a:pt x="1595" y="1100"/>
                </a:cubicBezTo>
                <a:cubicBezTo>
                  <a:pt x="1596" y="1100"/>
                  <a:pt x="1597" y="1100"/>
                  <a:pt x="1598" y="1101"/>
                </a:cubicBezTo>
                <a:cubicBezTo>
                  <a:pt x="1604" y="1102"/>
                  <a:pt x="1612" y="1100"/>
                  <a:pt x="1617" y="1101"/>
                </a:cubicBezTo>
                <a:cubicBezTo>
                  <a:pt x="1629" y="1097"/>
                  <a:pt x="1640" y="1095"/>
                  <a:pt x="1652" y="1098"/>
                </a:cubicBezTo>
                <a:cubicBezTo>
                  <a:pt x="1657" y="1098"/>
                  <a:pt x="1662" y="1099"/>
                  <a:pt x="1665" y="1098"/>
                </a:cubicBezTo>
                <a:cubicBezTo>
                  <a:pt x="1669" y="1097"/>
                  <a:pt x="1674" y="1097"/>
                  <a:pt x="1678" y="1097"/>
                </a:cubicBezTo>
                <a:cubicBezTo>
                  <a:pt x="1684" y="1097"/>
                  <a:pt x="1691" y="1096"/>
                  <a:pt x="1696" y="1096"/>
                </a:cubicBezTo>
                <a:cubicBezTo>
                  <a:pt x="1703" y="1097"/>
                  <a:pt x="1708" y="1096"/>
                  <a:pt x="1714" y="1096"/>
                </a:cubicBezTo>
                <a:cubicBezTo>
                  <a:pt x="1718" y="1096"/>
                  <a:pt x="1721" y="1094"/>
                  <a:pt x="1726" y="1095"/>
                </a:cubicBezTo>
                <a:cubicBezTo>
                  <a:pt x="1729" y="1096"/>
                  <a:pt x="1735" y="1096"/>
                  <a:pt x="1739" y="1094"/>
                </a:cubicBezTo>
                <a:cubicBezTo>
                  <a:pt x="1741" y="1094"/>
                  <a:pt x="1744" y="1094"/>
                  <a:pt x="1747" y="1094"/>
                </a:cubicBezTo>
                <a:cubicBezTo>
                  <a:pt x="1759" y="1096"/>
                  <a:pt x="1766" y="1096"/>
                  <a:pt x="1780" y="1095"/>
                </a:cubicBezTo>
                <a:cubicBezTo>
                  <a:pt x="1783" y="1095"/>
                  <a:pt x="1788" y="1094"/>
                  <a:pt x="1789" y="1095"/>
                </a:cubicBezTo>
                <a:cubicBezTo>
                  <a:pt x="1794" y="1096"/>
                  <a:pt x="1799" y="1095"/>
                  <a:pt x="1804" y="1095"/>
                </a:cubicBezTo>
                <a:cubicBezTo>
                  <a:pt x="1811" y="1095"/>
                  <a:pt x="1817" y="1095"/>
                  <a:pt x="1825" y="1095"/>
                </a:cubicBezTo>
                <a:cubicBezTo>
                  <a:pt x="1827" y="1093"/>
                  <a:pt x="1832" y="1092"/>
                  <a:pt x="1836" y="1092"/>
                </a:cubicBezTo>
                <a:cubicBezTo>
                  <a:pt x="1843" y="1092"/>
                  <a:pt x="1848" y="1095"/>
                  <a:pt x="1856" y="1092"/>
                </a:cubicBezTo>
                <a:cubicBezTo>
                  <a:pt x="1858" y="1091"/>
                  <a:pt x="1864" y="1091"/>
                  <a:pt x="1869" y="1092"/>
                </a:cubicBezTo>
                <a:cubicBezTo>
                  <a:pt x="1878" y="1093"/>
                  <a:pt x="1889" y="1091"/>
                  <a:pt x="1898" y="1093"/>
                </a:cubicBezTo>
                <a:cubicBezTo>
                  <a:pt x="1909" y="1090"/>
                  <a:pt x="1922" y="1091"/>
                  <a:pt x="1934" y="1091"/>
                </a:cubicBezTo>
                <a:cubicBezTo>
                  <a:pt x="1937" y="1090"/>
                  <a:pt x="1941" y="1091"/>
                  <a:pt x="1943" y="1090"/>
                </a:cubicBezTo>
                <a:cubicBezTo>
                  <a:pt x="1950" y="1088"/>
                  <a:pt x="1958" y="1089"/>
                  <a:pt x="1964" y="1090"/>
                </a:cubicBezTo>
                <a:cubicBezTo>
                  <a:pt x="1970" y="1091"/>
                  <a:pt x="1976" y="1091"/>
                  <a:pt x="1981" y="1090"/>
                </a:cubicBezTo>
                <a:cubicBezTo>
                  <a:pt x="1986" y="1089"/>
                  <a:pt x="1992" y="1089"/>
                  <a:pt x="1995" y="1089"/>
                </a:cubicBezTo>
                <a:cubicBezTo>
                  <a:pt x="2001" y="1090"/>
                  <a:pt x="2005" y="1090"/>
                  <a:pt x="2010" y="1090"/>
                </a:cubicBezTo>
                <a:cubicBezTo>
                  <a:pt x="2017" y="1089"/>
                  <a:pt x="2024" y="1087"/>
                  <a:pt x="2031" y="1089"/>
                </a:cubicBezTo>
                <a:cubicBezTo>
                  <a:pt x="2032" y="1089"/>
                  <a:pt x="2034" y="1088"/>
                  <a:pt x="2035" y="1088"/>
                </a:cubicBezTo>
                <a:cubicBezTo>
                  <a:pt x="2039" y="1088"/>
                  <a:pt x="2043" y="1087"/>
                  <a:pt x="2046" y="1088"/>
                </a:cubicBezTo>
                <a:cubicBezTo>
                  <a:pt x="2051" y="1089"/>
                  <a:pt x="2055" y="1089"/>
                  <a:pt x="2059" y="1088"/>
                </a:cubicBezTo>
                <a:cubicBezTo>
                  <a:pt x="2061" y="1087"/>
                  <a:pt x="2064" y="1087"/>
                  <a:pt x="2066" y="1087"/>
                </a:cubicBezTo>
                <a:cubicBezTo>
                  <a:pt x="2072" y="1087"/>
                  <a:pt x="2079" y="1087"/>
                  <a:pt x="2083" y="1086"/>
                </a:cubicBezTo>
                <a:cubicBezTo>
                  <a:pt x="2089" y="1084"/>
                  <a:pt x="2092" y="1087"/>
                  <a:pt x="2098" y="1086"/>
                </a:cubicBezTo>
                <a:cubicBezTo>
                  <a:pt x="2103" y="1086"/>
                  <a:pt x="2109" y="1085"/>
                  <a:pt x="2114" y="1087"/>
                </a:cubicBezTo>
                <a:cubicBezTo>
                  <a:pt x="2114" y="1087"/>
                  <a:pt x="2116" y="1087"/>
                  <a:pt x="2118" y="1086"/>
                </a:cubicBezTo>
                <a:cubicBezTo>
                  <a:pt x="2125" y="1085"/>
                  <a:pt x="2132" y="1084"/>
                  <a:pt x="2139" y="1084"/>
                </a:cubicBezTo>
                <a:cubicBezTo>
                  <a:pt x="2144" y="1083"/>
                  <a:pt x="2150" y="1083"/>
                  <a:pt x="2156" y="1082"/>
                </a:cubicBezTo>
                <a:cubicBezTo>
                  <a:pt x="2171" y="1079"/>
                  <a:pt x="2187" y="1077"/>
                  <a:pt x="2204" y="1077"/>
                </a:cubicBezTo>
                <a:cubicBezTo>
                  <a:pt x="2208" y="1075"/>
                  <a:pt x="2214" y="1074"/>
                  <a:pt x="2220" y="1074"/>
                </a:cubicBezTo>
                <a:cubicBezTo>
                  <a:pt x="2230" y="1074"/>
                  <a:pt x="2232" y="1078"/>
                  <a:pt x="2239" y="1079"/>
                </a:cubicBezTo>
                <a:cubicBezTo>
                  <a:pt x="2244" y="1080"/>
                  <a:pt x="2250" y="1078"/>
                  <a:pt x="2256" y="1079"/>
                </a:cubicBezTo>
                <a:cubicBezTo>
                  <a:pt x="2261" y="1080"/>
                  <a:pt x="2267" y="1077"/>
                  <a:pt x="2275" y="1079"/>
                </a:cubicBezTo>
                <a:cubicBezTo>
                  <a:pt x="2279" y="1080"/>
                  <a:pt x="2284" y="1081"/>
                  <a:pt x="2288" y="1083"/>
                </a:cubicBezTo>
                <a:cubicBezTo>
                  <a:pt x="2299" y="1083"/>
                  <a:pt x="2309" y="1084"/>
                  <a:pt x="2319" y="1083"/>
                </a:cubicBezTo>
                <a:cubicBezTo>
                  <a:pt x="2319" y="1083"/>
                  <a:pt x="2320" y="1083"/>
                  <a:pt x="2321" y="1084"/>
                </a:cubicBezTo>
                <a:cubicBezTo>
                  <a:pt x="2330" y="1085"/>
                  <a:pt x="2339" y="1083"/>
                  <a:pt x="2347" y="1084"/>
                </a:cubicBezTo>
                <a:cubicBezTo>
                  <a:pt x="2356" y="1082"/>
                  <a:pt x="2366" y="1084"/>
                  <a:pt x="2376" y="1082"/>
                </a:cubicBezTo>
                <a:cubicBezTo>
                  <a:pt x="2386" y="1079"/>
                  <a:pt x="2400" y="1078"/>
                  <a:pt x="2412" y="1076"/>
                </a:cubicBezTo>
                <a:cubicBezTo>
                  <a:pt x="2423" y="1073"/>
                  <a:pt x="2434" y="1073"/>
                  <a:pt x="2445" y="1076"/>
                </a:cubicBezTo>
                <a:cubicBezTo>
                  <a:pt x="2450" y="1077"/>
                  <a:pt x="2456" y="1078"/>
                  <a:pt x="2463" y="1077"/>
                </a:cubicBezTo>
                <a:cubicBezTo>
                  <a:pt x="2468" y="1078"/>
                  <a:pt x="2473" y="1080"/>
                  <a:pt x="2475" y="1082"/>
                </a:cubicBezTo>
                <a:cubicBezTo>
                  <a:pt x="2478" y="1082"/>
                  <a:pt x="2480" y="1082"/>
                  <a:pt x="2481" y="1082"/>
                </a:cubicBezTo>
                <a:cubicBezTo>
                  <a:pt x="2490" y="1080"/>
                  <a:pt x="2500" y="1077"/>
                  <a:pt x="2511" y="1078"/>
                </a:cubicBezTo>
                <a:cubicBezTo>
                  <a:pt x="2512" y="1078"/>
                  <a:pt x="2514" y="1077"/>
                  <a:pt x="2515" y="1077"/>
                </a:cubicBezTo>
                <a:cubicBezTo>
                  <a:pt x="2519" y="1076"/>
                  <a:pt x="2522" y="1076"/>
                  <a:pt x="2526" y="1075"/>
                </a:cubicBezTo>
                <a:cubicBezTo>
                  <a:pt x="2532" y="1074"/>
                  <a:pt x="2540" y="1076"/>
                  <a:pt x="2547" y="1074"/>
                </a:cubicBezTo>
                <a:cubicBezTo>
                  <a:pt x="2547" y="1074"/>
                  <a:pt x="2547" y="1074"/>
                  <a:pt x="2548" y="1074"/>
                </a:cubicBezTo>
                <a:cubicBezTo>
                  <a:pt x="2551" y="1075"/>
                  <a:pt x="2556" y="1074"/>
                  <a:pt x="2559" y="1074"/>
                </a:cubicBezTo>
                <a:cubicBezTo>
                  <a:pt x="2573" y="1077"/>
                  <a:pt x="2582" y="1072"/>
                  <a:pt x="2594" y="1071"/>
                </a:cubicBezTo>
                <a:cubicBezTo>
                  <a:pt x="2597" y="1067"/>
                  <a:pt x="2609" y="1066"/>
                  <a:pt x="2617" y="1064"/>
                </a:cubicBezTo>
                <a:cubicBezTo>
                  <a:pt x="2625" y="1065"/>
                  <a:pt x="2625" y="1065"/>
                  <a:pt x="2637" y="1063"/>
                </a:cubicBezTo>
                <a:cubicBezTo>
                  <a:pt x="2656" y="1063"/>
                  <a:pt x="2681" y="1048"/>
                  <a:pt x="2684" y="1047"/>
                </a:cubicBezTo>
                <a:cubicBezTo>
                  <a:pt x="2689" y="1045"/>
                  <a:pt x="2678" y="1033"/>
                  <a:pt x="2678" y="1032"/>
                </a:cubicBezTo>
                <a:cubicBezTo>
                  <a:pt x="2675" y="1031"/>
                  <a:pt x="2663" y="984"/>
                  <a:pt x="2670" y="983"/>
                </a:cubicBezTo>
                <a:cubicBezTo>
                  <a:pt x="2673" y="982"/>
                  <a:pt x="2676" y="982"/>
                  <a:pt x="2677" y="982"/>
                </a:cubicBezTo>
                <a:cubicBezTo>
                  <a:pt x="2682" y="983"/>
                  <a:pt x="2688" y="983"/>
                  <a:pt x="2693" y="983"/>
                </a:cubicBezTo>
                <a:cubicBezTo>
                  <a:pt x="2700" y="983"/>
                  <a:pt x="2706" y="982"/>
                  <a:pt x="2713" y="981"/>
                </a:cubicBezTo>
                <a:cubicBezTo>
                  <a:pt x="2719" y="980"/>
                  <a:pt x="2719" y="977"/>
                  <a:pt x="2721" y="976"/>
                </a:cubicBezTo>
                <a:cubicBezTo>
                  <a:pt x="2715" y="977"/>
                  <a:pt x="2688" y="980"/>
                  <a:pt x="2696" y="977"/>
                </a:cubicBezTo>
                <a:cubicBezTo>
                  <a:pt x="2697" y="977"/>
                  <a:pt x="2700" y="977"/>
                  <a:pt x="2702" y="977"/>
                </a:cubicBezTo>
                <a:cubicBezTo>
                  <a:pt x="2711" y="979"/>
                  <a:pt x="2723" y="973"/>
                  <a:pt x="2724" y="970"/>
                </a:cubicBezTo>
                <a:cubicBezTo>
                  <a:pt x="2733" y="970"/>
                  <a:pt x="2728" y="969"/>
                  <a:pt x="2736" y="968"/>
                </a:cubicBezTo>
                <a:cubicBezTo>
                  <a:pt x="2743" y="967"/>
                  <a:pt x="2750" y="967"/>
                  <a:pt x="2751" y="964"/>
                </a:cubicBezTo>
                <a:cubicBezTo>
                  <a:pt x="2752" y="963"/>
                  <a:pt x="2755" y="962"/>
                  <a:pt x="2757" y="962"/>
                </a:cubicBezTo>
                <a:cubicBezTo>
                  <a:pt x="2761" y="961"/>
                  <a:pt x="2762" y="950"/>
                  <a:pt x="2759" y="950"/>
                </a:cubicBezTo>
                <a:cubicBezTo>
                  <a:pt x="2762" y="949"/>
                  <a:pt x="2758" y="920"/>
                  <a:pt x="2759" y="916"/>
                </a:cubicBezTo>
                <a:cubicBezTo>
                  <a:pt x="2760" y="914"/>
                  <a:pt x="2754" y="911"/>
                  <a:pt x="2759" y="909"/>
                </a:cubicBezTo>
                <a:cubicBezTo>
                  <a:pt x="2759" y="908"/>
                  <a:pt x="2759" y="908"/>
                  <a:pt x="2759" y="908"/>
                </a:cubicBezTo>
                <a:cubicBezTo>
                  <a:pt x="2754" y="905"/>
                  <a:pt x="2756" y="902"/>
                  <a:pt x="2751" y="899"/>
                </a:cubicBezTo>
                <a:cubicBezTo>
                  <a:pt x="2750" y="899"/>
                  <a:pt x="2748" y="899"/>
                  <a:pt x="2746" y="899"/>
                </a:cubicBezTo>
                <a:cubicBezTo>
                  <a:pt x="2747" y="898"/>
                  <a:pt x="2749" y="898"/>
                  <a:pt x="2749" y="898"/>
                </a:cubicBezTo>
                <a:cubicBezTo>
                  <a:pt x="2742" y="894"/>
                  <a:pt x="2747" y="892"/>
                  <a:pt x="2753" y="889"/>
                </a:cubicBezTo>
                <a:cubicBezTo>
                  <a:pt x="2756" y="887"/>
                  <a:pt x="2741" y="853"/>
                  <a:pt x="2744" y="852"/>
                </a:cubicBezTo>
                <a:cubicBezTo>
                  <a:pt x="2747" y="850"/>
                  <a:pt x="2750" y="838"/>
                  <a:pt x="2758" y="836"/>
                </a:cubicBezTo>
                <a:cubicBezTo>
                  <a:pt x="2752" y="834"/>
                  <a:pt x="2760" y="832"/>
                  <a:pt x="2756" y="830"/>
                </a:cubicBezTo>
                <a:cubicBezTo>
                  <a:pt x="2753" y="828"/>
                  <a:pt x="2748" y="828"/>
                  <a:pt x="2747" y="826"/>
                </a:cubicBezTo>
                <a:cubicBezTo>
                  <a:pt x="2743" y="821"/>
                  <a:pt x="2741" y="817"/>
                  <a:pt x="2749" y="812"/>
                </a:cubicBezTo>
                <a:cubicBezTo>
                  <a:pt x="2751" y="811"/>
                  <a:pt x="2749" y="809"/>
                  <a:pt x="2756" y="809"/>
                </a:cubicBezTo>
                <a:cubicBezTo>
                  <a:pt x="2756" y="808"/>
                  <a:pt x="2760" y="807"/>
                  <a:pt x="2759" y="805"/>
                </a:cubicBezTo>
                <a:cubicBezTo>
                  <a:pt x="2759" y="804"/>
                  <a:pt x="2760" y="798"/>
                  <a:pt x="2759" y="797"/>
                </a:cubicBezTo>
                <a:cubicBezTo>
                  <a:pt x="2758" y="796"/>
                  <a:pt x="2759" y="795"/>
                  <a:pt x="2758" y="795"/>
                </a:cubicBezTo>
                <a:cubicBezTo>
                  <a:pt x="2753" y="794"/>
                  <a:pt x="2757" y="792"/>
                  <a:pt x="2755" y="789"/>
                </a:cubicBezTo>
                <a:cubicBezTo>
                  <a:pt x="2757" y="789"/>
                  <a:pt x="2759" y="779"/>
                  <a:pt x="2755" y="778"/>
                </a:cubicBezTo>
                <a:cubicBezTo>
                  <a:pt x="2752" y="777"/>
                  <a:pt x="2752" y="775"/>
                  <a:pt x="2752" y="774"/>
                </a:cubicBezTo>
                <a:cubicBezTo>
                  <a:pt x="2752" y="771"/>
                  <a:pt x="2750" y="769"/>
                  <a:pt x="2746" y="767"/>
                </a:cubicBezTo>
                <a:cubicBezTo>
                  <a:pt x="2743" y="765"/>
                  <a:pt x="2739" y="764"/>
                  <a:pt x="2737" y="763"/>
                </a:cubicBezTo>
                <a:cubicBezTo>
                  <a:pt x="2740" y="759"/>
                  <a:pt x="2742" y="755"/>
                  <a:pt x="2746" y="752"/>
                </a:cubicBezTo>
                <a:cubicBezTo>
                  <a:pt x="2749" y="751"/>
                  <a:pt x="2749" y="749"/>
                  <a:pt x="2748" y="748"/>
                </a:cubicBezTo>
                <a:cubicBezTo>
                  <a:pt x="2745" y="746"/>
                  <a:pt x="2745" y="744"/>
                  <a:pt x="2748" y="742"/>
                </a:cubicBezTo>
                <a:cubicBezTo>
                  <a:pt x="2750" y="740"/>
                  <a:pt x="2745" y="737"/>
                  <a:pt x="2742" y="736"/>
                </a:cubicBezTo>
                <a:cubicBezTo>
                  <a:pt x="2741" y="734"/>
                  <a:pt x="2745" y="734"/>
                  <a:pt x="2744" y="733"/>
                </a:cubicBezTo>
                <a:cubicBezTo>
                  <a:pt x="2738" y="730"/>
                  <a:pt x="2738" y="730"/>
                  <a:pt x="2741" y="727"/>
                </a:cubicBezTo>
                <a:cubicBezTo>
                  <a:pt x="2746" y="721"/>
                  <a:pt x="2746" y="721"/>
                  <a:pt x="2735" y="716"/>
                </a:cubicBezTo>
                <a:cubicBezTo>
                  <a:pt x="2734" y="716"/>
                  <a:pt x="2735" y="715"/>
                  <a:pt x="2735" y="714"/>
                </a:cubicBezTo>
                <a:cubicBezTo>
                  <a:pt x="2743" y="712"/>
                  <a:pt x="2743" y="709"/>
                  <a:pt x="2750" y="707"/>
                </a:cubicBezTo>
                <a:cubicBezTo>
                  <a:pt x="2750" y="704"/>
                  <a:pt x="2750" y="701"/>
                  <a:pt x="2750" y="698"/>
                </a:cubicBezTo>
                <a:cubicBezTo>
                  <a:pt x="2750" y="698"/>
                  <a:pt x="2750" y="698"/>
                  <a:pt x="2749" y="697"/>
                </a:cubicBezTo>
                <a:cubicBezTo>
                  <a:pt x="2744" y="696"/>
                  <a:pt x="2746" y="694"/>
                  <a:pt x="2747" y="692"/>
                </a:cubicBezTo>
                <a:cubicBezTo>
                  <a:pt x="2749" y="690"/>
                  <a:pt x="2745" y="689"/>
                  <a:pt x="2747" y="687"/>
                </a:cubicBezTo>
                <a:cubicBezTo>
                  <a:pt x="2750" y="683"/>
                  <a:pt x="2749" y="683"/>
                  <a:pt x="2747" y="678"/>
                </a:cubicBezTo>
                <a:cubicBezTo>
                  <a:pt x="2746" y="677"/>
                  <a:pt x="2743" y="676"/>
                  <a:pt x="2743" y="675"/>
                </a:cubicBezTo>
                <a:cubicBezTo>
                  <a:pt x="2743" y="673"/>
                  <a:pt x="2742" y="671"/>
                  <a:pt x="2743" y="669"/>
                </a:cubicBezTo>
                <a:cubicBezTo>
                  <a:pt x="2744" y="667"/>
                  <a:pt x="2739" y="665"/>
                  <a:pt x="2740" y="663"/>
                </a:cubicBezTo>
                <a:cubicBezTo>
                  <a:pt x="2741" y="659"/>
                  <a:pt x="2740" y="638"/>
                  <a:pt x="2738" y="636"/>
                </a:cubicBezTo>
                <a:cubicBezTo>
                  <a:pt x="2737" y="634"/>
                  <a:pt x="2732" y="631"/>
                  <a:pt x="2729" y="629"/>
                </a:cubicBezTo>
                <a:cubicBezTo>
                  <a:pt x="2728" y="628"/>
                  <a:pt x="2731" y="625"/>
                  <a:pt x="2725" y="623"/>
                </a:cubicBezTo>
                <a:cubicBezTo>
                  <a:pt x="2731" y="620"/>
                  <a:pt x="2736" y="610"/>
                  <a:pt x="2730" y="610"/>
                </a:cubicBezTo>
                <a:cubicBezTo>
                  <a:pt x="2730" y="608"/>
                  <a:pt x="2723" y="607"/>
                  <a:pt x="2723" y="606"/>
                </a:cubicBezTo>
                <a:cubicBezTo>
                  <a:pt x="2722" y="603"/>
                  <a:pt x="2724" y="590"/>
                  <a:pt x="2728" y="589"/>
                </a:cubicBezTo>
                <a:cubicBezTo>
                  <a:pt x="2729" y="586"/>
                  <a:pt x="2726" y="584"/>
                  <a:pt x="2720" y="582"/>
                </a:cubicBezTo>
                <a:cubicBezTo>
                  <a:pt x="2718" y="582"/>
                  <a:pt x="2719" y="581"/>
                  <a:pt x="2719" y="581"/>
                </a:cubicBezTo>
                <a:cubicBezTo>
                  <a:pt x="2721" y="579"/>
                  <a:pt x="2725" y="579"/>
                  <a:pt x="2728" y="578"/>
                </a:cubicBezTo>
                <a:cubicBezTo>
                  <a:pt x="2727" y="575"/>
                  <a:pt x="2725" y="572"/>
                  <a:pt x="2718" y="570"/>
                </a:cubicBezTo>
                <a:cubicBezTo>
                  <a:pt x="2719" y="568"/>
                  <a:pt x="2718" y="565"/>
                  <a:pt x="2721" y="562"/>
                </a:cubicBezTo>
                <a:cubicBezTo>
                  <a:pt x="2723" y="559"/>
                  <a:pt x="2727" y="526"/>
                  <a:pt x="2721" y="520"/>
                </a:cubicBezTo>
                <a:cubicBezTo>
                  <a:pt x="2720" y="520"/>
                  <a:pt x="2725" y="494"/>
                  <a:pt x="2733" y="494"/>
                </a:cubicBezTo>
                <a:cubicBezTo>
                  <a:pt x="2738" y="493"/>
                  <a:pt x="2745" y="483"/>
                  <a:pt x="2747" y="482"/>
                </a:cubicBezTo>
                <a:cubicBezTo>
                  <a:pt x="2748" y="481"/>
                  <a:pt x="2750" y="480"/>
                  <a:pt x="2753" y="479"/>
                </a:cubicBezTo>
                <a:cubicBezTo>
                  <a:pt x="2762" y="478"/>
                  <a:pt x="2762" y="460"/>
                  <a:pt x="2759" y="459"/>
                </a:cubicBezTo>
                <a:cubicBezTo>
                  <a:pt x="2760" y="457"/>
                  <a:pt x="2755" y="442"/>
                  <a:pt x="2753" y="439"/>
                </a:cubicBezTo>
                <a:cubicBezTo>
                  <a:pt x="2751" y="437"/>
                  <a:pt x="2747" y="435"/>
                  <a:pt x="2749" y="433"/>
                </a:cubicBezTo>
                <a:cubicBezTo>
                  <a:pt x="2751" y="431"/>
                  <a:pt x="2748" y="429"/>
                  <a:pt x="2749" y="427"/>
                </a:cubicBezTo>
                <a:cubicBezTo>
                  <a:pt x="2750" y="425"/>
                  <a:pt x="2750" y="424"/>
                  <a:pt x="2748" y="422"/>
                </a:cubicBezTo>
                <a:cubicBezTo>
                  <a:pt x="2748" y="422"/>
                  <a:pt x="2749" y="421"/>
                  <a:pt x="2748" y="421"/>
                </a:cubicBezTo>
                <a:cubicBezTo>
                  <a:pt x="2747" y="420"/>
                  <a:pt x="2752" y="418"/>
                  <a:pt x="2750" y="418"/>
                </a:cubicBezTo>
                <a:cubicBezTo>
                  <a:pt x="2745" y="416"/>
                  <a:pt x="2752" y="415"/>
                  <a:pt x="2751" y="414"/>
                </a:cubicBezTo>
                <a:cubicBezTo>
                  <a:pt x="2751" y="413"/>
                  <a:pt x="2749" y="410"/>
                  <a:pt x="2751" y="410"/>
                </a:cubicBezTo>
                <a:cubicBezTo>
                  <a:pt x="2757" y="408"/>
                  <a:pt x="2754" y="397"/>
                  <a:pt x="2748" y="394"/>
                </a:cubicBezTo>
                <a:cubicBezTo>
                  <a:pt x="2750" y="392"/>
                  <a:pt x="2752" y="390"/>
                  <a:pt x="2754" y="389"/>
                </a:cubicBezTo>
                <a:cubicBezTo>
                  <a:pt x="2753" y="388"/>
                  <a:pt x="2752" y="388"/>
                  <a:pt x="2752" y="388"/>
                </a:cubicBezTo>
                <a:cubicBezTo>
                  <a:pt x="2751" y="388"/>
                  <a:pt x="2750" y="387"/>
                  <a:pt x="2749" y="387"/>
                </a:cubicBezTo>
                <a:cubicBezTo>
                  <a:pt x="2747" y="388"/>
                  <a:pt x="2746" y="388"/>
                  <a:pt x="2745" y="388"/>
                </a:cubicBezTo>
                <a:cubicBezTo>
                  <a:pt x="2744" y="388"/>
                  <a:pt x="2741" y="369"/>
                  <a:pt x="2741" y="369"/>
                </a:cubicBezTo>
                <a:cubicBezTo>
                  <a:pt x="2743" y="366"/>
                  <a:pt x="2742" y="365"/>
                  <a:pt x="2747" y="363"/>
                </a:cubicBezTo>
                <a:cubicBezTo>
                  <a:pt x="2745" y="362"/>
                  <a:pt x="2749" y="360"/>
                  <a:pt x="2745" y="359"/>
                </a:cubicBezTo>
                <a:cubicBezTo>
                  <a:pt x="2742" y="357"/>
                  <a:pt x="2743" y="356"/>
                  <a:pt x="2747" y="355"/>
                </a:cubicBezTo>
                <a:cubicBezTo>
                  <a:pt x="2751" y="353"/>
                  <a:pt x="2751" y="352"/>
                  <a:pt x="2746" y="351"/>
                </a:cubicBezTo>
                <a:cubicBezTo>
                  <a:pt x="2749" y="350"/>
                  <a:pt x="2753" y="349"/>
                  <a:pt x="2755" y="348"/>
                </a:cubicBezTo>
                <a:cubicBezTo>
                  <a:pt x="2757" y="345"/>
                  <a:pt x="2756" y="343"/>
                  <a:pt x="2752" y="341"/>
                </a:cubicBezTo>
                <a:cubicBezTo>
                  <a:pt x="2747" y="339"/>
                  <a:pt x="2751" y="337"/>
                  <a:pt x="2746" y="335"/>
                </a:cubicBezTo>
                <a:cubicBezTo>
                  <a:pt x="2750" y="334"/>
                  <a:pt x="2748" y="332"/>
                  <a:pt x="2749" y="330"/>
                </a:cubicBezTo>
                <a:cubicBezTo>
                  <a:pt x="2751" y="329"/>
                  <a:pt x="2750" y="327"/>
                  <a:pt x="2752" y="325"/>
                </a:cubicBezTo>
                <a:cubicBezTo>
                  <a:pt x="2757" y="323"/>
                  <a:pt x="2754" y="321"/>
                  <a:pt x="2755" y="319"/>
                </a:cubicBezTo>
                <a:cubicBezTo>
                  <a:pt x="2756" y="318"/>
                  <a:pt x="2752" y="316"/>
                  <a:pt x="2754" y="314"/>
                </a:cubicBezTo>
                <a:cubicBezTo>
                  <a:pt x="2756" y="312"/>
                  <a:pt x="2755" y="310"/>
                  <a:pt x="2754" y="308"/>
                </a:cubicBezTo>
                <a:cubicBezTo>
                  <a:pt x="2754" y="307"/>
                  <a:pt x="2753" y="307"/>
                  <a:pt x="2753" y="307"/>
                </a:cubicBezTo>
                <a:cubicBezTo>
                  <a:pt x="2750" y="305"/>
                  <a:pt x="2749" y="304"/>
                  <a:pt x="2746" y="303"/>
                </a:cubicBezTo>
                <a:cubicBezTo>
                  <a:pt x="2742" y="301"/>
                  <a:pt x="2750" y="299"/>
                  <a:pt x="2748" y="297"/>
                </a:cubicBezTo>
                <a:cubicBezTo>
                  <a:pt x="2748" y="297"/>
                  <a:pt x="2748" y="297"/>
                  <a:pt x="2748" y="296"/>
                </a:cubicBezTo>
                <a:cubicBezTo>
                  <a:pt x="2749" y="295"/>
                  <a:pt x="2744" y="294"/>
                  <a:pt x="2744" y="292"/>
                </a:cubicBezTo>
                <a:cubicBezTo>
                  <a:pt x="2745" y="291"/>
                  <a:pt x="2749" y="290"/>
                  <a:pt x="2748" y="288"/>
                </a:cubicBezTo>
                <a:cubicBezTo>
                  <a:pt x="2746" y="285"/>
                  <a:pt x="2750" y="283"/>
                  <a:pt x="2752" y="281"/>
                </a:cubicBezTo>
                <a:cubicBezTo>
                  <a:pt x="2754" y="279"/>
                  <a:pt x="2754" y="278"/>
                  <a:pt x="2751" y="277"/>
                </a:cubicBezTo>
                <a:cubicBezTo>
                  <a:pt x="2745" y="274"/>
                  <a:pt x="2748" y="271"/>
                  <a:pt x="2747" y="268"/>
                </a:cubicBezTo>
                <a:cubicBezTo>
                  <a:pt x="2749" y="267"/>
                  <a:pt x="2751" y="266"/>
                  <a:pt x="2753" y="265"/>
                </a:cubicBezTo>
                <a:cubicBezTo>
                  <a:pt x="2753" y="264"/>
                  <a:pt x="2755" y="261"/>
                  <a:pt x="2752" y="260"/>
                </a:cubicBezTo>
                <a:cubicBezTo>
                  <a:pt x="2747" y="257"/>
                  <a:pt x="2746" y="164"/>
                  <a:pt x="2748" y="161"/>
                </a:cubicBezTo>
                <a:cubicBezTo>
                  <a:pt x="2748" y="159"/>
                  <a:pt x="2748" y="158"/>
                  <a:pt x="2748" y="157"/>
                </a:cubicBezTo>
                <a:cubicBezTo>
                  <a:pt x="2747" y="154"/>
                  <a:pt x="2744" y="152"/>
                  <a:pt x="2736" y="152"/>
                </a:cubicBezTo>
                <a:cubicBezTo>
                  <a:pt x="2734" y="152"/>
                  <a:pt x="2740" y="146"/>
                  <a:pt x="2736" y="143"/>
                </a:cubicBezTo>
                <a:cubicBezTo>
                  <a:pt x="2729" y="143"/>
                  <a:pt x="2670" y="136"/>
                  <a:pt x="2672" y="130"/>
                </a:cubicBezTo>
                <a:cubicBezTo>
                  <a:pt x="2665" y="129"/>
                  <a:pt x="2668" y="124"/>
                  <a:pt x="2672" y="123"/>
                </a:cubicBezTo>
                <a:cubicBezTo>
                  <a:pt x="2672" y="121"/>
                  <a:pt x="2673" y="119"/>
                  <a:pt x="2671" y="118"/>
                </a:cubicBezTo>
                <a:cubicBezTo>
                  <a:pt x="2667" y="117"/>
                  <a:pt x="2669" y="115"/>
                  <a:pt x="2668" y="113"/>
                </a:cubicBezTo>
                <a:cubicBezTo>
                  <a:pt x="2668" y="112"/>
                  <a:pt x="2672" y="111"/>
                  <a:pt x="2668" y="110"/>
                </a:cubicBezTo>
                <a:cubicBezTo>
                  <a:pt x="2665" y="109"/>
                  <a:pt x="2671" y="107"/>
                  <a:pt x="2671" y="106"/>
                </a:cubicBezTo>
                <a:cubicBezTo>
                  <a:pt x="2672" y="104"/>
                  <a:pt x="2670" y="103"/>
                  <a:pt x="2665" y="102"/>
                </a:cubicBezTo>
                <a:cubicBezTo>
                  <a:pt x="2665" y="100"/>
                  <a:pt x="2666" y="98"/>
                  <a:pt x="2664" y="98"/>
                </a:cubicBezTo>
                <a:cubicBezTo>
                  <a:pt x="2660" y="96"/>
                  <a:pt x="2665" y="95"/>
                  <a:pt x="2665" y="94"/>
                </a:cubicBezTo>
                <a:cubicBezTo>
                  <a:pt x="2664" y="92"/>
                  <a:pt x="2664" y="90"/>
                  <a:pt x="2665" y="88"/>
                </a:cubicBezTo>
                <a:cubicBezTo>
                  <a:pt x="2665" y="86"/>
                  <a:pt x="2662" y="85"/>
                  <a:pt x="2664" y="83"/>
                </a:cubicBezTo>
                <a:cubicBezTo>
                  <a:pt x="2665" y="81"/>
                  <a:pt x="2660" y="79"/>
                  <a:pt x="2661" y="77"/>
                </a:cubicBezTo>
                <a:cubicBezTo>
                  <a:pt x="2661" y="77"/>
                  <a:pt x="2660" y="76"/>
                  <a:pt x="2659" y="76"/>
                </a:cubicBezTo>
                <a:cubicBezTo>
                  <a:pt x="2653" y="74"/>
                  <a:pt x="2654" y="72"/>
                  <a:pt x="2657" y="70"/>
                </a:cubicBezTo>
                <a:cubicBezTo>
                  <a:pt x="2659" y="67"/>
                  <a:pt x="2659" y="65"/>
                  <a:pt x="2654" y="62"/>
                </a:cubicBezTo>
                <a:cubicBezTo>
                  <a:pt x="2661" y="58"/>
                  <a:pt x="2661" y="58"/>
                  <a:pt x="2659" y="51"/>
                </a:cubicBezTo>
                <a:cubicBezTo>
                  <a:pt x="2652" y="50"/>
                  <a:pt x="2656" y="46"/>
                  <a:pt x="2648" y="45"/>
                </a:cubicBezTo>
                <a:cubicBezTo>
                  <a:pt x="2645" y="40"/>
                  <a:pt x="2653" y="34"/>
                  <a:pt x="2650" y="29"/>
                </a:cubicBezTo>
                <a:cubicBezTo>
                  <a:pt x="2650" y="27"/>
                  <a:pt x="2651" y="25"/>
                  <a:pt x="2648" y="24"/>
                </a:cubicBezTo>
                <a:cubicBezTo>
                  <a:pt x="2654" y="21"/>
                  <a:pt x="2646" y="20"/>
                  <a:pt x="2645" y="18"/>
                </a:cubicBezTo>
                <a:cubicBezTo>
                  <a:pt x="2643" y="16"/>
                  <a:pt x="2641" y="14"/>
                  <a:pt x="2632" y="13"/>
                </a:cubicBezTo>
                <a:cubicBezTo>
                  <a:pt x="2623" y="15"/>
                  <a:pt x="2620" y="20"/>
                  <a:pt x="2607" y="21"/>
                </a:cubicBezTo>
                <a:cubicBezTo>
                  <a:pt x="2605" y="22"/>
                  <a:pt x="2604" y="24"/>
                  <a:pt x="2602" y="25"/>
                </a:cubicBezTo>
                <a:cubicBezTo>
                  <a:pt x="2599" y="25"/>
                  <a:pt x="2596" y="25"/>
                  <a:pt x="2593" y="26"/>
                </a:cubicBezTo>
                <a:cubicBezTo>
                  <a:pt x="2598" y="27"/>
                  <a:pt x="2600" y="30"/>
                  <a:pt x="2597" y="31"/>
                </a:cubicBezTo>
                <a:cubicBezTo>
                  <a:pt x="2593" y="33"/>
                  <a:pt x="2596" y="35"/>
                  <a:pt x="2593" y="37"/>
                </a:cubicBezTo>
                <a:cubicBezTo>
                  <a:pt x="2592" y="38"/>
                  <a:pt x="2588" y="39"/>
                  <a:pt x="2585" y="40"/>
                </a:cubicBezTo>
                <a:cubicBezTo>
                  <a:pt x="2585" y="42"/>
                  <a:pt x="2588" y="44"/>
                  <a:pt x="2580" y="46"/>
                </a:cubicBezTo>
                <a:cubicBezTo>
                  <a:pt x="2577" y="46"/>
                  <a:pt x="2576" y="45"/>
                  <a:pt x="2572" y="45"/>
                </a:cubicBezTo>
                <a:cubicBezTo>
                  <a:pt x="2570" y="47"/>
                  <a:pt x="2560" y="49"/>
                  <a:pt x="2560" y="49"/>
                </a:cubicBezTo>
                <a:cubicBezTo>
                  <a:pt x="2563" y="52"/>
                  <a:pt x="2493" y="57"/>
                  <a:pt x="2495" y="53"/>
                </a:cubicBezTo>
                <a:cubicBezTo>
                  <a:pt x="2490" y="51"/>
                  <a:pt x="2486" y="50"/>
                  <a:pt x="2481" y="48"/>
                </a:cubicBezTo>
                <a:cubicBezTo>
                  <a:pt x="2476" y="49"/>
                  <a:pt x="2471" y="49"/>
                  <a:pt x="2466" y="49"/>
                </a:cubicBezTo>
                <a:cubicBezTo>
                  <a:pt x="2461" y="51"/>
                  <a:pt x="2457" y="49"/>
                  <a:pt x="2453" y="49"/>
                </a:cubicBezTo>
                <a:cubicBezTo>
                  <a:pt x="2438" y="50"/>
                  <a:pt x="2424" y="49"/>
                  <a:pt x="2410" y="48"/>
                </a:cubicBezTo>
                <a:cubicBezTo>
                  <a:pt x="2404" y="48"/>
                  <a:pt x="2397" y="48"/>
                  <a:pt x="2391" y="48"/>
                </a:cubicBezTo>
                <a:cubicBezTo>
                  <a:pt x="2384" y="48"/>
                  <a:pt x="2377" y="48"/>
                  <a:pt x="2371" y="46"/>
                </a:cubicBezTo>
                <a:cubicBezTo>
                  <a:pt x="2370" y="46"/>
                  <a:pt x="2365" y="46"/>
                  <a:pt x="2361" y="47"/>
                </a:cubicBezTo>
                <a:cubicBezTo>
                  <a:pt x="2349" y="49"/>
                  <a:pt x="2332" y="49"/>
                  <a:pt x="2321" y="47"/>
                </a:cubicBezTo>
                <a:cubicBezTo>
                  <a:pt x="2319" y="46"/>
                  <a:pt x="2318" y="43"/>
                  <a:pt x="2314" y="43"/>
                </a:cubicBezTo>
                <a:cubicBezTo>
                  <a:pt x="2306" y="43"/>
                  <a:pt x="2302" y="41"/>
                  <a:pt x="2295" y="41"/>
                </a:cubicBezTo>
                <a:cubicBezTo>
                  <a:pt x="2283" y="40"/>
                  <a:pt x="2274" y="37"/>
                  <a:pt x="2263" y="35"/>
                </a:cubicBezTo>
                <a:cubicBezTo>
                  <a:pt x="2263" y="33"/>
                  <a:pt x="2263" y="31"/>
                  <a:pt x="2263" y="29"/>
                </a:cubicBezTo>
                <a:cubicBezTo>
                  <a:pt x="2261" y="28"/>
                  <a:pt x="2260" y="28"/>
                  <a:pt x="2258" y="27"/>
                </a:cubicBezTo>
                <a:cubicBezTo>
                  <a:pt x="2252" y="25"/>
                  <a:pt x="2245" y="23"/>
                  <a:pt x="2235" y="24"/>
                </a:cubicBezTo>
                <a:cubicBezTo>
                  <a:pt x="2225" y="22"/>
                  <a:pt x="2212" y="25"/>
                  <a:pt x="2202" y="22"/>
                </a:cubicBezTo>
                <a:cubicBezTo>
                  <a:pt x="2187" y="18"/>
                  <a:pt x="2187" y="18"/>
                  <a:pt x="2176" y="18"/>
                </a:cubicBezTo>
                <a:cubicBezTo>
                  <a:pt x="2171" y="17"/>
                  <a:pt x="2167" y="16"/>
                  <a:pt x="2163" y="15"/>
                </a:cubicBezTo>
                <a:cubicBezTo>
                  <a:pt x="2163" y="12"/>
                  <a:pt x="2163" y="10"/>
                  <a:pt x="2163" y="8"/>
                </a:cubicBezTo>
                <a:cubicBezTo>
                  <a:pt x="2156" y="7"/>
                  <a:pt x="2150" y="6"/>
                  <a:pt x="2143" y="5"/>
                </a:cubicBezTo>
                <a:cubicBezTo>
                  <a:pt x="2139" y="5"/>
                  <a:pt x="2135" y="5"/>
                  <a:pt x="2131" y="4"/>
                </a:cubicBezTo>
                <a:cubicBezTo>
                  <a:pt x="2127" y="3"/>
                  <a:pt x="2122" y="2"/>
                  <a:pt x="2115" y="4"/>
                </a:cubicBezTo>
                <a:cubicBezTo>
                  <a:pt x="2110" y="5"/>
                  <a:pt x="2101" y="5"/>
                  <a:pt x="2096" y="4"/>
                </a:cubicBezTo>
                <a:cubicBezTo>
                  <a:pt x="2089" y="3"/>
                  <a:pt x="2082" y="5"/>
                  <a:pt x="2077" y="4"/>
                </a:cubicBezTo>
                <a:cubicBezTo>
                  <a:pt x="2070" y="2"/>
                  <a:pt x="2064" y="3"/>
                  <a:pt x="2058" y="4"/>
                </a:cubicBezTo>
                <a:cubicBezTo>
                  <a:pt x="2046" y="4"/>
                  <a:pt x="2037" y="2"/>
                  <a:pt x="2026" y="2"/>
                </a:cubicBezTo>
                <a:cubicBezTo>
                  <a:pt x="2024" y="2"/>
                  <a:pt x="2023" y="2"/>
                  <a:pt x="2022" y="2"/>
                </a:cubicBezTo>
                <a:cubicBezTo>
                  <a:pt x="2010" y="0"/>
                  <a:pt x="1990" y="0"/>
                  <a:pt x="1980" y="3"/>
                </a:cubicBezTo>
                <a:cubicBezTo>
                  <a:pt x="1975" y="4"/>
                  <a:pt x="1971" y="4"/>
                  <a:pt x="1966" y="3"/>
                </a:cubicBezTo>
                <a:cubicBezTo>
                  <a:pt x="1958" y="3"/>
                  <a:pt x="1950" y="2"/>
                  <a:pt x="1941" y="2"/>
                </a:cubicBezTo>
                <a:cubicBezTo>
                  <a:pt x="1937" y="3"/>
                  <a:pt x="1933" y="3"/>
                  <a:pt x="1929" y="3"/>
                </a:cubicBezTo>
                <a:cubicBezTo>
                  <a:pt x="1924" y="3"/>
                  <a:pt x="1921" y="4"/>
                  <a:pt x="1916" y="4"/>
                </a:cubicBezTo>
                <a:cubicBezTo>
                  <a:pt x="1910" y="4"/>
                  <a:pt x="1903" y="5"/>
                  <a:pt x="1897" y="4"/>
                </a:cubicBezTo>
                <a:cubicBezTo>
                  <a:pt x="1891" y="6"/>
                  <a:pt x="1884" y="5"/>
                  <a:pt x="1877" y="5"/>
                </a:cubicBezTo>
                <a:cubicBezTo>
                  <a:pt x="1873" y="6"/>
                  <a:pt x="1870" y="5"/>
                  <a:pt x="1867" y="5"/>
                </a:cubicBezTo>
                <a:cubicBezTo>
                  <a:pt x="1863" y="5"/>
                  <a:pt x="1861" y="6"/>
                  <a:pt x="1856" y="6"/>
                </a:cubicBezTo>
                <a:cubicBezTo>
                  <a:pt x="1852" y="6"/>
                  <a:pt x="1848" y="6"/>
                  <a:pt x="1844" y="6"/>
                </a:cubicBezTo>
                <a:cubicBezTo>
                  <a:pt x="1839" y="6"/>
                  <a:pt x="1835" y="6"/>
                  <a:pt x="1831" y="7"/>
                </a:cubicBezTo>
                <a:cubicBezTo>
                  <a:pt x="1827" y="7"/>
                  <a:pt x="1823" y="6"/>
                  <a:pt x="1821" y="6"/>
                </a:cubicBezTo>
                <a:cubicBezTo>
                  <a:pt x="1816" y="7"/>
                  <a:pt x="1813" y="7"/>
                  <a:pt x="1809" y="7"/>
                </a:cubicBezTo>
                <a:cubicBezTo>
                  <a:pt x="1807" y="7"/>
                  <a:pt x="1805" y="7"/>
                  <a:pt x="1803" y="7"/>
                </a:cubicBezTo>
                <a:cubicBezTo>
                  <a:pt x="1787" y="6"/>
                  <a:pt x="1777" y="7"/>
                  <a:pt x="1763" y="8"/>
                </a:cubicBezTo>
                <a:cubicBezTo>
                  <a:pt x="1754" y="9"/>
                  <a:pt x="1745" y="10"/>
                  <a:pt x="1737" y="9"/>
                </a:cubicBezTo>
                <a:cubicBezTo>
                  <a:pt x="1730" y="8"/>
                  <a:pt x="1723" y="8"/>
                  <a:pt x="1715" y="8"/>
                </a:cubicBezTo>
                <a:cubicBezTo>
                  <a:pt x="1709" y="8"/>
                  <a:pt x="1700" y="7"/>
                  <a:pt x="1693" y="9"/>
                </a:cubicBezTo>
                <a:cubicBezTo>
                  <a:pt x="1693" y="10"/>
                  <a:pt x="1690" y="10"/>
                  <a:pt x="1689" y="10"/>
                </a:cubicBezTo>
                <a:cubicBezTo>
                  <a:pt x="1680" y="8"/>
                  <a:pt x="1670" y="9"/>
                  <a:pt x="1661" y="9"/>
                </a:cubicBezTo>
                <a:cubicBezTo>
                  <a:pt x="1652" y="9"/>
                  <a:pt x="1643" y="10"/>
                  <a:pt x="1635" y="9"/>
                </a:cubicBezTo>
                <a:cubicBezTo>
                  <a:pt x="1633" y="9"/>
                  <a:pt x="1630" y="9"/>
                  <a:pt x="1628" y="9"/>
                </a:cubicBezTo>
                <a:cubicBezTo>
                  <a:pt x="1618" y="12"/>
                  <a:pt x="1609" y="11"/>
                  <a:pt x="1601" y="9"/>
                </a:cubicBezTo>
                <a:cubicBezTo>
                  <a:pt x="1592" y="11"/>
                  <a:pt x="1583" y="11"/>
                  <a:pt x="1575" y="10"/>
                </a:cubicBezTo>
                <a:cubicBezTo>
                  <a:pt x="1569" y="10"/>
                  <a:pt x="1563" y="11"/>
                  <a:pt x="1558" y="10"/>
                </a:cubicBezTo>
                <a:cubicBezTo>
                  <a:pt x="1551" y="9"/>
                  <a:pt x="1545" y="9"/>
                  <a:pt x="1539" y="10"/>
                </a:cubicBezTo>
                <a:cubicBezTo>
                  <a:pt x="1528" y="10"/>
                  <a:pt x="1517" y="10"/>
                  <a:pt x="1506" y="10"/>
                </a:cubicBezTo>
                <a:cubicBezTo>
                  <a:pt x="1498" y="11"/>
                  <a:pt x="1490" y="11"/>
                  <a:pt x="1483" y="9"/>
                </a:cubicBezTo>
                <a:cubicBezTo>
                  <a:pt x="1480" y="9"/>
                  <a:pt x="1477" y="9"/>
                  <a:pt x="1474" y="9"/>
                </a:cubicBezTo>
                <a:cubicBezTo>
                  <a:pt x="1464" y="9"/>
                  <a:pt x="1455" y="11"/>
                  <a:pt x="1446" y="11"/>
                </a:cubicBezTo>
                <a:cubicBezTo>
                  <a:pt x="1433" y="12"/>
                  <a:pt x="1421" y="11"/>
                  <a:pt x="1408" y="11"/>
                </a:cubicBezTo>
                <a:cubicBezTo>
                  <a:pt x="1402" y="11"/>
                  <a:pt x="1396" y="12"/>
                  <a:pt x="1390" y="11"/>
                </a:cubicBezTo>
                <a:cubicBezTo>
                  <a:pt x="1388" y="10"/>
                  <a:pt x="1382" y="10"/>
                  <a:pt x="1377" y="11"/>
                </a:cubicBezTo>
                <a:cubicBezTo>
                  <a:pt x="1373" y="12"/>
                  <a:pt x="1369" y="12"/>
                  <a:pt x="1365" y="12"/>
                </a:cubicBezTo>
                <a:cubicBezTo>
                  <a:pt x="1360" y="11"/>
                  <a:pt x="1355" y="11"/>
                  <a:pt x="1352" y="12"/>
                </a:cubicBezTo>
                <a:cubicBezTo>
                  <a:pt x="1346" y="15"/>
                  <a:pt x="1339" y="14"/>
                  <a:pt x="1333" y="13"/>
                </a:cubicBezTo>
                <a:cubicBezTo>
                  <a:pt x="1328" y="12"/>
                  <a:pt x="1322" y="12"/>
                  <a:pt x="1318" y="13"/>
                </a:cubicBezTo>
                <a:cubicBezTo>
                  <a:pt x="1306" y="15"/>
                  <a:pt x="1295" y="13"/>
                  <a:pt x="1285" y="13"/>
                </a:cubicBezTo>
                <a:cubicBezTo>
                  <a:pt x="1276" y="13"/>
                  <a:pt x="1269" y="12"/>
                  <a:pt x="1260" y="13"/>
                </a:cubicBezTo>
                <a:cubicBezTo>
                  <a:pt x="1254" y="14"/>
                  <a:pt x="1247" y="14"/>
                  <a:pt x="1241" y="13"/>
                </a:cubicBezTo>
                <a:cubicBezTo>
                  <a:pt x="1236" y="13"/>
                  <a:pt x="1231" y="12"/>
                  <a:pt x="1225" y="13"/>
                </a:cubicBezTo>
                <a:cubicBezTo>
                  <a:pt x="1220" y="14"/>
                  <a:pt x="1214" y="12"/>
                  <a:pt x="1207" y="12"/>
                </a:cubicBezTo>
                <a:cubicBezTo>
                  <a:pt x="1192" y="13"/>
                  <a:pt x="1176" y="14"/>
                  <a:pt x="1160" y="13"/>
                </a:cubicBezTo>
                <a:cubicBezTo>
                  <a:pt x="1154" y="13"/>
                  <a:pt x="1146" y="12"/>
                  <a:pt x="1140" y="14"/>
                </a:cubicBezTo>
                <a:cubicBezTo>
                  <a:pt x="1132" y="13"/>
                  <a:pt x="1125" y="14"/>
                  <a:pt x="1120" y="15"/>
                </a:cubicBezTo>
                <a:cubicBezTo>
                  <a:pt x="1110" y="17"/>
                  <a:pt x="1102" y="17"/>
                  <a:pt x="1094" y="15"/>
                </a:cubicBezTo>
                <a:cubicBezTo>
                  <a:pt x="1084" y="14"/>
                  <a:pt x="1072" y="14"/>
                  <a:pt x="1061" y="12"/>
                </a:cubicBezTo>
                <a:cubicBezTo>
                  <a:pt x="1059" y="12"/>
                  <a:pt x="1056" y="13"/>
                  <a:pt x="1053" y="13"/>
                </a:cubicBezTo>
                <a:cubicBezTo>
                  <a:pt x="1045" y="14"/>
                  <a:pt x="1037" y="15"/>
                  <a:pt x="1029" y="13"/>
                </a:cubicBezTo>
                <a:cubicBezTo>
                  <a:pt x="1026" y="16"/>
                  <a:pt x="1019" y="17"/>
                  <a:pt x="1009" y="17"/>
                </a:cubicBezTo>
                <a:cubicBezTo>
                  <a:pt x="1008" y="16"/>
                  <a:pt x="1006" y="16"/>
                  <a:pt x="1004" y="15"/>
                </a:cubicBezTo>
                <a:cubicBezTo>
                  <a:pt x="991" y="14"/>
                  <a:pt x="979" y="19"/>
                  <a:pt x="967" y="16"/>
                </a:cubicBezTo>
                <a:cubicBezTo>
                  <a:pt x="954" y="17"/>
                  <a:pt x="942" y="19"/>
                  <a:pt x="930" y="19"/>
                </a:cubicBezTo>
                <a:cubicBezTo>
                  <a:pt x="927" y="20"/>
                  <a:pt x="925" y="22"/>
                  <a:pt x="921" y="22"/>
                </a:cubicBezTo>
                <a:cubicBezTo>
                  <a:pt x="916" y="20"/>
                  <a:pt x="911" y="18"/>
                  <a:pt x="905" y="18"/>
                </a:cubicBezTo>
                <a:cubicBezTo>
                  <a:pt x="899" y="19"/>
                  <a:pt x="895" y="21"/>
                  <a:pt x="888" y="20"/>
                </a:cubicBezTo>
                <a:cubicBezTo>
                  <a:pt x="878" y="20"/>
                  <a:pt x="870" y="22"/>
                  <a:pt x="861" y="23"/>
                </a:cubicBezTo>
                <a:cubicBezTo>
                  <a:pt x="856" y="24"/>
                  <a:pt x="852" y="25"/>
                  <a:pt x="846" y="24"/>
                </a:cubicBezTo>
                <a:cubicBezTo>
                  <a:pt x="838" y="23"/>
                  <a:pt x="830" y="23"/>
                  <a:pt x="821" y="24"/>
                </a:cubicBezTo>
                <a:cubicBezTo>
                  <a:pt x="813" y="25"/>
                  <a:pt x="802" y="27"/>
                  <a:pt x="793" y="24"/>
                </a:cubicBezTo>
                <a:cubicBezTo>
                  <a:pt x="791" y="24"/>
                  <a:pt x="789" y="24"/>
                  <a:pt x="786" y="24"/>
                </a:cubicBezTo>
                <a:cubicBezTo>
                  <a:pt x="772" y="24"/>
                  <a:pt x="759" y="26"/>
                  <a:pt x="745" y="26"/>
                </a:cubicBezTo>
                <a:cubicBezTo>
                  <a:pt x="742" y="26"/>
                  <a:pt x="741" y="27"/>
                  <a:pt x="739" y="28"/>
                </a:cubicBezTo>
                <a:cubicBezTo>
                  <a:pt x="734" y="28"/>
                  <a:pt x="730" y="29"/>
                  <a:pt x="725" y="29"/>
                </a:cubicBezTo>
                <a:cubicBezTo>
                  <a:pt x="714" y="29"/>
                  <a:pt x="704" y="28"/>
                  <a:pt x="693" y="29"/>
                </a:cubicBezTo>
                <a:cubicBezTo>
                  <a:pt x="683" y="30"/>
                  <a:pt x="672" y="30"/>
                  <a:pt x="662" y="28"/>
                </a:cubicBezTo>
                <a:cubicBezTo>
                  <a:pt x="660" y="28"/>
                  <a:pt x="656" y="28"/>
                  <a:pt x="654" y="28"/>
                </a:cubicBezTo>
                <a:cubicBezTo>
                  <a:pt x="648" y="29"/>
                  <a:pt x="642" y="29"/>
                  <a:pt x="636" y="29"/>
                </a:cubicBezTo>
                <a:cubicBezTo>
                  <a:pt x="634" y="28"/>
                  <a:pt x="630" y="28"/>
                  <a:pt x="628" y="29"/>
                </a:cubicBezTo>
                <a:cubicBezTo>
                  <a:pt x="623" y="30"/>
                  <a:pt x="616" y="30"/>
                  <a:pt x="611" y="30"/>
                </a:cubicBezTo>
                <a:cubicBezTo>
                  <a:pt x="602" y="31"/>
                  <a:pt x="594" y="30"/>
                  <a:pt x="585" y="30"/>
                </a:cubicBezTo>
                <a:cubicBezTo>
                  <a:pt x="577" y="30"/>
                  <a:pt x="568" y="30"/>
                  <a:pt x="559" y="31"/>
                </a:cubicBezTo>
                <a:cubicBezTo>
                  <a:pt x="558" y="31"/>
                  <a:pt x="558" y="31"/>
                  <a:pt x="557" y="31"/>
                </a:cubicBezTo>
                <a:cubicBezTo>
                  <a:pt x="552" y="29"/>
                  <a:pt x="546" y="31"/>
                  <a:pt x="542" y="31"/>
                </a:cubicBezTo>
                <a:cubicBezTo>
                  <a:pt x="537" y="32"/>
                  <a:pt x="532" y="32"/>
                  <a:pt x="527" y="33"/>
                </a:cubicBezTo>
                <a:cubicBezTo>
                  <a:pt x="513" y="33"/>
                  <a:pt x="500" y="32"/>
                  <a:pt x="486" y="33"/>
                </a:cubicBezTo>
                <a:cubicBezTo>
                  <a:pt x="474" y="31"/>
                  <a:pt x="461" y="33"/>
                  <a:pt x="450" y="33"/>
                </a:cubicBezTo>
                <a:cubicBezTo>
                  <a:pt x="447" y="34"/>
                  <a:pt x="445" y="35"/>
                  <a:pt x="442" y="35"/>
                </a:cubicBezTo>
                <a:cubicBezTo>
                  <a:pt x="439" y="35"/>
                  <a:pt x="436" y="34"/>
                  <a:pt x="432" y="34"/>
                </a:cubicBezTo>
                <a:cubicBezTo>
                  <a:pt x="424" y="34"/>
                  <a:pt x="417" y="36"/>
                  <a:pt x="409" y="36"/>
                </a:cubicBezTo>
                <a:cubicBezTo>
                  <a:pt x="402" y="36"/>
                  <a:pt x="396" y="36"/>
                  <a:pt x="390" y="36"/>
                </a:cubicBezTo>
                <a:cubicBezTo>
                  <a:pt x="383" y="37"/>
                  <a:pt x="376" y="37"/>
                  <a:pt x="370" y="37"/>
                </a:cubicBezTo>
                <a:cubicBezTo>
                  <a:pt x="364" y="36"/>
                  <a:pt x="359" y="40"/>
                  <a:pt x="353" y="37"/>
                </a:cubicBezTo>
                <a:cubicBezTo>
                  <a:pt x="341" y="40"/>
                  <a:pt x="326" y="38"/>
                  <a:pt x="312" y="40"/>
                </a:cubicBezTo>
                <a:cubicBezTo>
                  <a:pt x="305" y="42"/>
                  <a:pt x="296" y="41"/>
                  <a:pt x="288" y="41"/>
                </a:cubicBezTo>
                <a:cubicBezTo>
                  <a:pt x="279" y="41"/>
                  <a:pt x="272" y="43"/>
                  <a:pt x="264" y="43"/>
                </a:cubicBezTo>
                <a:cubicBezTo>
                  <a:pt x="256" y="44"/>
                  <a:pt x="248" y="45"/>
                  <a:pt x="239" y="45"/>
                </a:cubicBezTo>
                <a:cubicBezTo>
                  <a:pt x="224" y="47"/>
                  <a:pt x="208" y="47"/>
                  <a:pt x="193" y="47"/>
                </a:cubicBezTo>
                <a:cubicBezTo>
                  <a:pt x="186" y="46"/>
                  <a:pt x="180" y="46"/>
                  <a:pt x="174" y="47"/>
                </a:cubicBezTo>
                <a:cubicBezTo>
                  <a:pt x="144" y="52"/>
                  <a:pt x="144" y="52"/>
                  <a:pt x="113" y="52"/>
                </a:cubicBezTo>
                <a:cubicBezTo>
                  <a:pt x="97" y="53"/>
                  <a:pt x="83" y="54"/>
                  <a:pt x="69" y="56"/>
                </a:cubicBezTo>
                <a:cubicBezTo>
                  <a:pt x="61" y="57"/>
                  <a:pt x="54" y="57"/>
                  <a:pt x="46" y="58"/>
                </a:cubicBezTo>
                <a:cubicBezTo>
                  <a:pt x="44" y="58"/>
                  <a:pt x="43" y="56"/>
                  <a:pt x="40" y="57"/>
                </a:cubicBezTo>
                <a:cubicBezTo>
                  <a:pt x="27" y="59"/>
                  <a:pt x="14" y="58"/>
                  <a:pt x="1" y="59"/>
                </a:cubicBezTo>
                <a:cubicBezTo>
                  <a:pt x="0" y="59"/>
                  <a:pt x="0" y="59"/>
                  <a:pt x="0" y="59"/>
                </a:cubicBezTo>
                <a:cubicBezTo>
                  <a:pt x="0" y="229"/>
                  <a:pt x="0" y="229"/>
                  <a:pt x="0" y="229"/>
                </a:cubicBezTo>
                <a:cubicBezTo>
                  <a:pt x="67" y="166"/>
                  <a:pt x="156" y="125"/>
                  <a:pt x="262" y="115"/>
                </a:cubicBezTo>
                <a:cubicBezTo>
                  <a:pt x="111" y="239"/>
                  <a:pt x="91" y="496"/>
                  <a:pt x="91" y="575"/>
                </a:cubicBezTo>
                <a:cubicBezTo>
                  <a:pt x="91" y="654"/>
                  <a:pt x="111" y="910"/>
                  <a:pt x="262" y="1035"/>
                </a:cubicBezTo>
                <a:cubicBezTo>
                  <a:pt x="156" y="1024"/>
                  <a:pt x="67" y="984"/>
                  <a:pt x="0" y="921"/>
                </a:cubicBezTo>
                <a:cubicBezTo>
                  <a:pt x="0" y="1124"/>
                  <a:pt x="0" y="1124"/>
                  <a:pt x="0" y="1124"/>
                </a:cubicBezTo>
                <a:cubicBezTo>
                  <a:pt x="8" y="1124"/>
                  <a:pt x="16" y="1123"/>
                  <a:pt x="23" y="1124"/>
                </a:cubicBezTo>
                <a:close/>
                <a:moveTo>
                  <a:pt x="2703" y="601"/>
                </a:moveTo>
                <a:cubicBezTo>
                  <a:pt x="2703" y="601"/>
                  <a:pt x="2703" y="602"/>
                  <a:pt x="2703" y="603"/>
                </a:cubicBezTo>
                <a:cubicBezTo>
                  <a:pt x="2700" y="603"/>
                  <a:pt x="2697" y="603"/>
                  <a:pt x="2695" y="603"/>
                </a:cubicBezTo>
                <a:cubicBezTo>
                  <a:pt x="2694" y="602"/>
                  <a:pt x="2694" y="602"/>
                  <a:pt x="2694" y="601"/>
                </a:cubicBezTo>
                <a:cubicBezTo>
                  <a:pt x="2698" y="601"/>
                  <a:pt x="2700" y="601"/>
                  <a:pt x="2703" y="601"/>
                </a:cubicBezTo>
                <a:close/>
                <a:moveTo>
                  <a:pt x="2652" y="1008"/>
                </a:moveTo>
                <a:cubicBezTo>
                  <a:pt x="2645" y="1007"/>
                  <a:pt x="2641" y="1007"/>
                  <a:pt x="2642" y="1006"/>
                </a:cubicBezTo>
                <a:cubicBezTo>
                  <a:pt x="2646" y="1006"/>
                  <a:pt x="2647" y="1007"/>
                  <a:pt x="2652" y="1008"/>
                </a:cubicBezTo>
                <a:close/>
                <a:moveTo>
                  <a:pt x="1287" y="655"/>
                </a:moveTo>
                <a:cubicBezTo>
                  <a:pt x="1110" y="655"/>
                  <a:pt x="1110" y="655"/>
                  <a:pt x="1110" y="655"/>
                </a:cubicBezTo>
                <a:lnTo>
                  <a:pt x="1287" y="655"/>
                </a:lnTo>
                <a:close/>
                <a:moveTo>
                  <a:pt x="477" y="115"/>
                </a:moveTo>
                <a:cubicBezTo>
                  <a:pt x="718" y="139"/>
                  <a:pt x="875" y="320"/>
                  <a:pt x="875" y="575"/>
                </a:cubicBezTo>
                <a:cubicBezTo>
                  <a:pt x="875" y="830"/>
                  <a:pt x="718" y="1011"/>
                  <a:pt x="477" y="1035"/>
                </a:cubicBezTo>
                <a:cubicBezTo>
                  <a:pt x="627" y="911"/>
                  <a:pt x="647" y="653"/>
                  <a:pt x="647" y="575"/>
                </a:cubicBezTo>
                <a:cubicBezTo>
                  <a:pt x="647" y="496"/>
                  <a:pt x="627" y="239"/>
                  <a:pt x="477" y="115"/>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Rectangle 77"/>
          <p:cNvSpPr/>
          <p:nvPr userDrawn="1"/>
        </p:nvSpPr>
        <p:spPr>
          <a:xfrm>
            <a:off x="0" y="2219325"/>
            <a:ext cx="3167063" cy="3200400"/>
          </a:xfrm>
          <a:prstGeom prst="rect">
            <a:avLst/>
          </a:prstGeom>
          <a:solidFill>
            <a:srgbClr val="A396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7580" fontAlgn="auto">
              <a:spcBef>
                <a:spcPts val="0"/>
              </a:spcBef>
              <a:spcAft>
                <a:spcPts val="0"/>
              </a:spcAft>
              <a:defRPr/>
            </a:pPr>
            <a:endParaRPr lang="en-US" sz="1900">
              <a:solidFill>
                <a:prstClr val="white"/>
              </a:solidFill>
            </a:endParaRPr>
          </a:p>
        </p:txBody>
      </p:sp>
      <p:sp>
        <p:nvSpPr>
          <p:cNvPr id="9" name="Freeform 10"/>
          <p:cNvSpPr/>
          <p:nvPr userDrawn="1"/>
        </p:nvSpPr>
        <p:spPr bwMode="auto">
          <a:xfrm>
            <a:off x="1511300" y="2309813"/>
            <a:ext cx="1265238" cy="2925762"/>
          </a:xfrm>
          <a:custGeom>
            <a:avLst/>
            <a:gdLst>
              <a:gd name="T0" fmla="*/ 0 w 398"/>
              <a:gd name="T1" fmla="*/ 2147483647 h 920"/>
              <a:gd name="T2" fmla="*/ 2147483647 w 398"/>
              <a:gd name="T3" fmla="*/ 2147483647 h 920"/>
              <a:gd name="T4" fmla="*/ 0 w 398"/>
              <a:gd name="T5" fmla="*/ 0 h 920"/>
              <a:gd name="T6" fmla="*/ 2147483647 w 398"/>
              <a:gd name="T7" fmla="*/ 2147483647 h 920"/>
              <a:gd name="T8" fmla="*/ 0 w 398"/>
              <a:gd name="T9" fmla="*/ 2147483647 h 9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920">
                <a:moveTo>
                  <a:pt x="0" y="920"/>
                </a:moveTo>
                <a:cubicBezTo>
                  <a:pt x="241" y="896"/>
                  <a:pt x="398" y="715"/>
                  <a:pt x="398" y="460"/>
                </a:cubicBezTo>
                <a:cubicBezTo>
                  <a:pt x="398" y="205"/>
                  <a:pt x="241" y="24"/>
                  <a:pt x="0" y="0"/>
                </a:cubicBezTo>
                <a:cubicBezTo>
                  <a:pt x="150" y="124"/>
                  <a:pt x="170" y="381"/>
                  <a:pt x="170" y="460"/>
                </a:cubicBezTo>
                <a:cubicBezTo>
                  <a:pt x="170" y="538"/>
                  <a:pt x="150" y="796"/>
                  <a:pt x="0" y="9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11"/>
          <p:cNvSpPr/>
          <p:nvPr userDrawn="1"/>
        </p:nvSpPr>
        <p:spPr bwMode="auto">
          <a:xfrm>
            <a:off x="-4763" y="2309813"/>
            <a:ext cx="833438" cy="2925762"/>
          </a:xfrm>
          <a:custGeom>
            <a:avLst/>
            <a:gdLst>
              <a:gd name="T0" fmla="*/ 2147483647 w 262"/>
              <a:gd name="T1" fmla="*/ 2147483647 h 920"/>
              <a:gd name="T2" fmla="*/ 2147483647 w 262"/>
              <a:gd name="T3" fmla="*/ 0 h 920"/>
              <a:gd name="T4" fmla="*/ 0 w 262"/>
              <a:gd name="T5" fmla="*/ 2147483647 h 920"/>
              <a:gd name="T6" fmla="*/ 0 w 262"/>
              <a:gd name="T7" fmla="*/ 2147483647 h 920"/>
              <a:gd name="T8" fmla="*/ 2147483647 w 262"/>
              <a:gd name="T9" fmla="*/ 2147483647 h 920"/>
              <a:gd name="T10" fmla="*/ 2147483647 w 262"/>
              <a:gd name="T11" fmla="*/ 2147483647 h 9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2" h="920">
                <a:moveTo>
                  <a:pt x="91" y="460"/>
                </a:moveTo>
                <a:cubicBezTo>
                  <a:pt x="91" y="381"/>
                  <a:pt x="111" y="124"/>
                  <a:pt x="262" y="0"/>
                </a:cubicBezTo>
                <a:cubicBezTo>
                  <a:pt x="156" y="10"/>
                  <a:pt x="67" y="51"/>
                  <a:pt x="0" y="114"/>
                </a:cubicBezTo>
                <a:cubicBezTo>
                  <a:pt x="0" y="806"/>
                  <a:pt x="0" y="806"/>
                  <a:pt x="0" y="806"/>
                </a:cubicBezTo>
                <a:cubicBezTo>
                  <a:pt x="67" y="869"/>
                  <a:pt x="156" y="909"/>
                  <a:pt x="262" y="920"/>
                </a:cubicBezTo>
                <a:cubicBezTo>
                  <a:pt x="111" y="795"/>
                  <a:pt x="91" y="539"/>
                  <a:pt x="91" y="46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p:nvPr userDrawn="1"/>
        </p:nvSpPr>
        <p:spPr bwMode="auto">
          <a:xfrm>
            <a:off x="7664450" y="1047750"/>
            <a:ext cx="9525" cy="3175"/>
          </a:xfrm>
          <a:custGeom>
            <a:avLst/>
            <a:gdLst>
              <a:gd name="T0" fmla="*/ 0 w 3"/>
              <a:gd name="T1" fmla="*/ 2147483647 h 1"/>
              <a:gd name="T2" fmla="*/ 2147483647 w 3"/>
              <a:gd name="T3" fmla="*/ 2147483647 h 1"/>
              <a:gd name="T4" fmla="*/ 0 w 3"/>
              <a:gd name="T5" fmla="*/ 2147483647 h 1"/>
              <a:gd name="T6" fmla="*/ 0 60000 65536"/>
              <a:gd name="T7" fmla="*/ 0 60000 65536"/>
              <a:gd name="T8" fmla="*/ 0 60000 65536"/>
            </a:gdLst>
            <a:ahLst/>
            <a:cxnLst>
              <a:cxn ang="T6">
                <a:pos x="T0" y="T1"/>
              </a:cxn>
              <a:cxn ang="T7">
                <a:pos x="T2" y="T3"/>
              </a:cxn>
              <a:cxn ang="T8">
                <a:pos x="T4" y="T5"/>
              </a:cxn>
            </a:cxnLst>
            <a:rect l="0" t="0" r="r" b="b"/>
            <a:pathLst>
              <a:path w="3" h="1">
                <a:moveTo>
                  <a:pt x="0" y="1"/>
                </a:moveTo>
                <a:cubicBezTo>
                  <a:pt x="1" y="1"/>
                  <a:pt x="2" y="1"/>
                  <a:pt x="3" y="1"/>
                </a:cubicBezTo>
                <a:cubicBezTo>
                  <a:pt x="2" y="0"/>
                  <a:pt x="1" y="0"/>
                  <a:pt x="0" y="1"/>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7362825" y="1044575"/>
            <a:ext cx="6350" cy="3175"/>
          </a:xfrm>
          <a:custGeom>
            <a:avLst/>
            <a:gdLst>
              <a:gd name="T0" fmla="*/ 2147483647 w 2"/>
              <a:gd name="T1" fmla="*/ 0 h 1"/>
              <a:gd name="T2" fmla="*/ 2147483647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1"/>
                  <a:pt x="1" y="1"/>
                  <a:pt x="2" y="1"/>
                </a:cubicBezTo>
                <a:cubicBezTo>
                  <a:pt x="2" y="1"/>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7673975"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5"/>
          <p:cNvSpPr/>
          <p:nvPr userDrawn="1"/>
        </p:nvSpPr>
        <p:spPr bwMode="auto">
          <a:xfrm>
            <a:off x="7794625"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6"/>
          <p:cNvSpPr/>
          <p:nvPr userDrawn="1"/>
        </p:nvSpPr>
        <p:spPr bwMode="auto">
          <a:xfrm>
            <a:off x="7029450" y="835025"/>
            <a:ext cx="3175" cy="3175"/>
          </a:xfrm>
          <a:custGeom>
            <a:avLst/>
            <a:gdLst>
              <a:gd name="T0" fmla="*/ 2147483647 w 1"/>
              <a:gd name="T1" fmla="*/ 0 h 1"/>
              <a:gd name="T2" fmla="*/ 0 w 1"/>
              <a:gd name="T3" fmla="*/ 0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0"/>
                  <a:pt x="0" y="0"/>
                  <a:pt x="0" y="0"/>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7026275" y="835025"/>
            <a:ext cx="3175" cy="1588"/>
          </a:xfrm>
          <a:custGeom>
            <a:avLst/>
            <a:gdLst>
              <a:gd name="T0" fmla="*/ 0 w 1"/>
              <a:gd name="T1" fmla="*/ 0 h 1588"/>
              <a:gd name="T2" fmla="*/ 0 w 1"/>
              <a:gd name="T3" fmla="*/ 0 h 1588"/>
              <a:gd name="T4" fmla="*/ 2147483647 w 1"/>
              <a:gd name="T5" fmla="*/ 0 h 1588"/>
              <a:gd name="T6" fmla="*/ 0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0" y="0"/>
                </a:moveTo>
                <a:cubicBezTo>
                  <a:pt x="0" y="0"/>
                  <a:pt x="0" y="0"/>
                  <a:pt x="0" y="0"/>
                </a:cubicBezTo>
                <a:cubicBezTo>
                  <a:pt x="0" y="0"/>
                  <a:pt x="0"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7004050" y="838200"/>
            <a:ext cx="6350" cy="1588"/>
          </a:xfrm>
          <a:custGeom>
            <a:avLst/>
            <a:gdLst>
              <a:gd name="T0" fmla="*/ 2147483647 w 2"/>
              <a:gd name="T1" fmla="*/ 0 h 1588"/>
              <a:gd name="T2" fmla="*/ 2147483647 w 2"/>
              <a:gd name="T3" fmla="*/ 0 h 1588"/>
              <a:gd name="T4" fmla="*/ 0 w 2"/>
              <a:gd name="T5" fmla="*/ 0 h 1588"/>
              <a:gd name="T6" fmla="*/ 2147483647 w 2"/>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588">
                <a:moveTo>
                  <a:pt x="2" y="0"/>
                </a:moveTo>
                <a:cubicBezTo>
                  <a:pt x="2" y="0"/>
                  <a:pt x="2" y="0"/>
                  <a:pt x="1" y="0"/>
                </a:cubicBezTo>
                <a:cubicBezTo>
                  <a:pt x="1" y="0"/>
                  <a:pt x="0" y="0"/>
                  <a:pt x="0" y="0"/>
                </a:cubicBezTo>
                <a:cubicBezTo>
                  <a:pt x="1" y="0"/>
                  <a:pt x="1" y="0"/>
                  <a:pt x="2"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7937500" y="1054100"/>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1"/>
                  <a:pt x="0" y="1"/>
                  <a:pt x="0" y="1"/>
                </a:cubicBezTo>
                <a:cubicBezTo>
                  <a:pt x="0" y="1"/>
                  <a:pt x="0"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7988300"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1"/>
          <p:cNvSpPr/>
          <p:nvPr userDrawn="1"/>
        </p:nvSpPr>
        <p:spPr bwMode="auto">
          <a:xfrm>
            <a:off x="7870825" y="10541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2"/>
          <p:cNvSpPr/>
          <p:nvPr userDrawn="1"/>
        </p:nvSpPr>
        <p:spPr bwMode="auto">
          <a:xfrm>
            <a:off x="8010525"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3"/>
          <p:cNvSpPr/>
          <p:nvPr userDrawn="1"/>
        </p:nvSpPr>
        <p:spPr bwMode="auto">
          <a:xfrm>
            <a:off x="8001000" y="1054100"/>
            <a:ext cx="9525" cy="3175"/>
          </a:xfrm>
          <a:custGeom>
            <a:avLst/>
            <a:gdLst>
              <a:gd name="T0" fmla="*/ 2147483647 w 3"/>
              <a:gd name="T1" fmla="*/ 0 h 1"/>
              <a:gd name="T2" fmla="*/ 0 w 3"/>
              <a:gd name="T3" fmla="*/ 2147483647 h 1"/>
              <a:gd name="T4" fmla="*/ 2147483647 w 3"/>
              <a:gd name="T5" fmla="*/ 0 h 1"/>
              <a:gd name="T6" fmla="*/ 0 60000 65536"/>
              <a:gd name="T7" fmla="*/ 0 60000 65536"/>
              <a:gd name="T8" fmla="*/ 0 60000 65536"/>
            </a:gdLst>
            <a:ahLst/>
            <a:cxnLst>
              <a:cxn ang="T6">
                <a:pos x="T0" y="T1"/>
              </a:cxn>
              <a:cxn ang="T7">
                <a:pos x="T2" y="T3"/>
              </a:cxn>
              <a:cxn ang="T8">
                <a:pos x="T4" y="T5"/>
              </a:cxn>
            </a:cxnLst>
            <a:rect l="0" t="0" r="r" b="b"/>
            <a:pathLst>
              <a:path w="3" h="1">
                <a:moveTo>
                  <a:pt x="3" y="0"/>
                </a:moveTo>
                <a:cubicBezTo>
                  <a:pt x="2" y="1"/>
                  <a:pt x="0" y="0"/>
                  <a:pt x="0" y="1"/>
                </a:cubicBezTo>
                <a:cubicBezTo>
                  <a:pt x="0" y="1"/>
                  <a:pt x="2" y="1"/>
                  <a:pt x="3"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4"/>
          <p:cNvSpPr/>
          <p:nvPr userDrawn="1"/>
        </p:nvSpPr>
        <p:spPr bwMode="auto">
          <a:xfrm>
            <a:off x="7988300"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5"/>
          <p:cNvSpPr/>
          <p:nvPr userDrawn="1"/>
        </p:nvSpPr>
        <p:spPr bwMode="auto">
          <a:xfrm>
            <a:off x="7940675" y="1054100"/>
            <a:ext cx="9525" cy="1588"/>
          </a:xfrm>
          <a:custGeom>
            <a:avLst/>
            <a:gdLst>
              <a:gd name="T0" fmla="*/ 0 w 3"/>
              <a:gd name="T1" fmla="*/ 0 h 1588"/>
              <a:gd name="T2" fmla="*/ 2147483647 w 3"/>
              <a:gd name="T3" fmla="*/ 0 h 1588"/>
              <a:gd name="T4" fmla="*/ 0 w 3"/>
              <a:gd name="T5" fmla="*/ 0 h 1588"/>
              <a:gd name="T6" fmla="*/ 0 60000 65536"/>
              <a:gd name="T7" fmla="*/ 0 60000 65536"/>
              <a:gd name="T8" fmla="*/ 0 60000 65536"/>
            </a:gdLst>
            <a:ahLst/>
            <a:cxnLst>
              <a:cxn ang="T6">
                <a:pos x="T0" y="T1"/>
              </a:cxn>
              <a:cxn ang="T7">
                <a:pos x="T2" y="T3"/>
              </a:cxn>
              <a:cxn ang="T8">
                <a:pos x="T4" y="T5"/>
              </a:cxn>
            </a:cxnLst>
            <a:rect l="0" t="0" r="r" b="b"/>
            <a:pathLst>
              <a:path w="3" h="1588">
                <a:moveTo>
                  <a:pt x="0" y="0"/>
                </a:moveTo>
                <a:cubicBezTo>
                  <a:pt x="1" y="0"/>
                  <a:pt x="2" y="0"/>
                  <a:pt x="3" y="0"/>
                </a:cubicBezTo>
                <a:cubicBezTo>
                  <a:pt x="2" y="0"/>
                  <a:pt x="1"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6"/>
          <p:cNvSpPr/>
          <p:nvPr userDrawn="1"/>
        </p:nvSpPr>
        <p:spPr bwMode="auto">
          <a:xfrm>
            <a:off x="7648575" y="8191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7"/>
          <p:cNvSpPr>
            <a:spLocks noEditPoints="1"/>
          </p:cNvSpPr>
          <p:nvPr userDrawn="1"/>
        </p:nvSpPr>
        <p:spPr bwMode="auto">
          <a:xfrm>
            <a:off x="6710363" y="812800"/>
            <a:ext cx="1987550" cy="250825"/>
          </a:xfrm>
          <a:custGeom>
            <a:avLst/>
            <a:gdLst>
              <a:gd name="T0" fmla="*/ 2147483647 w 625"/>
              <a:gd name="T1" fmla="*/ 2147483647 h 79"/>
              <a:gd name="T2" fmla="*/ 2147483647 w 625"/>
              <a:gd name="T3" fmla="*/ 2147483647 h 79"/>
              <a:gd name="T4" fmla="*/ 2147483647 w 625"/>
              <a:gd name="T5" fmla="*/ 2147483647 h 79"/>
              <a:gd name="T6" fmla="*/ 2147483647 w 625"/>
              <a:gd name="T7" fmla="*/ 2147483647 h 79"/>
              <a:gd name="T8" fmla="*/ 2147483647 w 625"/>
              <a:gd name="T9" fmla="*/ 2147483647 h 79"/>
              <a:gd name="T10" fmla="*/ 2147483647 w 625"/>
              <a:gd name="T11" fmla="*/ 2147483647 h 79"/>
              <a:gd name="T12" fmla="*/ 2147483647 w 625"/>
              <a:gd name="T13" fmla="*/ 2147483647 h 79"/>
              <a:gd name="T14" fmla="*/ 2147483647 w 625"/>
              <a:gd name="T15" fmla="*/ 2147483647 h 79"/>
              <a:gd name="T16" fmla="*/ 2147483647 w 625"/>
              <a:gd name="T17" fmla="*/ 2147483647 h 79"/>
              <a:gd name="T18" fmla="*/ 2147483647 w 625"/>
              <a:gd name="T19" fmla="*/ 2147483647 h 79"/>
              <a:gd name="T20" fmla="*/ 2147483647 w 625"/>
              <a:gd name="T21" fmla="*/ 2147483647 h 79"/>
              <a:gd name="T22" fmla="*/ 2147483647 w 625"/>
              <a:gd name="T23" fmla="*/ 2147483647 h 79"/>
              <a:gd name="T24" fmla="*/ 2147483647 w 625"/>
              <a:gd name="T25" fmla="*/ 2147483647 h 79"/>
              <a:gd name="T26" fmla="*/ 2147483647 w 625"/>
              <a:gd name="T27" fmla="*/ 2147483647 h 79"/>
              <a:gd name="T28" fmla="*/ 2147483647 w 625"/>
              <a:gd name="T29" fmla="*/ 2147483647 h 79"/>
              <a:gd name="T30" fmla="*/ 2147483647 w 625"/>
              <a:gd name="T31" fmla="*/ 2147483647 h 79"/>
              <a:gd name="T32" fmla="*/ 2147483647 w 625"/>
              <a:gd name="T33" fmla="*/ 2147483647 h 79"/>
              <a:gd name="T34" fmla="*/ 2147483647 w 625"/>
              <a:gd name="T35" fmla="*/ 2147483647 h 79"/>
              <a:gd name="T36" fmla="*/ 2147483647 w 625"/>
              <a:gd name="T37" fmla="*/ 2147483647 h 79"/>
              <a:gd name="T38" fmla="*/ 2147483647 w 625"/>
              <a:gd name="T39" fmla="*/ 2147483647 h 79"/>
              <a:gd name="T40" fmla="*/ 2147483647 w 625"/>
              <a:gd name="T41" fmla="*/ 2147483647 h 79"/>
              <a:gd name="T42" fmla="*/ 2147483647 w 625"/>
              <a:gd name="T43" fmla="*/ 2147483647 h 79"/>
              <a:gd name="T44" fmla="*/ 2147483647 w 625"/>
              <a:gd name="T45" fmla="*/ 2147483647 h 79"/>
              <a:gd name="T46" fmla="*/ 2147483647 w 625"/>
              <a:gd name="T47" fmla="*/ 2147483647 h 79"/>
              <a:gd name="T48" fmla="*/ 2147483647 w 625"/>
              <a:gd name="T49" fmla="*/ 2147483647 h 79"/>
              <a:gd name="T50" fmla="*/ 2147483647 w 625"/>
              <a:gd name="T51" fmla="*/ 2147483647 h 79"/>
              <a:gd name="T52" fmla="*/ 2147483647 w 625"/>
              <a:gd name="T53" fmla="*/ 2147483647 h 79"/>
              <a:gd name="T54" fmla="*/ 2147483647 w 625"/>
              <a:gd name="T55" fmla="*/ 2147483647 h 79"/>
              <a:gd name="T56" fmla="*/ 2147483647 w 625"/>
              <a:gd name="T57" fmla="*/ 2147483647 h 79"/>
              <a:gd name="T58" fmla="*/ 2147483647 w 625"/>
              <a:gd name="T59" fmla="*/ 2147483647 h 79"/>
              <a:gd name="T60" fmla="*/ 2147483647 w 625"/>
              <a:gd name="T61" fmla="*/ 2147483647 h 79"/>
              <a:gd name="T62" fmla="*/ 2147483647 w 625"/>
              <a:gd name="T63" fmla="*/ 2147483647 h 79"/>
              <a:gd name="T64" fmla="*/ 2147483647 w 625"/>
              <a:gd name="T65" fmla="*/ 2147483647 h 79"/>
              <a:gd name="T66" fmla="*/ 2147483647 w 625"/>
              <a:gd name="T67" fmla="*/ 2147483647 h 79"/>
              <a:gd name="T68" fmla="*/ 2147483647 w 625"/>
              <a:gd name="T69" fmla="*/ 2147483647 h 79"/>
              <a:gd name="T70" fmla="*/ 2147483647 w 625"/>
              <a:gd name="T71" fmla="*/ 2147483647 h 79"/>
              <a:gd name="T72" fmla="*/ 2147483647 w 625"/>
              <a:gd name="T73" fmla="*/ 2147483647 h 79"/>
              <a:gd name="T74" fmla="*/ 2147483647 w 625"/>
              <a:gd name="T75" fmla="*/ 2147483647 h 79"/>
              <a:gd name="T76" fmla="*/ 2147483647 w 625"/>
              <a:gd name="T77" fmla="*/ 2147483647 h 79"/>
              <a:gd name="T78" fmla="*/ 2147483647 w 625"/>
              <a:gd name="T79" fmla="*/ 2147483647 h 79"/>
              <a:gd name="T80" fmla="*/ 2147483647 w 625"/>
              <a:gd name="T81" fmla="*/ 2147483647 h 79"/>
              <a:gd name="T82" fmla="*/ 2147483647 w 625"/>
              <a:gd name="T83" fmla="*/ 2147483647 h 79"/>
              <a:gd name="T84" fmla="*/ 2147483647 w 625"/>
              <a:gd name="T85" fmla="*/ 2147483647 h 79"/>
              <a:gd name="T86" fmla="*/ 2147483647 w 625"/>
              <a:gd name="T87" fmla="*/ 2147483647 h 79"/>
              <a:gd name="T88" fmla="*/ 2147483647 w 625"/>
              <a:gd name="T89" fmla="*/ 2147483647 h 79"/>
              <a:gd name="T90" fmla="*/ 2147483647 w 625"/>
              <a:gd name="T91" fmla="*/ 2147483647 h 79"/>
              <a:gd name="T92" fmla="*/ 2147483647 w 625"/>
              <a:gd name="T93" fmla="*/ 2147483647 h 79"/>
              <a:gd name="T94" fmla="*/ 2147483647 w 625"/>
              <a:gd name="T95" fmla="*/ 2147483647 h 79"/>
              <a:gd name="T96" fmla="*/ 2147483647 w 625"/>
              <a:gd name="T97" fmla="*/ 2147483647 h 79"/>
              <a:gd name="T98" fmla="*/ 2147483647 w 625"/>
              <a:gd name="T99" fmla="*/ 2147483647 h 79"/>
              <a:gd name="T100" fmla="*/ 2147483647 w 625"/>
              <a:gd name="T101" fmla="*/ 2147483647 h 79"/>
              <a:gd name="T102" fmla="*/ 2147483647 w 625"/>
              <a:gd name="T103" fmla="*/ 2147483647 h 79"/>
              <a:gd name="T104" fmla="*/ 2147483647 w 625"/>
              <a:gd name="T105" fmla="*/ 2147483647 h 79"/>
              <a:gd name="T106" fmla="*/ 2147483647 w 625"/>
              <a:gd name="T107" fmla="*/ 2147483647 h 79"/>
              <a:gd name="T108" fmla="*/ 2147483647 w 625"/>
              <a:gd name="T109" fmla="*/ 2147483647 h 79"/>
              <a:gd name="T110" fmla="*/ 2147483647 w 625"/>
              <a:gd name="T111" fmla="*/ 2147483647 h 79"/>
              <a:gd name="T112" fmla="*/ 2147483647 w 625"/>
              <a:gd name="T113" fmla="*/ 2147483647 h 79"/>
              <a:gd name="T114" fmla="*/ 2147483647 w 625"/>
              <a:gd name="T115" fmla="*/ 2147483647 h 7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25" h="79">
                <a:moveTo>
                  <a:pt x="621" y="11"/>
                </a:moveTo>
                <a:cubicBezTo>
                  <a:pt x="622" y="10"/>
                  <a:pt x="622" y="10"/>
                  <a:pt x="623" y="10"/>
                </a:cubicBezTo>
                <a:cubicBezTo>
                  <a:pt x="622" y="7"/>
                  <a:pt x="612" y="9"/>
                  <a:pt x="610" y="9"/>
                </a:cubicBezTo>
                <a:cubicBezTo>
                  <a:pt x="608" y="9"/>
                  <a:pt x="605" y="9"/>
                  <a:pt x="603" y="10"/>
                </a:cubicBezTo>
                <a:cubicBezTo>
                  <a:pt x="602" y="10"/>
                  <a:pt x="598" y="10"/>
                  <a:pt x="601" y="10"/>
                </a:cubicBezTo>
                <a:cubicBezTo>
                  <a:pt x="592" y="10"/>
                  <a:pt x="583" y="11"/>
                  <a:pt x="574" y="11"/>
                </a:cubicBezTo>
                <a:cubicBezTo>
                  <a:pt x="575" y="11"/>
                  <a:pt x="574" y="11"/>
                  <a:pt x="573" y="10"/>
                </a:cubicBezTo>
                <a:cubicBezTo>
                  <a:pt x="573" y="10"/>
                  <a:pt x="577" y="7"/>
                  <a:pt x="571" y="8"/>
                </a:cubicBezTo>
                <a:cubicBezTo>
                  <a:pt x="569" y="8"/>
                  <a:pt x="564" y="10"/>
                  <a:pt x="562" y="9"/>
                </a:cubicBezTo>
                <a:cubicBezTo>
                  <a:pt x="561" y="7"/>
                  <a:pt x="564" y="9"/>
                  <a:pt x="564" y="8"/>
                </a:cubicBezTo>
                <a:cubicBezTo>
                  <a:pt x="563" y="8"/>
                  <a:pt x="563" y="8"/>
                  <a:pt x="564" y="8"/>
                </a:cubicBezTo>
                <a:cubicBezTo>
                  <a:pt x="563" y="8"/>
                  <a:pt x="561" y="8"/>
                  <a:pt x="559" y="8"/>
                </a:cubicBezTo>
                <a:cubicBezTo>
                  <a:pt x="560" y="8"/>
                  <a:pt x="562" y="8"/>
                  <a:pt x="563" y="7"/>
                </a:cubicBezTo>
                <a:cubicBezTo>
                  <a:pt x="562" y="7"/>
                  <a:pt x="560" y="7"/>
                  <a:pt x="560" y="7"/>
                </a:cubicBezTo>
                <a:cubicBezTo>
                  <a:pt x="561" y="7"/>
                  <a:pt x="562" y="6"/>
                  <a:pt x="563" y="6"/>
                </a:cubicBezTo>
                <a:cubicBezTo>
                  <a:pt x="559" y="7"/>
                  <a:pt x="564" y="5"/>
                  <a:pt x="564" y="5"/>
                </a:cubicBezTo>
                <a:cubicBezTo>
                  <a:pt x="548" y="0"/>
                  <a:pt x="529" y="6"/>
                  <a:pt x="512" y="4"/>
                </a:cubicBezTo>
                <a:cubicBezTo>
                  <a:pt x="508" y="4"/>
                  <a:pt x="504" y="4"/>
                  <a:pt x="500" y="3"/>
                </a:cubicBezTo>
                <a:cubicBezTo>
                  <a:pt x="497" y="3"/>
                  <a:pt x="491" y="4"/>
                  <a:pt x="488" y="3"/>
                </a:cubicBezTo>
                <a:cubicBezTo>
                  <a:pt x="483" y="2"/>
                  <a:pt x="476" y="2"/>
                  <a:pt x="471" y="3"/>
                </a:cubicBezTo>
                <a:cubicBezTo>
                  <a:pt x="463" y="4"/>
                  <a:pt x="455" y="2"/>
                  <a:pt x="447" y="3"/>
                </a:cubicBezTo>
                <a:cubicBezTo>
                  <a:pt x="440" y="3"/>
                  <a:pt x="432" y="4"/>
                  <a:pt x="424" y="4"/>
                </a:cubicBezTo>
                <a:cubicBezTo>
                  <a:pt x="420" y="4"/>
                  <a:pt x="416" y="4"/>
                  <a:pt x="412" y="3"/>
                </a:cubicBezTo>
                <a:cubicBezTo>
                  <a:pt x="412" y="3"/>
                  <a:pt x="407" y="1"/>
                  <a:pt x="409" y="3"/>
                </a:cubicBezTo>
                <a:cubicBezTo>
                  <a:pt x="393" y="1"/>
                  <a:pt x="377" y="5"/>
                  <a:pt x="360" y="3"/>
                </a:cubicBezTo>
                <a:cubicBezTo>
                  <a:pt x="353" y="3"/>
                  <a:pt x="345" y="2"/>
                  <a:pt x="338" y="2"/>
                </a:cubicBezTo>
                <a:cubicBezTo>
                  <a:pt x="324" y="2"/>
                  <a:pt x="309" y="6"/>
                  <a:pt x="295" y="2"/>
                </a:cubicBezTo>
                <a:cubicBezTo>
                  <a:pt x="295" y="2"/>
                  <a:pt x="295" y="2"/>
                  <a:pt x="295" y="2"/>
                </a:cubicBezTo>
                <a:cubicBezTo>
                  <a:pt x="280" y="2"/>
                  <a:pt x="264" y="4"/>
                  <a:pt x="249" y="3"/>
                </a:cubicBezTo>
                <a:cubicBezTo>
                  <a:pt x="249" y="3"/>
                  <a:pt x="249" y="3"/>
                  <a:pt x="250" y="3"/>
                </a:cubicBezTo>
                <a:cubicBezTo>
                  <a:pt x="238" y="3"/>
                  <a:pt x="226" y="4"/>
                  <a:pt x="214" y="4"/>
                </a:cubicBezTo>
                <a:cubicBezTo>
                  <a:pt x="207" y="4"/>
                  <a:pt x="201" y="3"/>
                  <a:pt x="194" y="3"/>
                </a:cubicBezTo>
                <a:cubicBezTo>
                  <a:pt x="191" y="3"/>
                  <a:pt x="188" y="3"/>
                  <a:pt x="185" y="3"/>
                </a:cubicBezTo>
                <a:cubicBezTo>
                  <a:pt x="184" y="3"/>
                  <a:pt x="183" y="4"/>
                  <a:pt x="181" y="4"/>
                </a:cubicBezTo>
                <a:cubicBezTo>
                  <a:pt x="178" y="4"/>
                  <a:pt x="177" y="4"/>
                  <a:pt x="179" y="5"/>
                </a:cubicBezTo>
                <a:cubicBezTo>
                  <a:pt x="178" y="5"/>
                  <a:pt x="174" y="6"/>
                  <a:pt x="173" y="5"/>
                </a:cubicBezTo>
                <a:cubicBezTo>
                  <a:pt x="175" y="5"/>
                  <a:pt x="176" y="4"/>
                  <a:pt x="178" y="4"/>
                </a:cubicBezTo>
                <a:cubicBezTo>
                  <a:pt x="171" y="5"/>
                  <a:pt x="164" y="5"/>
                  <a:pt x="158" y="5"/>
                </a:cubicBezTo>
                <a:cubicBezTo>
                  <a:pt x="152" y="5"/>
                  <a:pt x="140" y="7"/>
                  <a:pt x="135" y="4"/>
                </a:cubicBezTo>
                <a:cubicBezTo>
                  <a:pt x="137" y="4"/>
                  <a:pt x="140" y="4"/>
                  <a:pt x="142" y="4"/>
                </a:cubicBezTo>
                <a:cubicBezTo>
                  <a:pt x="132" y="4"/>
                  <a:pt x="118" y="3"/>
                  <a:pt x="110" y="4"/>
                </a:cubicBezTo>
                <a:cubicBezTo>
                  <a:pt x="114" y="5"/>
                  <a:pt x="118" y="4"/>
                  <a:pt x="122" y="5"/>
                </a:cubicBezTo>
                <a:cubicBezTo>
                  <a:pt x="118" y="5"/>
                  <a:pt x="114" y="5"/>
                  <a:pt x="110" y="5"/>
                </a:cubicBezTo>
                <a:cubicBezTo>
                  <a:pt x="111" y="5"/>
                  <a:pt x="111" y="5"/>
                  <a:pt x="111" y="6"/>
                </a:cubicBezTo>
                <a:cubicBezTo>
                  <a:pt x="108" y="6"/>
                  <a:pt x="111" y="7"/>
                  <a:pt x="107" y="7"/>
                </a:cubicBezTo>
                <a:cubicBezTo>
                  <a:pt x="108" y="8"/>
                  <a:pt x="102" y="8"/>
                  <a:pt x="101" y="8"/>
                </a:cubicBezTo>
                <a:cubicBezTo>
                  <a:pt x="103" y="8"/>
                  <a:pt x="99" y="10"/>
                  <a:pt x="98" y="8"/>
                </a:cubicBezTo>
                <a:cubicBezTo>
                  <a:pt x="103" y="8"/>
                  <a:pt x="101" y="8"/>
                  <a:pt x="99" y="7"/>
                </a:cubicBezTo>
                <a:cubicBezTo>
                  <a:pt x="99" y="8"/>
                  <a:pt x="99" y="8"/>
                  <a:pt x="98" y="8"/>
                </a:cubicBezTo>
                <a:cubicBezTo>
                  <a:pt x="95" y="9"/>
                  <a:pt x="93" y="9"/>
                  <a:pt x="92" y="9"/>
                </a:cubicBezTo>
                <a:cubicBezTo>
                  <a:pt x="91" y="9"/>
                  <a:pt x="90" y="8"/>
                  <a:pt x="90" y="8"/>
                </a:cubicBezTo>
                <a:cubicBezTo>
                  <a:pt x="91" y="8"/>
                  <a:pt x="92" y="8"/>
                  <a:pt x="93" y="8"/>
                </a:cubicBezTo>
                <a:cubicBezTo>
                  <a:pt x="95" y="7"/>
                  <a:pt x="98" y="7"/>
                  <a:pt x="99" y="6"/>
                </a:cubicBezTo>
                <a:cubicBezTo>
                  <a:pt x="97" y="6"/>
                  <a:pt x="92" y="8"/>
                  <a:pt x="91" y="7"/>
                </a:cubicBezTo>
                <a:cubicBezTo>
                  <a:pt x="92" y="7"/>
                  <a:pt x="93" y="6"/>
                  <a:pt x="94" y="6"/>
                </a:cubicBezTo>
                <a:cubicBezTo>
                  <a:pt x="81" y="6"/>
                  <a:pt x="67" y="5"/>
                  <a:pt x="54" y="6"/>
                </a:cubicBezTo>
                <a:cubicBezTo>
                  <a:pt x="51" y="6"/>
                  <a:pt x="48" y="6"/>
                  <a:pt x="45" y="6"/>
                </a:cubicBezTo>
                <a:cubicBezTo>
                  <a:pt x="44" y="6"/>
                  <a:pt x="36" y="4"/>
                  <a:pt x="39" y="6"/>
                </a:cubicBezTo>
                <a:cubicBezTo>
                  <a:pt x="34" y="6"/>
                  <a:pt x="32" y="12"/>
                  <a:pt x="30" y="16"/>
                </a:cubicBezTo>
                <a:cubicBezTo>
                  <a:pt x="29" y="18"/>
                  <a:pt x="25" y="28"/>
                  <a:pt x="22" y="28"/>
                </a:cubicBezTo>
                <a:cubicBezTo>
                  <a:pt x="22" y="28"/>
                  <a:pt x="23" y="29"/>
                  <a:pt x="24" y="29"/>
                </a:cubicBezTo>
                <a:cubicBezTo>
                  <a:pt x="21" y="29"/>
                  <a:pt x="21" y="30"/>
                  <a:pt x="22" y="31"/>
                </a:cubicBezTo>
                <a:cubicBezTo>
                  <a:pt x="19" y="31"/>
                  <a:pt x="19" y="33"/>
                  <a:pt x="21" y="34"/>
                </a:cubicBezTo>
                <a:cubicBezTo>
                  <a:pt x="18" y="34"/>
                  <a:pt x="15" y="35"/>
                  <a:pt x="17" y="37"/>
                </a:cubicBezTo>
                <a:cubicBezTo>
                  <a:pt x="13" y="35"/>
                  <a:pt x="16" y="37"/>
                  <a:pt x="16" y="38"/>
                </a:cubicBezTo>
                <a:cubicBezTo>
                  <a:pt x="15" y="38"/>
                  <a:pt x="14" y="37"/>
                  <a:pt x="12" y="38"/>
                </a:cubicBezTo>
                <a:cubicBezTo>
                  <a:pt x="13" y="38"/>
                  <a:pt x="14" y="38"/>
                  <a:pt x="15" y="39"/>
                </a:cubicBezTo>
                <a:cubicBezTo>
                  <a:pt x="14" y="39"/>
                  <a:pt x="9" y="39"/>
                  <a:pt x="11" y="40"/>
                </a:cubicBezTo>
                <a:cubicBezTo>
                  <a:pt x="5" y="40"/>
                  <a:pt x="12" y="40"/>
                  <a:pt x="9" y="41"/>
                </a:cubicBezTo>
                <a:cubicBezTo>
                  <a:pt x="12" y="41"/>
                  <a:pt x="8" y="44"/>
                  <a:pt x="7" y="45"/>
                </a:cubicBezTo>
                <a:cubicBezTo>
                  <a:pt x="11" y="44"/>
                  <a:pt x="8" y="45"/>
                  <a:pt x="9" y="46"/>
                </a:cubicBezTo>
                <a:cubicBezTo>
                  <a:pt x="7" y="46"/>
                  <a:pt x="3" y="47"/>
                  <a:pt x="7" y="48"/>
                </a:cubicBezTo>
                <a:cubicBezTo>
                  <a:pt x="5" y="49"/>
                  <a:pt x="2" y="51"/>
                  <a:pt x="6" y="51"/>
                </a:cubicBezTo>
                <a:cubicBezTo>
                  <a:pt x="4" y="52"/>
                  <a:pt x="4" y="52"/>
                  <a:pt x="2" y="54"/>
                </a:cubicBezTo>
                <a:cubicBezTo>
                  <a:pt x="4" y="54"/>
                  <a:pt x="6" y="54"/>
                  <a:pt x="7" y="54"/>
                </a:cubicBezTo>
                <a:cubicBezTo>
                  <a:pt x="5" y="55"/>
                  <a:pt x="2" y="54"/>
                  <a:pt x="5" y="56"/>
                </a:cubicBezTo>
                <a:cubicBezTo>
                  <a:pt x="4" y="56"/>
                  <a:pt x="3" y="56"/>
                  <a:pt x="3" y="56"/>
                </a:cubicBezTo>
                <a:cubicBezTo>
                  <a:pt x="2" y="56"/>
                  <a:pt x="1" y="57"/>
                  <a:pt x="0" y="58"/>
                </a:cubicBezTo>
                <a:cubicBezTo>
                  <a:pt x="8" y="59"/>
                  <a:pt x="7" y="59"/>
                  <a:pt x="15" y="60"/>
                </a:cubicBezTo>
                <a:cubicBezTo>
                  <a:pt x="15" y="62"/>
                  <a:pt x="12" y="67"/>
                  <a:pt x="15" y="68"/>
                </a:cubicBezTo>
                <a:cubicBezTo>
                  <a:pt x="14" y="67"/>
                  <a:pt x="14" y="68"/>
                  <a:pt x="13" y="69"/>
                </a:cubicBezTo>
                <a:cubicBezTo>
                  <a:pt x="14" y="69"/>
                  <a:pt x="14" y="69"/>
                  <a:pt x="15" y="69"/>
                </a:cubicBezTo>
                <a:cubicBezTo>
                  <a:pt x="13" y="69"/>
                  <a:pt x="13" y="69"/>
                  <a:pt x="12" y="70"/>
                </a:cubicBezTo>
                <a:cubicBezTo>
                  <a:pt x="14" y="70"/>
                  <a:pt x="14" y="71"/>
                  <a:pt x="12" y="71"/>
                </a:cubicBezTo>
                <a:cubicBezTo>
                  <a:pt x="14" y="71"/>
                  <a:pt x="19" y="71"/>
                  <a:pt x="20" y="73"/>
                </a:cubicBezTo>
                <a:cubicBezTo>
                  <a:pt x="18" y="74"/>
                  <a:pt x="17" y="74"/>
                  <a:pt x="15" y="75"/>
                </a:cubicBezTo>
                <a:cubicBezTo>
                  <a:pt x="22" y="74"/>
                  <a:pt x="37" y="73"/>
                  <a:pt x="44" y="73"/>
                </a:cubicBezTo>
                <a:cubicBezTo>
                  <a:pt x="53" y="73"/>
                  <a:pt x="62" y="73"/>
                  <a:pt x="71" y="73"/>
                </a:cubicBezTo>
                <a:cubicBezTo>
                  <a:pt x="86" y="73"/>
                  <a:pt x="102" y="73"/>
                  <a:pt x="118" y="74"/>
                </a:cubicBezTo>
                <a:cubicBezTo>
                  <a:pt x="128" y="74"/>
                  <a:pt x="138" y="76"/>
                  <a:pt x="148" y="75"/>
                </a:cubicBezTo>
                <a:cubicBezTo>
                  <a:pt x="150" y="75"/>
                  <a:pt x="166" y="72"/>
                  <a:pt x="166" y="73"/>
                </a:cubicBezTo>
                <a:cubicBezTo>
                  <a:pt x="165" y="73"/>
                  <a:pt x="166" y="74"/>
                  <a:pt x="168" y="74"/>
                </a:cubicBezTo>
                <a:cubicBezTo>
                  <a:pt x="168" y="73"/>
                  <a:pt x="169" y="73"/>
                  <a:pt x="169" y="73"/>
                </a:cubicBezTo>
                <a:cubicBezTo>
                  <a:pt x="170" y="73"/>
                  <a:pt x="169" y="74"/>
                  <a:pt x="168" y="74"/>
                </a:cubicBezTo>
                <a:cubicBezTo>
                  <a:pt x="168" y="74"/>
                  <a:pt x="168" y="74"/>
                  <a:pt x="168" y="74"/>
                </a:cubicBezTo>
                <a:cubicBezTo>
                  <a:pt x="173" y="75"/>
                  <a:pt x="187" y="70"/>
                  <a:pt x="191" y="73"/>
                </a:cubicBezTo>
                <a:cubicBezTo>
                  <a:pt x="191" y="73"/>
                  <a:pt x="190" y="73"/>
                  <a:pt x="189" y="73"/>
                </a:cubicBezTo>
                <a:cubicBezTo>
                  <a:pt x="191" y="75"/>
                  <a:pt x="193" y="75"/>
                  <a:pt x="196" y="74"/>
                </a:cubicBezTo>
                <a:cubicBezTo>
                  <a:pt x="197" y="73"/>
                  <a:pt x="204" y="73"/>
                  <a:pt x="202" y="73"/>
                </a:cubicBezTo>
                <a:cubicBezTo>
                  <a:pt x="203" y="73"/>
                  <a:pt x="205" y="73"/>
                  <a:pt x="206" y="74"/>
                </a:cubicBezTo>
                <a:cubicBezTo>
                  <a:pt x="206" y="74"/>
                  <a:pt x="206" y="73"/>
                  <a:pt x="206" y="73"/>
                </a:cubicBezTo>
                <a:cubicBezTo>
                  <a:pt x="205" y="73"/>
                  <a:pt x="204" y="73"/>
                  <a:pt x="204" y="73"/>
                </a:cubicBezTo>
                <a:cubicBezTo>
                  <a:pt x="206" y="71"/>
                  <a:pt x="210" y="74"/>
                  <a:pt x="207" y="75"/>
                </a:cubicBezTo>
                <a:cubicBezTo>
                  <a:pt x="208" y="75"/>
                  <a:pt x="209" y="75"/>
                  <a:pt x="211" y="74"/>
                </a:cubicBezTo>
                <a:cubicBezTo>
                  <a:pt x="208" y="75"/>
                  <a:pt x="211" y="74"/>
                  <a:pt x="212" y="73"/>
                </a:cubicBezTo>
                <a:cubicBezTo>
                  <a:pt x="214" y="73"/>
                  <a:pt x="216" y="73"/>
                  <a:pt x="217" y="73"/>
                </a:cubicBezTo>
                <a:cubicBezTo>
                  <a:pt x="217" y="75"/>
                  <a:pt x="222" y="74"/>
                  <a:pt x="220" y="73"/>
                </a:cubicBezTo>
                <a:cubicBezTo>
                  <a:pt x="221" y="72"/>
                  <a:pt x="228" y="74"/>
                  <a:pt x="230" y="73"/>
                </a:cubicBezTo>
                <a:cubicBezTo>
                  <a:pt x="236" y="72"/>
                  <a:pt x="243" y="73"/>
                  <a:pt x="249" y="73"/>
                </a:cubicBezTo>
                <a:cubicBezTo>
                  <a:pt x="246" y="74"/>
                  <a:pt x="248" y="75"/>
                  <a:pt x="249" y="74"/>
                </a:cubicBezTo>
                <a:cubicBezTo>
                  <a:pt x="249" y="73"/>
                  <a:pt x="250" y="72"/>
                  <a:pt x="252" y="73"/>
                </a:cubicBezTo>
                <a:cubicBezTo>
                  <a:pt x="255" y="73"/>
                  <a:pt x="256" y="72"/>
                  <a:pt x="255" y="74"/>
                </a:cubicBezTo>
                <a:cubicBezTo>
                  <a:pt x="255" y="74"/>
                  <a:pt x="267" y="71"/>
                  <a:pt x="268" y="73"/>
                </a:cubicBezTo>
                <a:cubicBezTo>
                  <a:pt x="268" y="73"/>
                  <a:pt x="264" y="74"/>
                  <a:pt x="264" y="74"/>
                </a:cubicBezTo>
                <a:cubicBezTo>
                  <a:pt x="266" y="74"/>
                  <a:pt x="270" y="73"/>
                  <a:pt x="273" y="74"/>
                </a:cubicBezTo>
                <a:cubicBezTo>
                  <a:pt x="271" y="74"/>
                  <a:pt x="268" y="74"/>
                  <a:pt x="266" y="75"/>
                </a:cubicBezTo>
                <a:cubicBezTo>
                  <a:pt x="267" y="75"/>
                  <a:pt x="271" y="75"/>
                  <a:pt x="271" y="74"/>
                </a:cubicBezTo>
                <a:cubicBezTo>
                  <a:pt x="271" y="75"/>
                  <a:pt x="269" y="75"/>
                  <a:pt x="268" y="76"/>
                </a:cubicBezTo>
                <a:cubicBezTo>
                  <a:pt x="270" y="76"/>
                  <a:pt x="274" y="75"/>
                  <a:pt x="276" y="74"/>
                </a:cubicBezTo>
                <a:cubicBezTo>
                  <a:pt x="276" y="74"/>
                  <a:pt x="274" y="74"/>
                  <a:pt x="274" y="74"/>
                </a:cubicBezTo>
                <a:cubicBezTo>
                  <a:pt x="276" y="74"/>
                  <a:pt x="279" y="72"/>
                  <a:pt x="281" y="73"/>
                </a:cubicBezTo>
                <a:cubicBezTo>
                  <a:pt x="278" y="73"/>
                  <a:pt x="283" y="75"/>
                  <a:pt x="280" y="76"/>
                </a:cubicBezTo>
                <a:cubicBezTo>
                  <a:pt x="284" y="75"/>
                  <a:pt x="289" y="74"/>
                  <a:pt x="293" y="74"/>
                </a:cubicBezTo>
                <a:cubicBezTo>
                  <a:pt x="293" y="74"/>
                  <a:pt x="292" y="74"/>
                  <a:pt x="291" y="74"/>
                </a:cubicBezTo>
                <a:cubicBezTo>
                  <a:pt x="291" y="75"/>
                  <a:pt x="292" y="75"/>
                  <a:pt x="292" y="75"/>
                </a:cubicBezTo>
                <a:cubicBezTo>
                  <a:pt x="289" y="77"/>
                  <a:pt x="292" y="76"/>
                  <a:pt x="295" y="76"/>
                </a:cubicBezTo>
                <a:cubicBezTo>
                  <a:pt x="291" y="75"/>
                  <a:pt x="298" y="75"/>
                  <a:pt x="299" y="74"/>
                </a:cubicBezTo>
                <a:cubicBezTo>
                  <a:pt x="297" y="74"/>
                  <a:pt x="296" y="74"/>
                  <a:pt x="295" y="74"/>
                </a:cubicBezTo>
                <a:cubicBezTo>
                  <a:pt x="296" y="74"/>
                  <a:pt x="301" y="74"/>
                  <a:pt x="301" y="74"/>
                </a:cubicBezTo>
                <a:cubicBezTo>
                  <a:pt x="300" y="74"/>
                  <a:pt x="300" y="74"/>
                  <a:pt x="300" y="74"/>
                </a:cubicBezTo>
                <a:cubicBezTo>
                  <a:pt x="301" y="74"/>
                  <a:pt x="303" y="74"/>
                  <a:pt x="304" y="75"/>
                </a:cubicBezTo>
                <a:cubicBezTo>
                  <a:pt x="306" y="75"/>
                  <a:pt x="309" y="74"/>
                  <a:pt x="312" y="75"/>
                </a:cubicBezTo>
                <a:cubicBezTo>
                  <a:pt x="312" y="74"/>
                  <a:pt x="310" y="74"/>
                  <a:pt x="310" y="74"/>
                </a:cubicBezTo>
                <a:cubicBezTo>
                  <a:pt x="311" y="74"/>
                  <a:pt x="317" y="74"/>
                  <a:pt x="317" y="75"/>
                </a:cubicBezTo>
                <a:cubicBezTo>
                  <a:pt x="317" y="74"/>
                  <a:pt x="318" y="74"/>
                  <a:pt x="319" y="74"/>
                </a:cubicBezTo>
                <a:cubicBezTo>
                  <a:pt x="319" y="74"/>
                  <a:pt x="319" y="75"/>
                  <a:pt x="320" y="75"/>
                </a:cubicBezTo>
                <a:cubicBezTo>
                  <a:pt x="320" y="75"/>
                  <a:pt x="317" y="75"/>
                  <a:pt x="318" y="76"/>
                </a:cubicBezTo>
                <a:cubicBezTo>
                  <a:pt x="318" y="76"/>
                  <a:pt x="320" y="74"/>
                  <a:pt x="320" y="75"/>
                </a:cubicBezTo>
                <a:cubicBezTo>
                  <a:pt x="320" y="76"/>
                  <a:pt x="319" y="76"/>
                  <a:pt x="318" y="76"/>
                </a:cubicBezTo>
                <a:cubicBezTo>
                  <a:pt x="321" y="76"/>
                  <a:pt x="323" y="76"/>
                  <a:pt x="326" y="76"/>
                </a:cubicBezTo>
                <a:cubicBezTo>
                  <a:pt x="327" y="76"/>
                  <a:pt x="336" y="75"/>
                  <a:pt x="331" y="75"/>
                </a:cubicBezTo>
                <a:cubicBezTo>
                  <a:pt x="332" y="75"/>
                  <a:pt x="335" y="74"/>
                  <a:pt x="336" y="74"/>
                </a:cubicBezTo>
                <a:cubicBezTo>
                  <a:pt x="336" y="74"/>
                  <a:pt x="336" y="74"/>
                  <a:pt x="337" y="74"/>
                </a:cubicBezTo>
                <a:cubicBezTo>
                  <a:pt x="337" y="74"/>
                  <a:pt x="336" y="74"/>
                  <a:pt x="336" y="74"/>
                </a:cubicBezTo>
                <a:cubicBezTo>
                  <a:pt x="336" y="74"/>
                  <a:pt x="336" y="75"/>
                  <a:pt x="336" y="75"/>
                </a:cubicBezTo>
                <a:cubicBezTo>
                  <a:pt x="337" y="74"/>
                  <a:pt x="338" y="74"/>
                  <a:pt x="338" y="75"/>
                </a:cubicBezTo>
                <a:cubicBezTo>
                  <a:pt x="337" y="75"/>
                  <a:pt x="339" y="75"/>
                  <a:pt x="340" y="75"/>
                </a:cubicBezTo>
                <a:cubicBezTo>
                  <a:pt x="338" y="75"/>
                  <a:pt x="340" y="75"/>
                  <a:pt x="341" y="75"/>
                </a:cubicBezTo>
                <a:cubicBezTo>
                  <a:pt x="341" y="75"/>
                  <a:pt x="343" y="75"/>
                  <a:pt x="341" y="76"/>
                </a:cubicBezTo>
                <a:cubicBezTo>
                  <a:pt x="342" y="76"/>
                  <a:pt x="342" y="76"/>
                  <a:pt x="343" y="76"/>
                </a:cubicBezTo>
                <a:cubicBezTo>
                  <a:pt x="343" y="75"/>
                  <a:pt x="344" y="75"/>
                  <a:pt x="344" y="75"/>
                </a:cubicBezTo>
                <a:cubicBezTo>
                  <a:pt x="344" y="76"/>
                  <a:pt x="343" y="76"/>
                  <a:pt x="343" y="76"/>
                </a:cubicBezTo>
                <a:cubicBezTo>
                  <a:pt x="342" y="76"/>
                  <a:pt x="341" y="77"/>
                  <a:pt x="342" y="77"/>
                </a:cubicBezTo>
                <a:cubicBezTo>
                  <a:pt x="344" y="77"/>
                  <a:pt x="348" y="75"/>
                  <a:pt x="350" y="76"/>
                </a:cubicBezTo>
                <a:cubicBezTo>
                  <a:pt x="351" y="77"/>
                  <a:pt x="350" y="77"/>
                  <a:pt x="350" y="77"/>
                </a:cubicBezTo>
                <a:cubicBezTo>
                  <a:pt x="351" y="77"/>
                  <a:pt x="361" y="75"/>
                  <a:pt x="362" y="77"/>
                </a:cubicBezTo>
                <a:cubicBezTo>
                  <a:pt x="359" y="76"/>
                  <a:pt x="363" y="78"/>
                  <a:pt x="363" y="78"/>
                </a:cubicBezTo>
                <a:cubicBezTo>
                  <a:pt x="364" y="78"/>
                  <a:pt x="365" y="78"/>
                  <a:pt x="366" y="78"/>
                </a:cubicBezTo>
                <a:cubicBezTo>
                  <a:pt x="366" y="77"/>
                  <a:pt x="366" y="77"/>
                  <a:pt x="366" y="77"/>
                </a:cubicBezTo>
                <a:cubicBezTo>
                  <a:pt x="364" y="76"/>
                  <a:pt x="364" y="76"/>
                  <a:pt x="365" y="76"/>
                </a:cubicBezTo>
                <a:cubicBezTo>
                  <a:pt x="365" y="76"/>
                  <a:pt x="365" y="75"/>
                  <a:pt x="364" y="75"/>
                </a:cubicBezTo>
                <a:cubicBezTo>
                  <a:pt x="367" y="75"/>
                  <a:pt x="368" y="77"/>
                  <a:pt x="370" y="75"/>
                </a:cubicBezTo>
                <a:cubicBezTo>
                  <a:pt x="369" y="75"/>
                  <a:pt x="369" y="75"/>
                  <a:pt x="368" y="75"/>
                </a:cubicBezTo>
                <a:cubicBezTo>
                  <a:pt x="371" y="75"/>
                  <a:pt x="371" y="75"/>
                  <a:pt x="371" y="75"/>
                </a:cubicBezTo>
                <a:cubicBezTo>
                  <a:pt x="371" y="75"/>
                  <a:pt x="371" y="76"/>
                  <a:pt x="371" y="77"/>
                </a:cubicBezTo>
                <a:cubicBezTo>
                  <a:pt x="371" y="77"/>
                  <a:pt x="372" y="77"/>
                  <a:pt x="372" y="77"/>
                </a:cubicBezTo>
                <a:cubicBezTo>
                  <a:pt x="372" y="77"/>
                  <a:pt x="372" y="77"/>
                  <a:pt x="373" y="77"/>
                </a:cubicBezTo>
                <a:cubicBezTo>
                  <a:pt x="373" y="77"/>
                  <a:pt x="372" y="77"/>
                  <a:pt x="372" y="77"/>
                </a:cubicBezTo>
                <a:cubicBezTo>
                  <a:pt x="373" y="77"/>
                  <a:pt x="375" y="79"/>
                  <a:pt x="377" y="79"/>
                </a:cubicBezTo>
                <a:cubicBezTo>
                  <a:pt x="376" y="78"/>
                  <a:pt x="376" y="78"/>
                  <a:pt x="376" y="78"/>
                </a:cubicBezTo>
                <a:cubicBezTo>
                  <a:pt x="377" y="78"/>
                  <a:pt x="379" y="77"/>
                  <a:pt x="380" y="77"/>
                </a:cubicBezTo>
                <a:cubicBezTo>
                  <a:pt x="381" y="76"/>
                  <a:pt x="383" y="75"/>
                  <a:pt x="385" y="75"/>
                </a:cubicBezTo>
                <a:cubicBezTo>
                  <a:pt x="384" y="77"/>
                  <a:pt x="385" y="75"/>
                  <a:pt x="383" y="76"/>
                </a:cubicBezTo>
                <a:cubicBezTo>
                  <a:pt x="385" y="75"/>
                  <a:pt x="389" y="75"/>
                  <a:pt x="391" y="75"/>
                </a:cubicBezTo>
                <a:cubicBezTo>
                  <a:pt x="392" y="76"/>
                  <a:pt x="392" y="76"/>
                  <a:pt x="390" y="76"/>
                </a:cubicBezTo>
                <a:cubicBezTo>
                  <a:pt x="391" y="76"/>
                  <a:pt x="391" y="77"/>
                  <a:pt x="391" y="77"/>
                </a:cubicBezTo>
                <a:cubicBezTo>
                  <a:pt x="392" y="77"/>
                  <a:pt x="400" y="75"/>
                  <a:pt x="403" y="75"/>
                </a:cubicBezTo>
                <a:cubicBezTo>
                  <a:pt x="404" y="75"/>
                  <a:pt x="405" y="75"/>
                  <a:pt x="406" y="74"/>
                </a:cubicBezTo>
                <a:cubicBezTo>
                  <a:pt x="405" y="75"/>
                  <a:pt x="405" y="75"/>
                  <a:pt x="405" y="75"/>
                </a:cubicBezTo>
                <a:cubicBezTo>
                  <a:pt x="406" y="75"/>
                  <a:pt x="407" y="75"/>
                  <a:pt x="408" y="75"/>
                </a:cubicBezTo>
                <a:cubicBezTo>
                  <a:pt x="407" y="75"/>
                  <a:pt x="407" y="76"/>
                  <a:pt x="407" y="76"/>
                </a:cubicBezTo>
                <a:cubicBezTo>
                  <a:pt x="408" y="76"/>
                  <a:pt x="409" y="76"/>
                  <a:pt x="411" y="76"/>
                </a:cubicBezTo>
                <a:cubicBezTo>
                  <a:pt x="410" y="76"/>
                  <a:pt x="406" y="75"/>
                  <a:pt x="406" y="77"/>
                </a:cubicBezTo>
                <a:cubicBezTo>
                  <a:pt x="407" y="76"/>
                  <a:pt x="409" y="76"/>
                  <a:pt x="410" y="76"/>
                </a:cubicBezTo>
                <a:cubicBezTo>
                  <a:pt x="414" y="76"/>
                  <a:pt x="419" y="75"/>
                  <a:pt x="422" y="76"/>
                </a:cubicBezTo>
                <a:cubicBezTo>
                  <a:pt x="422" y="76"/>
                  <a:pt x="424" y="76"/>
                  <a:pt x="426" y="76"/>
                </a:cubicBezTo>
                <a:cubicBezTo>
                  <a:pt x="431" y="75"/>
                  <a:pt x="424" y="76"/>
                  <a:pt x="430" y="76"/>
                </a:cubicBezTo>
                <a:cubicBezTo>
                  <a:pt x="429" y="76"/>
                  <a:pt x="429" y="76"/>
                  <a:pt x="428" y="76"/>
                </a:cubicBezTo>
                <a:cubicBezTo>
                  <a:pt x="429" y="76"/>
                  <a:pt x="430" y="76"/>
                  <a:pt x="431" y="76"/>
                </a:cubicBezTo>
                <a:cubicBezTo>
                  <a:pt x="431" y="76"/>
                  <a:pt x="432" y="76"/>
                  <a:pt x="432" y="76"/>
                </a:cubicBezTo>
                <a:cubicBezTo>
                  <a:pt x="432" y="76"/>
                  <a:pt x="431" y="76"/>
                  <a:pt x="431" y="76"/>
                </a:cubicBezTo>
                <a:cubicBezTo>
                  <a:pt x="431" y="76"/>
                  <a:pt x="431" y="76"/>
                  <a:pt x="430" y="76"/>
                </a:cubicBezTo>
                <a:cubicBezTo>
                  <a:pt x="435" y="78"/>
                  <a:pt x="444" y="76"/>
                  <a:pt x="449" y="76"/>
                </a:cubicBezTo>
                <a:cubicBezTo>
                  <a:pt x="458" y="76"/>
                  <a:pt x="467" y="76"/>
                  <a:pt x="476" y="76"/>
                </a:cubicBezTo>
                <a:cubicBezTo>
                  <a:pt x="485" y="76"/>
                  <a:pt x="494" y="76"/>
                  <a:pt x="503" y="76"/>
                </a:cubicBezTo>
                <a:cubicBezTo>
                  <a:pt x="509" y="76"/>
                  <a:pt x="520" y="74"/>
                  <a:pt x="526" y="76"/>
                </a:cubicBezTo>
                <a:cubicBezTo>
                  <a:pt x="525" y="76"/>
                  <a:pt x="526" y="75"/>
                  <a:pt x="527" y="76"/>
                </a:cubicBezTo>
                <a:cubicBezTo>
                  <a:pt x="528" y="76"/>
                  <a:pt x="531" y="76"/>
                  <a:pt x="533" y="76"/>
                </a:cubicBezTo>
                <a:cubicBezTo>
                  <a:pt x="535" y="76"/>
                  <a:pt x="537" y="77"/>
                  <a:pt x="540" y="77"/>
                </a:cubicBezTo>
                <a:cubicBezTo>
                  <a:pt x="542" y="76"/>
                  <a:pt x="544" y="75"/>
                  <a:pt x="547" y="76"/>
                </a:cubicBezTo>
                <a:cubicBezTo>
                  <a:pt x="543" y="76"/>
                  <a:pt x="549" y="77"/>
                  <a:pt x="549" y="76"/>
                </a:cubicBezTo>
                <a:cubicBezTo>
                  <a:pt x="548" y="76"/>
                  <a:pt x="547" y="76"/>
                  <a:pt x="546" y="76"/>
                </a:cubicBezTo>
                <a:cubicBezTo>
                  <a:pt x="549" y="76"/>
                  <a:pt x="551" y="76"/>
                  <a:pt x="553" y="75"/>
                </a:cubicBezTo>
                <a:cubicBezTo>
                  <a:pt x="553" y="76"/>
                  <a:pt x="553" y="76"/>
                  <a:pt x="552" y="76"/>
                </a:cubicBezTo>
                <a:cubicBezTo>
                  <a:pt x="553" y="77"/>
                  <a:pt x="564" y="75"/>
                  <a:pt x="566" y="76"/>
                </a:cubicBezTo>
                <a:cubicBezTo>
                  <a:pt x="567" y="76"/>
                  <a:pt x="568" y="75"/>
                  <a:pt x="567" y="75"/>
                </a:cubicBezTo>
                <a:cubicBezTo>
                  <a:pt x="568" y="75"/>
                  <a:pt x="570" y="74"/>
                  <a:pt x="569" y="75"/>
                </a:cubicBezTo>
                <a:cubicBezTo>
                  <a:pt x="570" y="75"/>
                  <a:pt x="570" y="74"/>
                  <a:pt x="570" y="74"/>
                </a:cubicBezTo>
                <a:cubicBezTo>
                  <a:pt x="567" y="74"/>
                  <a:pt x="568" y="74"/>
                  <a:pt x="569" y="73"/>
                </a:cubicBezTo>
                <a:cubicBezTo>
                  <a:pt x="569" y="74"/>
                  <a:pt x="566" y="72"/>
                  <a:pt x="567" y="71"/>
                </a:cubicBezTo>
                <a:cubicBezTo>
                  <a:pt x="567" y="71"/>
                  <a:pt x="567" y="71"/>
                  <a:pt x="567" y="72"/>
                </a:cubicBezTo>
                <a:cubicBezTo>
                  <a:pt x="568" y="71"/>
                  <a:pt x="574" y="72"/>
                  <a:pt x="575" y="70"/>
                </a:cubicBezTo>
                <a:cubicBezTo>
                  <a:pt x="574" y="70"/>
                  <a:pt x="569" y="71"/>
                  <a:pt x="568" y="70"/>
                </a:cubicBezTo>
                <a:cubicBezTo>
                  <a:pt x="569" y="69"/>
                  <a:pt x="572" y="67"/>
                  <a:pt x="573" y="68"/>
                </a:cubicBezTo>
                <a:cubicBezTo>
                  <a:pt x="573" y="68"/>
                  <a:pt x="573" y="69"/>
                  <a:pt x="572" y="69"/>
                </a:cubicBezTo>
                <a:cubicBezTo>
                  <a:pt x="574" y="70"/>
                  <a:pt x="575" y="69"/>
                  <a:pt x="575" y="69"/>
                </a:cubicBezTo>
                <a:cubicBezTo>
                  <a:pt x="578" y="69"/>
                  <a:pt x="580" y="66"/>
                  <a:pt x="580" y="66"/>
                </a:cubicBezTo>
                <a:cubicBezTo>
                  <a:pt x="581" y="65"/>
                  <a:pt x="584" y="63"/>
                  <a:pt x="585" y="62"/>
                </a:cubicBezTo>
                <a:cubicBezTo>
                  <a:pt x="585" y="62"/>
                  <a:pt x="584" y="62"/>
                  <a:pt x="584" y="62"/>
                </a:cubicBezTo>
                <a:cubicBezTo>
                  <a:pt x="587" y="61"/>
                  <a:pt x="589" y="60"/>
                  <a:pt x="588" y="59"/>
                </a:cubicBezTo>
                <a:cubicBezTo>
                  <a:pt x="591" y="58"/>
                  <a:pt x="591" y="57"/>
                  <a:pt x="589" y="57"/>
                </a:cubicBezTo>
                <a:cubicBezTo>
                  <a:pt x="589" y="56"/>
                  <a:pt x="591" y="55"/>
                  <a:pt x="592" y="55"/>
                </a:cubicBezTo>
                <a:cubicBezTo>
                  <a:pt x="591" y="53"/>
                  <a:pt x="589" y="56"/>
                  <a:pt x="589" y="54"/>
                </a:cubicBezTo>
                <a:cubicBezTo>
                  <a:pt x="591" y="54"/>
                  <a:pt x="594" y="53"/>
                  <a:pt x="591" y="52"/>
                </a:cubicBezTo>
                <a:cubicBezTo>
                  <a:pt x="592" y="50"/>
                  <a:pt x="590" y="51"/>
                  <a:pt x="591" y="50"/>
                </a:cubicBezTo>
                <a:cubicBezTo>
                  <a:pt x="593" y="49"/>
                  <a:pt x="586" y="48"/>
                  <a:pt x="586" y="48"/>
                </a:cubicBezTo>
                <a:cubicBezTo>
                  <a:pt x="590" y="47"/>
                  <a:pt x="587" y="48"/>
                  <a:pt x="586" y="47"/>
                </a:cubicBezTo>
                <a:cubicBezTo>
                  <a:pt x="586" y="46"/>
                  <a:pt x="595" y="45"/>
                  <a:pt x="597" y="44"/>
                </a:cubicBezTo>
                <a:cubicBezTo>
                  <a:pt x="596" y="44"/>
                  <a:pt x="596" y="44"/>
                  <a:pt x="595" y="42"/>
                </a:cubicBezTo>
                <a:cubicBezTo>
                  <a:pt x="595" y="44"/>
                  <a:pt x="598" y="39"/>
                  <a:pt x="599" y="39"/>
                </a:cubicBezTo>
                <a:cubicBezTo>
                  <a:pt x="599" y="39"/>
                  <a:pt x="595" y="39"/>
                  <a:pt x="595" y="38"/>
                </a:cubicBezTo>
                <a:cubicBezTo>
                  <a:pt x="597" y="38"/>
                  <a:pt x="599" y="38"/>
                  <a:pt x="600" y="38"/>
                </a:cubicBezTo>
                <a:cubicBezTo>
                  <a:pt x="598" y="36"/>
                  <a:pt x="603" y="39"/>
                  <a:pt x="603" y="35"/>
                </a:cubicBezTo>
                <a:cubicBezTo>
                  <a:pt x="603" y="32"/>
                  <a:pt x="605" y="34"/>
                  <a:pt x="604" y="31"/>
                </a:cubicBezTo>
                <a:cubicBezTo>
                  <a:pt x="604" y="31"/>
                  <a:pt x="611" y="29"/>
                  <a:pt x="608" y="31"/>
                </a:cubicBezTo>
                <a:cubicBezTo>
                  <a:pt x="608" y="31"/>
                  <a:pt x="609" y="31"/>
                  <a:pt x="610" y="31"/>
                </a:cubicBezTo>
                <a:cubicBezTo>
                  <a:pt x="609" y="31"/>
                  <a:pt x="609" y="30"/>
                  <a:pt x="609" y="30"/>
                </a:cubicBezTo>
                <a:cubicBezTo>
                  <a:pt x="610" y="30"/>
                  <a:pt x="612" y="29"/>
                  <a:pt x="611" y="28"/>
                </a:cubicBezTo>
                <a:cubicBezTo>
                  <a:pt x="610" y="28"/>
                  <a:pt x="610" y="29"/>
                  <a:pt x="609" y="28"/>
                </a:cubicBezTo>
                <a:cubicBezTo>
                  <a:pt x="609" y="28"/>
                  <a:pt x="610" y="27"/>
                  <a:pt x="611" y="27"/>
                </a:cubicBezTo>
                <a:cubicBezTo>
                  <a:pt x="610" y="27"/>
                  <a:pt x="610" y="27"/>
                  <a:pt x="609" y="27"/>
                </a:cubicBezTo>
                <a:cubicBezTo>
                  <a:pt x="610" y="27"/>
                  <a:pt x="613" y="26"/>
                  <a:pt x="614" y="26"/>
                </a:cubicBezTo>
                <a:cubicBezTo>
                  <a:pt x="611" y="25"/>
                  <a:pt x="613" y="23"/>
                  <a:pt x="613" y="23"/>
                </a:cubicBezTo>
                <a:cubicBezTo>
                  <a:pt x="613" y="23"/>
                  <a:pt x="612" y="23"/>
                  <a:pt x="612" y="22"/>
                </a:cubicBezTo>
                <a:cubicBezTo>
                  <a:pt x="612" y="22"/>
                  <a:pt x="615" y="21"/>
                  <a:pt x="617" y="21"/>
                </a:cubicBezTo>
                <a:cubicBezTo>
                  <a:pt x="616" y="21"/>
                  <a:pt x="615" y="21"/>
                  <a:pt x="615" y="19"/>
                </a:cubicBezTo>
                <a:cubicBezTo>
                  <a:pt x="619" y="17"/>
                  <a:pt x="619" y="17"/>
                  <a:pt x="619" y="17"/>
                </a:cubicBezTo>
                <a:cubicBezTo>
                  <a:pt x="621" y="16"/>
                  <a:pt x="621" y="15"/>
                  <a:pt x="618" y="15"/>
                </a:cubicBezTo>
                <a:cubicBezTo>
                  <a:pt x="619" y="15"/>
                  <a:pt x="621" y="14"/>
                  <a:pt x="622" y="13"/>
                </a:cubicBezTo>
                <a:cubicBezTo>
                  <a:pt x="621" y="13"/>
                  <a:pt x="620" y="13"/>
                  <a:pt x="619" y="14"/>
                </a:cubicBezTo>
                <a:cubicBezTo>
                  <a:pt x="620" y="13"/>
                  <a:pt x="620" y="13"/>
                  <a:pt x="619" y="13"/>
                </a:cubicBezTo>
                <a:cubicBezTo>
                  <a:pt x="620" y="10"/>
                  <a:pt x="625" y="15"/>
                  <a:pt x="621" y="12"/>
                </a:cubicBezTo>
                <a:cubicBezTo>
                  <a:pt x="624" y="12"/>
                  <a:pt x="624" y="12"/>
                  <a:pt x="621" y="11"/>
                </a:cubicBezTo>
                <a:close/>
                <a:moveTo>
                  <a:pt x="124" y="55"/>
                </a:moveTo>
                <a:cubicBezTo>
                  <a:pt x="113" y="55"/>
                  <a:pt x="113" y="55"/>
                  <a:pt x="113" y="55"/>
                </a:cubicBezTo>
                <a:cubicBezTo>
                  <a:pt x="113" y="25"/>
                  <a:pt x="113" y="25"/>
                  <a:pt x="113" y="25"/>
                </a:cubicBezTo>
                <a:cubicBezTo>
                  <a:pt x="124" y="25"/>
                  <a:pt x="124" y="25"/>
                  <a:pt x="124" y="25"/>
                </a:cubicBezTo>
                <a:cubicBezTo>
                  <a:pt x="129" y="25"/>
                  <a:pt x="132" y="27"/>
                  <a:pt x="132" y="32"/>
                </a:cubicBezTo>
                <a:cubicBezTo>
                  <a:pt x="132" y="35"/>
                  <a:pt x="131" y="37"/>
                  <a:pt x="128" y="38"/>
                </a:cubicBezTo>
                <a:cubicBezTo>
                  <a:pt x="131" y="39"/>
                  <a:pt x="134" y="41"/>
                  <a:pt x="134" y="46"/>
                </a:cubicBezTo>
                <a:cubicBezTo>
                  <a:pt x="134" y="52"/>
                  <a:pt x="130" y="55"/>
                  <a:pt x="124" y="55"/>
                </a:cubicBezTo>
                <a:close/>
                <a:moveTo>
                  <a:pt x="166" y="42"/>
                </a:moveTo>
                <a:cubicBezTo>
                  <a:pt x="166" y="51"/>
                  <a:pt x="162" y="55"/>
                  <a:pt x="155" y="55"/>
                </a:cubicBezTo>
                <a:cubicBezTo>
                  <a:pt x="148" y="55"/>
                  <a:pt x="144" y="51"/>
                  <a:pt x="144" y="42"/>
                </a:cubicBezTo>
                <a:cubicBezTo>
                  <a:pt x="144" y="25"/>
                  <a:pt x="144" y="25"/>
                  <a:pt x="144" y="25"/>
                </a:cubicBezTo>
                <a:cubicBezTo>
                  <a:pt x="148" y="25"/>
                  <a:pt x="148" y="25"/>
                  <a:pt x="148" y="25"/>
                </a:cubicBezTo>
                <a:cubicBezTo>
                  <a:pt x="148" y="42"/>
                  <a:pt x="148" y="42"/>
                  <a:pt x="148" y="42"/>
                </a:cubicBezTo>
                <a:cubicBezTo>
                  <a:pt x="148" y="49"/>
                  <a:pt x="150" y="52"/>
                  <a:pt x="155" y="52"/>
                </a:cubicBezTo>
                <a:cubicBezTo>
                  <a:pt x="160" y="52"/>
                  <a:pt x="162" y="49"/>
                  <a:pt x="162" y="42"/>
                </a:cubicBezTo>
                <a:cubicBezTo>
                  <a:pt x="162" y="25"/>
                  <a:pt x="162" y="25"/>
                  <a:pt x="162" y="25"/>
                </a:cubicBezTo>
                <a:cubicBezTo>
                  <a:pt x="166" y="25"/>
                  <a:pt x="166" y="25"/>
                  <a:pt x="166" y="25"/>
                </a:cubicBezTo>
                <a:lnTo>
                  <a:pt x="166" y="42"/>
                </a:lnTo>
                <a:close/>
                <a:moveTo>
                  <a:pt x="186" y="55"/>
                </a:moveTo>
                <a:cubicBezTo>
                  <a:pt x="182" y="55"/>
                  <a:pt x="178" y="53"/>
                  <a:pt x="176" y="51"/>
                </a:cubicBezTo>
                <a:cubicBezTo>
                  <a:pt x="178" y="48"/>
                  <a:pt x="178" y="48"/>
                  <a:pt x="178" y="48"/>
                </a:cubicBezTo>
                <a:cubicBezTo>
                  <a:pt x="180" y="51"/>
                  <a:pt x="183" y="52"/>
                  <a:pt x="186" y="52"/>
                </a:cubicBezTo>
                <a:cubicBezTo>
                  <a:pt x="190" y="52"/>
                  <a:pt x="192" y="50"/>
                  <a:pt x="192" y="47"/>
                </a:cubicBezTo>
                <a:cubicBezTo>
                  <a:pt x="192" y="44"/>
                  <a:pt x="191" y="43"/>
                  <a:pt x="185" y="41"/>
                </a:cubicBezTo>
                <a:cubicBezTo>
                  <a:pt x="179" y="38"/>
                  <a:pt x="176" y="36"/>
                  <a:pt x="176" y="32"/>
                </a:cubicBezTo>
                <a:cubicBezTo>
                  <a:pt x="176" y="27"/>
                  <a:pt x="180" y="24"/>
                  <a:pt x="186" y="24"/>
                </a:cubicBezTo>
                <a:cubicBezTo>
                  <a:pt x="190" y="24"/>
                  <a:pt x="192" y="25"/>
                  <a:pt x="195" y="27"/>
                </a:cubicBezTo>
                <a:cubicBezTo>
                  <a:pt x="193" y="30"/>
                  <a:pt x="193" y="30"/>
                  <a:pt x="193" y="30"/>
                </a:cubicBezTo>
                <a:cubicBezTo>
                  <a:pt x="191" y="28"/>
                  <a:pt x="189" y="27"/>
                  <a:pt x="186" y="27"/>
                </a:cubicBezTo>
                <a:cubicBezTo>
                  <a:pt x="182" y="27"/>
                  <a:pt x="180" y="29"/>
                  <a:pt x="180" y="32"/>
                </a:cubicBezTo>
                <a:cubicBezTo>
                  <a:pt x="180" y="34"/>
                  <a:pt x="181" y="35"/>
                  <a:pt x="187" y="38"/>
                </a:cubicBezTo>
                <a:cubicBezTo>
                  <a:pt x="194" y="40"/>
                  <a:pt x="196" y="42"/>
                  <a:pt x="196" y="47"/>
                </a:cubicBezTo>
                <a:cubicBezTo>
                  <a:pt x="196" y="51"/>
                  <a:pt x="192" y="55"/>
                  <a:pt x="186" y="55"/>
                </a:cubicBezTo>
                <a:close/>
                <a:moveTo>
                  <a:pt x="210" y="55"/>
                </a:moveTo>
                <a:cubicBezTo>
                  <a:pt x="207" y="55"/>
                  <a:pt x="207" y="55"/>
                  <a:pt x="207" y="55"/>
                </a:cubicBezTo>
                <a:cubicBezTo>
                  <a:pt x="207" y="25"/>
                  <a:pt x="207" y="25"/>
                  <a:pt x="207" y="25"/>
                </a:cubicBezTo>
                <a:cubicBezTo>
                  <a:pt x="210" y="25"/>
                  <a:pt x="210" y="25"/>
                  <a:pt x="210" y="25"/>
                </a:cubicBezTo>
                <a:lnTo>
                  <a:pt x="210" y="55"/>
                </a:lnTo>
                <a:close/>
                <a:moveTo>
                  <a:pt x="244" y="55"/>
                </a:moveTo>
                <a:cubicBezTo>
                  <a:pt x="241" y="55"/>
                  <a:pt x="241" y="55"/>
                  <a:pt x="241" y="55"/>
                </a:cubicBezTo>
                <a:cubicBezTo>
                  <a:pt x="228" y="34"/>
                  <a:pt x="228" y="34"/>
                  <a:pt x="228" y="34"/>
                </a:cubicBezTo>
                <a:cubicBezTo>
                  <a:pt x="228" y="33"/>
                  <a:pt x="226" y="31"/>
                  <a:pt x="226" y="30"/>
                </a:cubicBezTo>
                <a:cubicBezTo>
                  <a:pt x="226" y="32"/>
                  <a:pt x="226" y="32"/>
                  <a:pt x="226" y="32"/>
                </a:cubicBezTo>
                <a:cubicBezTo>
                  <a:pt x="226" y="55"/>
                  <a:pt x="226" y="55"/>
                  <a:pt x="226" y="55"/>
                </a:cubicBezTo>
                <a:cubicBezTo>
                  <a:pt x="223" y="55"/>
                  <a:pt x="223" y="55"/>
                  <a:pt x="223" y="55"/>
                </a:cubicBezTo>
                <a:cubicBezTo>
                  <a:pt x="223" y="25"/>
                  <a:pt x="223" y="25"/>
                  <a:pt x="223" y="25"/>
                </a:cubicBezTo>
                <a:cubicBezTo>
                  <a:pt x="226" y="25"/>
                  <a:pt x="226" y="25"/>
                  <a:pt x="226" y="25"/>
                </a:cubicBezTo>
                <a:cubicBezTo>
                  <a:pt x="239" y="46"/>
                  <a:pt x="239" y="46"/>
                  <a:pt x="239" y="46"/>
                </a:cubicBezTo>
                <a:cubicBezTo>
                  <a:pt x="240" y="47"/>
                  <a:pt x="241" y="48"/>
                  <a:pt x="241" y="49"/>
                </a:cubicBezTo>
                <a:cubicBezTo>
                  <a:pt x="241" y="47"/>
                  <a:pt x="241" y="47"/>
                  <a:pt x="241" y="47"/>
                </a:cubicBezTo>
                <a:cubicBezTo>
                  <a:pt x="241" y="25"/>
                  <a:pt x="241" y="25"/>
                  <a:pt x="241" y="25"/>
                </a:cubicBezTo>
                <a:cubicBezTo>
                  <a:pt x="244" y="25"/>
                  <a:pt x="244" y="25"/>
                  <a:pt x="244" y="25"/>
                </a:cubicBezTo>
                <a:lnTo>
                  <a:pt x="244" y="55"/>
                </a:lnTo>
                <a:close/>
                <a:moveTo>
                  <a:pt x="276" y="55"/>
                </a:moveTo>
                <a:cubicBezTo>
                  <a:pt x="257" y="55"/>
                  <a:pt x="257" y="55"/>
                  <a:pt x="257" y="55"/>
                </a:cubicBezTo>
                <a:cubicBezTo>
                  <a:pt x="257" y="25"/>
                  <a:pt x="257" y="25"/>
                  <a:pt x="257" y="25"/>
                </a:cubicBezTo>
                <a:cubicBezTo>
                  <a:pt x="275" y="25"/>
                  <a:pt x="275" y="25"/>
                  <a:pt x="275" y="25"/>
                </a:cubicBezTo>
                <a:cubicBezTo>
                  <a:pt x="275" y="28"/>
                  <a:pt x="275" y="28"/>
                  <a:pt x="275" y="28"/>
                </a:cubicBezTo>
                <a:cubicBezTo>
                  <a:pt x="260" y="28"/>
                  <a:pt x="260" y="28"/>
                  <a:pt x="260" y="28"/>
                </a:cubicBezTo>
                <a:cubicBezTo>
                  <a:pt x="260" y="37"/>
                  <a:pt x="260" y="37"/>
                  <a:pt x="260" y="37"/>
                </a:cubicBezTo>
                <a:cubicBezTo>
                  <a:pt x="269" y="37"/>
                  <a:pt x="269" y="37"/>
                  <a:pt x="269" y="37"/>
                </a:cubicBezTo>
                <a:cubicBezTo>
                  <a:pt x="269" y="40"/>
                  <a:pt x="269" y="40"/>
                  <a:pt x="269" y="40"/>
                </a:cubicBezTo>
                <a:cubicBezTo>
                  <a:pt x="260" y="40"/>
                  <a:pt x="260" y="40"/>
                  <a:pt x="260" y="40"/>
                </a:cubicBezTo>
                <a:cubicBezTo>
                  <a:pt x="260" y="52"/>
                  <a:pt x="260" y="52"/>
                  <a:pt x="260" y="52"/>
                </a:cubicBezTo>
                <a:cubicBezTo>
                  <a:pt x="276" y="52"/>
                  <a:pt x="276" y="52"/>
                  <a:pt x="276" y="52"/>
                </a:cubicBezTo>
                <a:lnTo>
                  <a:pt x="276" y="55"/>
                </a:lnTo>
                <a:close/>
                <a:moveTo>
                  <a:pt x="293" y="55"/>
                </a:moveTo>
                <a:cubicBezTo>
                  <a:pt x="289" y="55"/>
                  <a:pt x="285" y="53"/>
                  <a:pt x="283" y="51"/>
                </a:cubicBezTo>
                <a:cubicBezTo>
                  <a:pt x="285" y="48"/>
                  <a:pt x="285" y="48"/>
                  <a:pt x="285" y="48"/>
                </a:cubicBezTo>
                <a:cubicBezTo>
                  <a:pt x="287" y="51"/>
                  <a:pt x="290" y="52"/>
                  <a:pt x="293" y="52"/>
                </a:cubicBezTo>
                <a:cubicBezTo>
                  <a:pt x="297" y="52"/>
                  <a:pt x="300" y="50"/>
                  <a:pt x="300" y="47"/>
                </a:cubicBezTo>
                <a:cubicBezTo>
                  <a:pt x="300" y="44"/>
                  <a:pt x="298" y="43"/>
                  <a:pt x="292" y="41"/>
                </a:cubicBezTo>
                <a:cubicBezTo>
                  <a:pt x="286" y="38"/>
                  <a:pt x="284" y="36"/>
                  <a:pt x="284" y="32"/>
                </a:cubicBezTo>
                <a:cubicBezTo>
                  <a:pt x="284" y="27"/>
                  <a:pt x="288" y="24"/>
                  <a:pt x="293" y="24"/>
                </a:cubicBezTo>
                <a:cubicBezTo>
                  <a:pt x="297" y="24"/>
                  <a:pt x="300" y="25"/>
                  <a:pt x="302" y="27"/>
                </a:cubicBezTo>
                <a:cubicBezTo>
                  <a:pt x="300" y="30"/>
                  <a:pt x="300" y="30"/>
                  <a:pt x="300" y="30"/>
                </a:cubicBezTo>
                <a:cubicBezTo>
                  <a:pt x="298" y="28"/>
                  <a:pt x="296" y="27"/>
                  <a:pt x="293" y="27"/>
                </a:cubicBezTo>
                <a:cubicBezTo>
                  <a:pt x="289" y="27"/>
                  <a:pt x="287" y="29"/>
                  <a:pt x="287" y="32"/>
                </a:cubicBezTo>
                <a:cubicBezTo>
                  <a:pt x="287" y="34"/>
                  <a:pt x="288" y="35"/>
                  <a:pt x="294" y="38"/>
                </a:cubicBezTo>
                <a:cubicBezTo>
                  <a:pt x="301" y="40"/>
                  <a:pt x="303" y="42"/>
                  <a:pt x="303" y="47"/>
                </a:cubicBezTo>
                <a:cubicBezTo>
                  <a:pt x="303" y="51"/>
                  <a:pt x="299" y="55"/>
                  <a:pt x="293" y="55"/>
                </a:cubicBezTo>
                <a:close/>
                <a:moveTo>
                  <a:pt x="321" y="55"/>
                </a:moveTo>
                <a:cubicBezTo>
                  <a:pt x="317" y="55"/>
                  <a:pt x="313" y="53"/>
                  <a:pt x="311" y="51"/>
                </a:cubicBezTo>
                <a:cubicBezTo>
                  <a:pt x="313" y="48"/>
                  <a:pt x="313" y="48"/>
                  <a:pt x="313" y="48"/>
                </a:cubicBezTo>
                <a:cubicBezTo>
                  <a:pt x="315" y="51"/>
                  <a:pt x="318" y="52"/>
                  <a:pt x="321" y="52"/>
                </a:cubicBezTo>
                <a:cubicBezTo>
                  <a:pt x="325" y="52"/>
                  <a:pt x="327" y="50"/>
                  <a:pt x="327" y="47"/>
                </a:cubicBezTo>
                <a:cubicBezTo>
                  <a:pt x="327" y="44"/>
                  <a:pt x="326" y="43"/>
                  <a:pt x="320" y="41"/>
                </a:cubicBezTo>
                <a:cubicBezTo>
                  <a:pt x="314" y="38"/>
                  <a:pt x="312" y="36"/>
                  <a:pt x="312" y="32"/>
                </a:cubicBezTo>
                <a:cubicBezTo>
                  <a:pt x="312" y="27"/>
                  <a:pt x="315" y="24"/>
                  <a:pt x="321" y="24"/>
                </a:cubicBezTo>
                <a:cubicBezTo>
                  <a:pt x="325" y="24"/>
                  <a:pt x="328" y="25"/>
                  <a:pt x="330" y="27"/>
                </a:cubicBezTo>
                <a:cubicBezTo>
                  <a:pt x="328" y="30"/>
                  <a:pt x="328" y="30"/>
                  <a:pt x="328" y="30"/>
                </a:cubicBezTo>
                <a:cubicBezTo>
                  <a:pt x="326" y="28"/>
                  <a:pt x="324" y="27"/>
                  <a:pt x="321" y="27"/>
                </a:cubicBezTo>
                <a:cubicBezTo>
                  <a:pt x="317" y="27"/>
                  <a:pt x="315" y="29"/>
                  <a:pt x="315" y="32"/>
                </a:cubicBezTo>
                <a:cubicBezTo>
                  <a:pt x="315" y="34"/>
                  <a:pt x="316" y="35"/>
                  <a:pt x="322" y="38"/>
                </a:cubicBezTo>
                <a:cubicBezTo>
                  <a:pt x="329" y="40"/>
                  <a:pt x="331" y="42"/>
                  <a:pt x="331" y="47"/>
                </a:cubicBezTo>
                <a:cubicBezTo>
                  <a:pt x="331" y="51"/>
                  <a:pt x="327" y="55"/>
                  <a:pt x="321" y="55"/>
                </a:cubicBezTo>
                <a:close/>
                <a:moveTo>
                  <a:pt x="365" y="55"/>
                </a:moveTo>
                <a:cubicBezTo>
                  <a:pt x="361" y="55"/>
                  <a:pt x="358" y="53"/>
                  <a:pt x="355" y="51"/>
                </a:cubicBezTo>
                <a:cubicBezTo>
                  <a:pt x="358" y="48"/>
                  <a:pt x="358" y="48"/>
                  <a:pt x="358" y="48"/>
                </a:cubicBezTo>
                <a:cubicBezTo>
                  <a:pt x="360" y="51"/>
                  <a:pt x="362" y="52"/>
                  <a:pt x="365" y="52"/>
                </a:cubicBezTo>
                <a:cubicBezTo>
                  <a:pt x="369" y="52"/>
                  <a:pt x="372" y="50"/>
                  <a:pt x="372" y="47"/>
                </a:cubicBezTo>
                <a:cubicBezTo>
                  <a:pt x="372" y="44"/>
                  <a:pt x="370" y="43"/>
                  <a:pt x="365" y="41"/>
                </a:cubicBezTo>
                <a:cubicBezTo>
                  <a:pt x="358" y="38"/>
                  <a:pt x="356" y="36"/>
                  <a:pt x="356" y="32"/>
                </a:cubicBezTo>
                <a:cubicBezTo>
                  <a:pt x="356" y="27"/>
                  <a:pt x="360" y="24"/>
                  <a:pt x="366" y="24"/>
                </a:cubicBezTo>
                <a:cubicBezTo>
                  <a:pt x="370" y="24"/>
                  <a:pt x="372" y="25"/>
                  <a:pt x="375" y="27"/>
                </a:cubicBezTo>
                <a:cubicBezTo>
                  <a:pt x="372" y="30"/>
                  <a:pt x="372" y="30"/>
                  <a:pt x="372" y="30"/>
                </a:cubicBezTo>
                <a:cubicBezTo>
                  <a:pt x="370" y="28"/>
                  <a:pt x="368" y="27"/>
                  <a:pt x="365" y="27"/>
                </a:cubicBezTo>
                <a:cubicBezTo>
                  <a:pt x="361" y="27"/>
                  <a:pt x="359" y="29"/>
                  <a:pt x="359" y="32"/>
                </a:cubicBezTo>
                <a:cubicBezTo>
                  <a:pt x="359" y="34"/>
                  <a:pt x="361" y="35"/>
                  <a:pt x="367" y="38"/>
                </a:cubicBezTo>
                <a:cubicBezTo>
                  <a:pt x="373" y="40"/>
                  <a:pt x="375" y="42"/>
                  <a:pt x="375" y="47"/>
                </a:cubicBezTo>
                <a:cubicBezTo>
                  <a:pt x="375" y="51"/>
                  <a:pt x="372" y="55"/>
                  <a:pt x="365" y="55"/>
                </a:cubicBezTo>
                <a:close/>
                <a:moveTo>
                  <a:pt x="396" y="55"/>
                </a:moveTo>
                <a:cubicBezTo>
                  <a:pt x="389" y="55"/>
                  <a:pt x="384" y="48"/>
                  <a:pt x="384" y="40"/>
                </a:cubicBezTo>
                <a:cubicBezTo>
                  <a:pt x="384" y="31"/>
                  <a:pt x="389" y="24"/>
                  <a:pt x="396" y="24"/>
                </a:cubicBezTo>
                <a:cubicBezTo>
                  <a:pt x="400" y="24"/>
                  <a:pt x="403" y="26"/>
                  <a:pt x="406" y="29"/>
                </a:cubicBezTo>
                <a:cubicBezTo>
                  <a:pt x="403" y="31"/>
                  <a:pt x="403" y="31"/>
                  <a:pt x="403" y="31"/>
                </a:cubicBezTo>
                <a:cubicBezTo>
                  <a:pt x="401" y="28"/>
                  <a:pt x="399" y="27"/>
                  <a:pt x="396" y="27"/>
                </a:cubicBezTo>
                <a:cubicBezTo>
                  <a:pt x="391" y="27"/>
                  <a:pt x="387" y="32"/>
                  <a:pt x="387" y="40"/>
                </a:cubicBezTo>
                <a:cubicBezTo>
                  <a:pt x="387" y="47"/>
                  <a:pt x="391" y="52"/>
                  <a:pt x="396" y="52"/>
                </a:cubicBezTo>
                <a:cubicBezTo>
                  <a:pt x="400" y="52"/>
                  <a:pt x="402" y="51"/>
                  <a:pt x="404" y="48"/>
                </a:cubicBezTo>
                <a:cubicBezTo>
                  <a:pt x="406" y="50"/>
                  <a:pt x="406" y="50"/>
                  <a:pt x="406" y="50"/>
                </a:cubicBezTo>
                <a:cubicBezTo>
                  <a:pt x="404" y="53"/>
                  <a:pt x="401" y="55"/>
                  <a:pt x="396" y="55"/>
                </a:cubicBezTo>
                <a:close/>
                <a:moveTo>
                  <a:pt x="437" y="55"/>
                </a:moveTo>
                <a:cubicBezTo>
                  <a:pt x="434" y="55"/>
                  <a:pt x="434" y="55"/>
                  <a:pt x="434" y="55"/>
                </a:cubicBezTo>
                <a:cubicBezTo>
                  <a:pt x="434" y="40"/>
                  <a:pt x="434" y="40"/>
                  <a:pt x="434" y="40"/>
                </a:cubicBezTo>
                <a:cubicBezTo>
                  <a:pt x="419" y="40"/>
                  <a:pt x="419" y="40"/>
                  <a:pt x="419" y="40"/>
                </a:cubicBezTo>
                <a:cubicBezTo>
                  <a:pt x="419" y="55"/>
                  <a:pt x="419" y="55"/>
                  <a:pt x="419" y="55"/>
                </a:cubicBezTo>
                <a:cubicBezTo>
                  <a:pt x="415" y="55"/>
                  <a:pt x="415" y="55"/>
                  <a:pt x="415" y="55"/>
                </a:cubicBezTo>
                <a:cubicBezTo>
                  <a:pt x="415" y="25"/>
                  <a:pt x="415" y="25"/>
                  <a:pt x="415" y="25"/>
                </a:cubicBezTo>
                <a:cubicBezTo>
                  <a:pt x="419" y="25"/>
                  <a:pt x="419" y="25"/>
                  <a:pt x="419" y="25"/>
                </a:cubicBezTo>
                <a:cubicBezTo>
                  <a:pt x="419" y="37"/>
                  <a:pt x="419" y="37"/>
                  <a:pt x="419" y="37"/>
                </a:cubicBezTo>
                <a:cubicBezTo>
                  <a:pt x="434" y="37"/>
                  <a:pt x="434" y="37"/>
                  <a:pt x="434" y="37"/>
                </a:cubicBezTo>
                <a:cubicBezTo>
                  <a:pt x="434" y="25"/>
                  <a:pt x="434" y="25"/>
                  <a:pt x="434" y="25"/>
                </a:cubicBezTo>
                <a:cubicBezTo>
                  <a:pt x="437" y="25"/>
                  <a:pt x="437" y="25"/>
                  <a:pt x="437" y="25"/>
                </a:cubicBezTo>
                <a:lnTo>
                  <a:pt x="437" y="55"/>
                </a:lnTo>
                <a:close/>
                <a:moveTo>
                  <a:pt x="459" y="55"/>
                </a:moveTo>
                <a:cubicBezTo>
                  <a:pt x="452" y="55"/>
                  <a:pt x="447" y="49"/>
                  <a:pt x="447" y="40"/>
                </a:cubicBezTo>
                <a:cubicBezTo>
                  <a:pt x="447" y="31"/>
                  <a:pt x="452" y="24"/>
                  <a:pt x="459" y="24"/>
                </a:cubicBezTo>
                <a:cubicBezTo>
                  <a:pt x="467" y="24"/>
                  <a:pt x="472" y="31"/>
                  <a:pt x="472" y="40"/>
                </a:cubicBezTo>
                <a:cubicBezTo>
                  <a:pt x="472" y="49"/>
                  <a:pt x="467" y="55"/>
                  <a:pt x="459" y="55"/>
                </a:cubicBezTo>
                <a:close/>
                <a:moveTo>
                  <a:pt x="491" y="76"/>
                </a:moveTo>
                <a:cubicBezTo>
                  <a:pt x="491" y="75"/>
                  <a:pt x="494" y="76"/>
                  <a:pt x="491" y="76"/>
                </a:cubicBezTo>
                <a:close/>
                <a:moveTo>
                  <a:pt x="492" y="55"/>
                </a:moveTo>
                <a:cubicBezTo>
                  <a:pt x="485" y="55"/>
                  <a:pt x="480" y="49"/>
                  <a:pt x="480" y="40"/>
                </a:cubicBezTo>
                <a:cubicBezTo>
                  <a:pt x="480" y="31"/>
                  <a:pt x="485" y="24"/>
                  <a:pt x="492" y="24"/>
                </a:cubicBezTo>
                <a:cubicBezTo>
                  <a:pt x="500" y="24"/>
                  <a:pt x="505" y="31"/>
                  <a:pt x="505" y="40"/>
                </a:cubicBezTo>
                <a:cubicBezTo>
                  <a:pt x="505" y="49"/>
                  <a:pt x="500" y="55"/>
                  <a:pt x="492" y="55"/>
                </a:cubicBezTo>
                <a:close/>
                <a:moveTo>
                  <a:pt x="533" y="55"/>
                </a:moveTo>
                <a:cubicBezTo>
                  <a:pt x="515" y="55"/>
                  <a:pt x="515" y="55"/>
                  <a:pt x="515" y="55"/>
                </a:cubicBezTo>
                <a:cubicBezTo>
                  <a:pt x="515" y="25"/>
                  <a:pt x="515" y="25"/>
                  <a:pt x="515" y="25"/>
                </a:cubicBezTo>
                <a:cubicBezTo>
                  <a:pt x="518" y="25"/>
                  <a:pt x="518" y="25"/>
                  <a:pt x="518" y="25"/>
                </a:cubicBezTo>
                <a:cubicBezTo>
                  <a:pt x="518" y="52"/>
                  <a:pt x="518" y="52"/>
                  <a:pt x="518" y="52"/>
                </a:cubicBezTo>
                <a:cubicBezTo>
                  <a:pt x="533" y="52"/>
                  <a:pt x="533" y="52"/>
                  <a:pt x="533" y="52"/>
                </a:cubicBezTo>
                <a:lnTo>
                  <a:pt x="533" y="55"/>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8"/>
          <p:cNvSpPr/>
          <p:nvPr userDrawn="1"/>
        </p:nvSpPr>
        <p:spPr bwMode="auto">
          <a:xfrm>
            <a:off x="8140700" y="898525"/>
            <a:ext cx="57150" cy="79375"/>
          </a:xfrm>
          <a:custGeom>
            <a:avLst/>
            <a:gdLst>
              <a:gd name="T0" fmla="*/ 2147483647 w 18"/>
              <a:gd name="T1" fmla="*/ 0 h 25"/>
              <a:gd name="T2" fmla="*/ 0 w 18"/>
              <a:gd name="T3" fmla="*/ 2147483647 h 25"/>
              <a:gd name="T4" fmla="*/ 2147483647 w 18"/>
              <a:gd name="T5" fmla="*/ 2147483647 h 25"/>
              <a:gd name="T6" fmla="*/ 2147483647 w 18"/>
              <a:gd name="T7" fmla="*/ 2147483647 h 25"/>
              <a:gd name="T8" fmla="*/ 2147483647 w 18"/>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25">
                <a:moveTo>
                  <a:pt x="9" y="0"/>
                </a:moveTo>
                <a:cubicBezTo>
                  <a:pt x="4" y="0"/>
                  <a:pt x="0" y="5"/>
                  <a:pt x="0" y="13"/>
                </a:cubicBezTo>
                <a:cubicBezTo>
                  <a:pt x="0" y="20"/>
                  <a:pt x="4" y="25"/>
                  <a:pt x="9" y="25"/>
                </a:cubicBezTo>
                <a:cubicBezTo>
                  <a:pt x="15" y="25"/>
                  <a:pt x="18" y="20"/>
                  <a:pt x="18" y="13"/>
                </a:cubicBezTo>
                <a:cubicBezTo>
                  <a:pt x="18" y="5"/>
                  <a:pt x="14" y="0"/>
                  <a:pt x="9"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9"/>
          <p:cNvSpPr/>
          <p:nvPr userDrawn="1"/>
        </p:nvSpPr>
        <p:spPr bwMode="auto">
          <a:xfrm>
            <a:off x="8513763" y="10414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1" y="0"/>
                  <a:pt x="0" y="0"/>
                </a:cubicBezTo>
                <a:cubicBezTo>
                  <a:pt x="0" y="0"/>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30"/>
          <p:cNvSpPr/>
          <p:nvPr userDrawn="1"/>
        </p:nvSpPr>
        <p:spPr bwMode="auto">
          <a:xfrm>
            <a:off x="8507413"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1"/>
          <p:cNvSpPr/>
          <p:nvPr userDrawn="1"/>
        </p:nvSpPr>
        <p:spPr bwMode="auto">
          <a:xfrm>
            <a:off x="7083425" y="939800"/>
            <a:ext cx="41275" cy="38100"/>
          </a:xfrm>
          <a:custGeom>
            <a:avLst/>
            <a:gdLst>
              <a:gd name="T0" fmla="*/ 2147483647 w 13"/>
              <a:gd name="T1" fmla="*/ 0 h 12"/>
              <a:gd name="T2" fmla="*/ 0 w 13"/>
              <a:gd name="T3" fmla="*/ 0 h 12"/>
              <a:gd name="T4" fmla="*/ 0 w 13"/>
              <a:gd name="T5" fmla="*/ 2147483647 h 12"/>
              <a:gd name="T6" fmla="*/ 2147483647 w 13"/>
              <a:gd name="T7" fmla="*/ 2147483647 h 12"/>
              <a:gd name="T8" fmla="*/ 2147483647 w 13"/>
              <a:gd name="T9" fmla="*/ 2147483647 h 12"/>
              <a:gd name="T10" fmla="*/ 2147483647 w 13"/>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12">
                <a:moveTo>
                  <a:pt x="7" y="0"/>
                </a:moveTo>
                <a:cubicBezTo>
                  <a:pt x="0" y="0"/>
                  <a:pt x="0" y="0"/>
                  <a:pt x="0" y="0"/>
                </a:cubicBezTo>
                <a:cubicBezTo>
                  <a:pt x="0" y="12"/>
                  <a:pt x="0" y="12"/>
                  <a:pt x="0" y="12"/>
                </a:cubicBezTo>
                <a:cubicBezTo>
                  <a:pt x="7" y="12"/>
                  <a:pt x="7" y="12"/>
                  <a:pt x="7" y="12"/>
                </a:cubicBezTo>
                <a:cubicBezTo>
                  <a:pt x="12" y="12"/>
                  <a:pt x="13" y="9"/>
                  <a:pt x="13" y="6"/>
                </a:cubicBezTo>
                <a:cubicBezTo>
                  <a:pt x="13" y="2"/>
                  <a:pt x="11" y="0"/>
                  <a:pt x="7"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2"/>
          <p:cNvSpPr/>
          <p:nvPr userDrawn="1"/>
        </p:nvSpPr>
        <p:spPr bwMode="auto">
          <a:xfrm>
            <a:off x="8051800" y="1054100"/>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Oval 33"/>
          <p:cNvSpPr>
            <a:spLocks noChangeArrowheads="1"/>
          </p:cNvSpPr>
          <p:nvPr userDrawn="1"/>
        </p:nvSpPr>
        <p:spPr bwMode="auto">
          <a:xfrm>
            <a:off x="8245475" y="898525"/>
            <a:ext cx="57150" cy="79375"/>
          </a:xfrm>
          <a:prstGeom prst="ellipse">
            <a:avLst/>
          </a:pr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33" name="Freeform 34"/>
          <p:cNvSpPr/>
          <p:nvPr userDrawn="1"/>
        </p:nvSpPr>
        <p:spPr bwMode="auto">
          <a:xfrm>
            <a:off x="7893050" y="1057275"/>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4" name="Freeform 35"/>
          <p:cNvSpPr/>
          <p:nvPr userDrawn="1"/>
        </p:nvSpPr>
        <p:spPr bwMode="auto">
          <a:xfrm>
            <a:off x="8080375" y="105410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36"/>
          <p:cNvSpPr/>
          <p:nvPr userDrawn="1"/>
        </p:nvSpPr>
        <p:spPr bwMode="auto">
          <a:xfrm>
            <a:off x="7800975" y="1050925"/>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1" y="0"/>
                  <a:pt x="0" y="0"/>
                  <a:pt x="0" y="1"/>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37"/>
          <p:cNvSpPr/>
          <p:nvPr userDrawn="1"/>
        </p:nvSpPr>
        <p:spPr bwMode="auto">
          <a:xfrm>
            <a:off x="7778750" y="10477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38"/>
          <p:cNvSpPr/>
          <p:nvPr userDrawn="1"/>
        </p:nvSpPr>
        <p:spPr bwMode="auto">
          <a:xfrm>
            <a:off x="7245350" y="1044575"/>
            <a:ext cx="6350" cy="3175"/>
          </a:xfrm>
          <a:custGeom>
            <a:avLst/>
            <a:gdLst>
              <a:gd name="T0" fmla="*/ 2147483647 w 2"/>
              <a:gd name="T1" fmla="*/ 0 h 1"/>
              <a:gd name="T2" fmla="*/ 0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0"/>
                  <a:pt x="0" y="0"/>
                  <a:pt x="0" y="1"/>
                </a:cubicBezTo>
                <a:cubicBezTo>
                  <a:pt x="1" y="1"/>
                  <a:pt x="2"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39"/>
          <p:cNvSpPr/>
          <p:nvPr userDrawn="1"/>
        </p:nvSpPr>
        <p:spPr bwMode="auto">
          <a:xfrm>
            <a:off x="7083425" y="901700"/>
            <a:ext cx="38100" cy="28575"/>
          </a:xfrm>
          <a:custGeom>
            <a:avLst/>
            <a:gdLst>
              <a:gd name="T0" fmla="*/ 2147483647 w 12"/>
              <a:gd name="T1" fmla="*/ 2147483647 h 9"/>
              <a:gd name="T2" fmla="*/ 2147483647 w 12"/>
              <a:gd name="T3" fmla="*/ 0 h 9"/>
              <a:gd name="T4" fmla="*/ 0 w 12"/>
              <a:gd name="T5" fmla="*/ 0 h 9"/>
              <a:gd name="T6" fmla="*/ 0 w 12"/>
              <a:gd name="T7" fmla="*/ 2147483647 h 9"/>
              <a:gd name="T8" fmla="*/ 2147483647 w 12"/>
              <a:gd name="T9" fmla="*/ 2147483647 h 9"/>
              <a:gd name="T10" fmla="*/ 2147483647 w 12"/>
              <a:gd name="T11" fmla="*/ 2147483647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9">
                <a:moveTo>
                  <a:pt x="12" y="4"/>
                </a:moveTo>
                <a:cubicBezTo>
                  <a:pt x="12" y="2"/>
                  <a:pt x="10" y="0"/>
                  <a:pt x="7" y="0"/>
                </a:cubicBezTo>
                <a:cubicBezTo>
                  <a:pt x="0" y="0"/>
                  <a:pt x="0" y="0"/>
                  <a:pt x="0" y="0"/>
                </a:cubicBezTo>
                <a:cubicBezTo>
                  <a:pt x="0" y="9"/>
                  <a:pt x="0" y="9"/>
                  <a:pt x="0" y="9"/>
                </a:cubicBezTo>
                <a:cubicBezTo>
                  <a:pt x="7" y="9"/>
                  <a:pt x="7" y="9"/>
                  <a:pt x="7" y="9"/>
                </a:cubicBezTo>
                <a:cubicBezTo>
                  <a:pt x="11" y="9"/>
                  <a:pt x="12" y="7"/>
                  <a:pt x="12" y="4"/>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40"/>
          <p:cNvSpPr>
            <a:spLocks noEditPoints="1"/>
          </p:cNvSpPr>
          <p:nvPr userDrawn="1"/>
        </p:nvSpPr>
        <p:spPr bwMode="auto">
          <a:xfrm>
            <a:off x="7070725" y="892175"/>
            <a:ext cx="66675" cy="95250"/>
          </a:xfrm>
          <a:custGeom>
            <a:avLst/>
            <a:gdLst>
              <a:gd name="T0" fmla="*/ 2147483647 w 21"/>
              <a:gd name="T1" fmla="*/ 2147483647 h 30"/>
              <a:gd name="T2" fmla="*/ 2147483647 w 21"/>
              <a:gd name="T3" fmla="*/ 2147483647 h 30"/>
              <a:gd name="T4" fmla="*/ 2147483647 w 21"/>
              <a:gd name="T5" fmla="*/ 0 h 30"/>
              <a:gd name="T6" fmla="*/ 0 w 21"/>
              <a:gd name="T7" fmla="*/ 0 h 30"/>
              <a:gd name="T8" fmla="*/ 0 w 21"/>
              <a:gd name="T9" fmla="*/ 2147483647 h 30"/>
              <a:gd name="T10" fmla="*/ 2147483647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2147483647 h 30"/>
              <a:gd name="T26" fmla="*/ 2147483647 w 21"/>
              <a:gd name="T27" fmla="*/ 2147483647 h 30"/>
              <a:gd name="T28" fmla="*/ 2147483647 w 21"/>
              <a:gd name="T29" fmla="*/ 2147483647 h 30"/>
              <a:gd name="T30" fmla="*/ 2147483647 w 21"/>
              <a:gd name="T31" fmla="*/ 2147483647 h 30"/>
              <a:gd name="T32" fmla="*/ 2147483647 w 21"/>
              <a:gd name="T33" fmla="*/ 2147483647 h 30"/>
              <a:gd name="T34" fmla="*/ 2147483647 w 21"/>
              <a:gd name="T35" fmla="*/ 2147483647 h 30"/>
              <a:gd name="T36" fmla="*/ 2147483647 w 21"/>
              <a:gd name="T37" fmla="*/ 2147483647 h 30"/>
              <a:gd name="T38" fmla="*/ 2147483647 w 21"/>
              <a:gd name="T39" fmla="*/ 2147483647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 h="30">
                <a:moveTo>
                  <a:pt x="15" y="13"/>
                </a:moveTo>
                <a:cubicBezTo>
                  <a:pt x="18" y="12"/>
                  <a:pt x="19" y="10"/>
                  <a:pt x="19" y="7"/>
                </a:cubicBezTo>
                <a:cubicBezTo>
                  <a:pt x="19" y="2"/>
                  <a:pt x="16" y="0"/>
                  <a:pt x="11" y="0"/>
                </a:cubicBezTo>
                <a:cubicBezTo>
                  <a:pt x="0" y="0"/>
                  <a:pt x="0" y="0"/>
                  <a:pt x="0" y="0"/>
                </a:cubicBezTo>
                <a:cubicBezTo>
                  <a:pt x="0" y="30"/>
                  <a:pt x="0" y="30"/>
                  <a:pt x="0" y="30"/>
                </a:cubicBezTo>
                <a:cubicBezTo>
                  <a:pt x="11" y="30"/>
                  <a:pt x="11" y="30"/>
                  <a:pt x="11" y="30"/>
                </a:cubicBezTo>
                <a:cubicBezTo>
                  <a:pt x="17" y="30"/>
                  <a:pt x="21" y="27"/>
                  <a:pt x="21" y="21"/>
                </a:cubicBezTo>
                <a:cubicBezTo>
                  <a:pt x="21" y="16"/>
                  <a:pt x="18" y="14"/>
                  <a:pt x="15" y="13"/>
                </a:cubicBezTo>
                <a:close/>
                <a:moveTo>
                  <a:pt x="4" y="3"/>
                </a:moveTo>
                <a:cubicBezTo>
                  <a:pt x="11" y="3"/>
                  <a:pt x="11" y="3"/>
                  <a:pt x="11" y="3"/>
                </a:cubicBezTo>
                <a:cubicBezTo>
                  <a:pt x="14" y="3"/>
                  <a:pt x="16" y="5"/>
                  <a:pt x="16" y="7"/>
                </a:cubicBezTo>
                <a:cubicBezTo>
                  <a:pt x="16" y="10"/>
                  <a:pt x="15" y="12"/>
                  <a:pt x="11" y="12"/>
                </a:cubicBezTo>
                <a:cubicBezTo>
                  <a:pt x="4" y="12"/>
                  <a:pt x="4" y="12"/>
                  <a:pt x="4" y="12"/>
                </a:cubicBezTo>
                <a:lnTo>
                  <a:pt x="4" y="3"/>
                </a:lnTo>
                <a:close/>
                <a:moveTo>
                  <a:pt x="11" y="27"/>
                </a:moveTo>
                <a:cubicBezTo>
                  <a:pt x="4" y="27"/>
                  <a:pt x="4" y="27"/>
                  <a:pt x="4" y="27"/>
                </a:cubicBezTo>
                <a:cubicBezTo>
                  <a:pt x="4" y="15"/>
                  <a:pt x="4" y="15"/>
                  <a:pt x="4" y="15"/>
                </a:cubicBezTo>
                <a:cubicBezTo>
                  <a:pt x="11" y="15"/>
                  <a:pt x="11" y="15"/>
                  <a:pt x="11" y="15"/>
                </a:cubicBezTo>
                <a:cubicBezTo>
                  <a:pt x="15" y="15"/>
                  <a:pt x="17" y="17"/>
                  <a:pt x="17" y="21"/>
                </a:cubicBezTo>
                <a:cubicBezTo>
                  <a:pt x="17" y="24"/>
                  <a:pt x="16" y="27"/>
                  <a:pt x="1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Freeform 41"/>
          <p:cNvSpPr/>
          <p:nvPr userDrawn="1"/>
        </p:nvSpPr>
        <p:spPr bwMode="auto">
          <a:xfrm>
            <a:off x="7169150" y="892175"/>
            <a:ext cx="69850" cy="95250"/>
          </a:xfrm>
          <a:custGeom>
            <a:avLst/>
            <a:gdLst>
              <a:gd name="T0" fmla="*/ 2147483647 w 22"/>
              <a:gd name="T1" fmla="*/ 2147483647 h 30"/>
              <a:gd name="T2" fmla="*/ 2147483647 w 22"/>
              <a:gd name="T3" fmla="*/ 2147483647 h 30"/>
              <a:gd name="T4" fmla="*/ 2147483647 w 22"/>
              <a:gd name="T5" fmla="*/ 2147483647 h 30"/>
              <a:gd name="T6" fmla="*/ 2147483647 w 22"/>
              <a:gd name="T7" fmla="*/ 0 h 30"/>
              <a:gd name="T8" fmla="*/ 0 w 22"/>
              <a:gd name="T9" fmla="*/ 0 h 30"/>
              <a:gd name="T10" fmla="*/ 0 w 22"/>
              <a:gd name="T11" fmla="*/ 2147483647 h 30"/>
              <a:gd name="T12" fmla="*/ 2147483647 w 22"/>
              <a:gd name="T13" fmla="*/ 2147483647 h 30"/>
              <a:gd name="T14" fmla="*/ 2147483647 w 22"/>
              <a:gd name="T15" fmla="*/ 2147483647 h 30"/>
              <a:gd name="T16" fmla="*/ 2147483647 w 22"/>
              <a:gd name="T17" fmla="*/ 0 h 30"/>
              <a:gd name="T18" fmla="*/ 2147483647 w 22"/>
              <a:gd name="T19" fmla="*/ 0 h 30"/>
              <a:gd name="T20" fmla="*/ 2147483647 w 22"/>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0">
                <a:moveTo>
                  <a:pt x="18" y="17"/>
                </a:moveTo>
                <a:cubicBezTo>
                  <a:pt x="18" y="24"/>
                  <a:pt x="16" y="27"/>
                  <a:pt x="11" y="27"/>
                </a:cubicBezTo>
                <a:cubicBezTo>
                  <a:pt x="6" y="27"/>
                  <a:pt x="4" y="24"/>
                  <a:pt x="4" y="17"/>
                </a:cubicBezTo>
                <a:cubicBezTo>
                  <a:pt x="4" y="0"/>
                  <a:pt x="4" y="0"/>
                  <a:pt x="4" y="0"/>
                </a:cubicBezTo>
                <a:cubicBezTo>
                  <a:pt x="0" y="0"/>
                  <a:pt x="0" y="0"/>
                  <a:pt x="0" y="0"/>
                </a:cubicBezTo>
                <a:cubicBezTo>
                  <a:pt x="0" y="17"/>
                  <a:pt x="0" y="17"/>
                  <a:pt x="0" y="17"/>
                </a:cubicBezTo>
                <a:cubicBezTo>
                  <a:pt x="0" y="26"/>
                  <a:pt x="4" y="30"/>
                  <a:pt x="11" y="30"/>
                </a:cubicBezTo>
                <a:cubicBezTo>
                  <a:pt x="18" y="30"/>
                  <a:pt x="22" y="26"/>
                  <a:pt x="22" y="17"/>
                </a:cubicBezTo>
                <a:cubicBezTo>
                  <a:pt x="22" y="0"/>
                  <a:pt x="22" y="0"/>
                  <a:pt x="22" y="0"/>
                </a:cubicBezTo>
                <a:cubicBezTo>
                  <a:pt x="18" y="0"/>
                  <a:pt x="18" y="0"/>
                  <a:pt x="18" y="0"/>
                </a:cubicBezTo>
                <a:lnTo>
                  <a:pt x="18"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42"/>
          <p:cNvSpPr/>
          <p:nvPr userDrawn="1"/>
        </p:nvSpPr>
        <p:spPr bwMode="auto">
          <a:xfrm>
            <a:off x="7270750"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0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6" y="1"/>
                  <a:pt x="14" y="0"/>
                  <a:pt x="10" y="0"/>
                </a:cubicBezTo>
                <a:cubicBezTo>
                  <a:pt x="4" y="0"/>
                  <a:pt x="0" y="3"/>
                  <a:pt x="0" y="8"/>
                </a:cubicBezTo>
                <a:cubicBezTo>
                  <a:pt x="0"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Rectangle 43"/>
          <p:cNvSpPr>
            <a:spLocks noChangeArrowheads="1"/>
          </p:cNvSpPr>
          <p:nvPr userDrawn="1"/>
        </p:nvSpPr>
        <p:spPr bwMode="auto">
          <a:xfrm>
            <a:off x="7369175" y="892175"/>
            <a:ext cx="95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44" name="Freeform 44"/>
          <p:cNvSpPr/>
          <p:nvPr userDrawn="1"/>
        </p:nvSpPr>
        <p:spPr bwMode="auto">
          <a:xfrm>
            <a:off x="7419975" y="892175"/>
            <a:ext cx="66675" cy="95250"/>
          </a:xfrm>
          <a:custGeom>
            <a:avLst/>
            <a:gdLst>
              <a:gd name="T0" fmla="*/ 2147483647 w 21"/>
              <a:gd name="T1" fmla="*/ 2147483647 h 30"/>
              <a:gd name="T2" fmla="*/ 2147483647 w 21"/>
              <a:gd name="T3" fmla="*/ 2147483647 h 30"/>
              <a:gd name="T4" fmla="*/ 2147483647 w 21"/>
              <a:gd name="T5" fmla="*/ 2147483647 h 30"/>
              <a:gd name="T6" fmla="*/ 2147483647 w 21"/>
              <a:gd name="T7" fmla="*/ 0 h 30"/>
              <a:gd name="T8" fmla="*/ 0 w 21"/>
              <a:gd name="T9" fmla="*/ 0 h 30"/>
              <a:gd name="T10" fmla="*/ 0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0 h 30"/>
              <a:gd name="T26" fmla="*/ 2147483647 w 21"/>
              <a:gd name="T27" fmla="*/ 0 h 30"/>
              <a:gd name="T28" fmla="*/ 2147483647 w 21"/>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 h="30">
                <a:moveTo>
                  <a:pt x="18" y="22"/>
                </a:moveTo>
                <a:cubicBezTo>
                  <a:pt x="18" y="24"/>
                  <a:pt x="18" y="24"/>
                  <a:pt x="18" y="24"/>
                </a:cubicBezTo>
                <a:cubicBezTo>
                  <a:pt x="18" y="23"/>
                  <a:pt x="17" y="22"/>
                  <a:pt x="16" y="21"/>
                </a:cubicBezTo>
                <a:cubicBezTo>
                  <a:pt x="3" y="0"/>
                  <a:pt x="3" y="0"/>
                  <a:pt x="3" y="0"/>
                </a:cubicBezTo>
                <a:cubicBezTo>
                  <a:pt x="0" y="0"/>
                  <a:pt x="0" y="0"/>
                  <a:pt x="0" y="0"/>
                </a:cubicBezTo>
                <a:cubicBezTo>
                  <a:pt x="0" y="30"/>
                  <a:pt x="0" y="30"/>
                  <a:pt x="0" y="30"/>
                </a:cubicBezTo>
                <a:cubicBezTo>
                  <a:pt x="3" y="30"/>
                  <a:pt x="3" y="30"/>
                  <a:pt x="3" y="30"/>
                </a:cubicBezTo>
                <a:cubicBezTo>
                  <a:pt x="3" y="7"/>
                  <a:pt x="3" y="7"/>
                  <a:pt x="3" y="7"/>
                </a:cubicBezTo>
                <a:cubicBezTo>
                  <a:pt x="3" y="5"/>
                  <a:pt x="3" y="5"/>
                  <a:pt x="3" y="5"/>
                </a:cubicBezTo>
                <a:cubicBezTo>
                  <a:pt x="3" y="6"/>
                  <a:pt x="5" y="8"/>
                  <a:pt x="5" y="9"/>
                </a:cubicBezTo>
                <a:cubicBezTo>
                  <a:pt x="18" y="30"/>
                  <a:pt x="18" y="30"/>
                  <a:pt x="18" y="30"/>
                </a:cubicBezTo>
                <a:cubicBezTo>
                  <a:pt x="21" y="30"/>
                  <a:pt x="21" y="30"/>
                  <a:pt x="21" y="30"/>
                </a:cubicBezTo>
                <a:cubicBezTo>
                  <a:pt x="21" y="0"/>
                  <a:pt x="21" y="0"/>
                  <a:pt x="21" y="0"/>
                </a:cubicBezTo>
                <a:cubicBezTo>
                  <a:pt x="18" y="0"/>
                  <a:pt x="18" y="0"/>
                  <a:pt x="18" y="0"/>
                </a:cubicBezTo>
                <a:lnTo>
                  <a:pt x="18" y="2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45"/>
          <p:cNvSpPr/>
          <p:nvPr userDrawn="1"/>
        </p:nvSpPr>
        <p:spPr bwMode="auto">
          <a:xfrm>
            <a:off x="7527925" y="892175"/>
            <a:ext cx="60325" cy="95250"/>
          </a:xfrm>
          <a:custGeom>
            <a:avLst/>
            <a:gdLst>
              <a:gd name="T0" fmla="*/ 2147483647 w 38"/>
              <a:gd name="T1" fmla="*/ 2147483647 h 60"/>
              <a:gd name="T2" fmla="*/ 2147483647 w 38"/>
              <a:gd name="T3" fmla="*/ 2147483647 h 60"/>
              <a:gd name="T4" fmla="*/ 2147483647 w 38"/>
              <a:gd name="T5" fmla="*/ 2147483647 h 60"/>
              <a:gd name="T6" fmla="*/ 2147483647 w 38"/>
              <a:gd name="T7" fmla="*/ 2147483647 h 60"/>
              <a:gd name="T8" fmla="*/ 2147483647 w 38"/>
              <a:gd name="T9" fmla="*/ 2147483647 h 60"/>
              <a:gd name="T10" fmla="*/ 2147483647 w 38"/>
              <a:gd name="T11" fmla="*/ 2147483647 h 60"/>
              <a:gd name="T12" fmla="*/ 2147483647 w 38"/>
              <a:gd name="T13" fmla="*/ 0 h 60"/>
              <a:gd name="T14" fmla="*/ 0 w 38"/>
              <a:gd name="T15" fmla="*/ 0 h 60"/>
              <a:gd name="T16" fmla="*/ 0 w 38"/>
              <a:gd name="T17" fmla="*/ 2147483647 h 60"/>
              <a:gd name="T18" fmla="*/ 2147483647 w 38"/>
              <a:gd name="T19" fmla="*/ 2147483647 h 60"/>
              <a:gd name="T20" fmla="*/ 2147483647 w 38"/>
              <a:gd name="T21" fmla="*/ 2147483647 h 60"/>
              <a:gd name="T22" fmla="*/ 2147483647 w 38"/>
              <a:gd name="T23" fmla="*/ 2147483647 h 60"/>
              <a:gd name="T24" fmla="*/ 2147483647 w 38"/>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 h="60">
                <a:moveTo>
                  <a:pt x="6" y="30"/>
                </a:moveTo>
                <a:lnTo>
                  <a:pt x="24" y="30"/>
                </a:lnTo>
                <a:lnTo>
                  <a:pt x="24" y="24"/>
                </a:lnTo>
                <a:lnTo>
                  <a:pt x="6" y="24"/>
                </a:lnTo>
                <a:lnTo>
                  <a:pt x="6" y="6"/>
                </a:lnTo>
                <a:lnTo>
                  <a:pt x="36" y="6"/>
                </a:lnTo>
                <a:lnTo>
                  <a:pt x="36" y="0"/>
                </a:lnTo>
                <a:lnTo>
                  <a:pt x="0" y="0"/>
                </a:lnTo>
                <a:lnTo>
                  <a:pt x="0" y="60"/>
                </a:lnTo>
                <a:lnTo>
                  <a:pt x="38" y="60"/>
                </a:lnTo>
                <a:lnTo>
                  <a:pt x="38" y="54"/>
                </a:lnTo>
                <a:lnTo>
                  <a:pt x="6" y="54"/>
                </a:lnTo>
                <a:lnTo>
                  <a:pt x="6"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46"/>
          <p:cNvSpPr/>
          <p:nvPr userDrawn="1"/>
        </p:nvSpPr>
        <p:spPr bwMode="auto">
          <a:xfrm>
            <a:off x="76104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5" y="0"/>
                  <a:pt x="1" y="3"/>
                  <a:pt x="1" y="8"/>
                </a:cubicBezTo>
                <a:cubicBezTo>
                  <a:pt x="1" y="12"/>
                  <a:pt x="3" y="14"/>
                  <a:pt x="9" y="17"/>
                </a:cubicBezTo>
                <a:cubicBezTo>
                  <a:pt x="15" y="19"/>
                  <a:pt x="17" y="20"/>
                  <a:pt x="17" y="23"/>
                </a:cubicBezTo>
                <a:cubicBezTo>
                  <a:pt x="17"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7" name="Freeform 47"/>
          <p:cNvSpPr/>
          <p:nvPr userDrawn="1"/>
        </p:nvSpPr>
        <p:spPr bwMode="auto">
          <a:xfrm>
            <a:off x="76993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4" y="0"/>
                  <a:pt x="1" y="3"/>
                  <a:pt x="1" y="8"/>
                </a:cubicBezTo>
                <a:cubicBezTo>
                  <a:pt x="1"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48"/>
          <p:cNvSpPr/>
          <p:nvPr userDrawn="1"/>
        </p:nvSpPr>
        <p:spPr bwMode="auto">
          <a:xfrm>
            <a:off x="78390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2" y="14"/>
                </a:moveTo>
                <a:cubicBezTo>
                  <a:pt x="6" y="11"/>
                  <a:pt x="4" y="10"/>
                  <a:pt x="4" y="8"/>
                </a:cubicBezTo>
                <a:cubicBezTo>
                  <a:pt x="4" y="5"/>
                  <a:pt x="6" y="3"/>
                  <a:pt x="10" y="3"/>
                </a:cubicBezTo>
                <a:cubicBezTo>
                  <a:pt x="13" y="3"/>
                  <a:pt x="15" y="4"/>
                  <a:pt x="17" y="6"/>
                </a:cubicBezTo>
                <a:cubicBezTo>
                  <a:pt x="20" y="3"/>
                  <a:pt x="20" y="3"/>
                  <a:pt x="20" y="3"/>
                </a:cubicBezTo>
                <a:cubicBezTo>
                  <a:pt x="17" y="1"/>
                  <a:pt x="15" y="0"/>
                  <a:pt x="11" y="0"/>
                </a:cubicBezTo>
                <a:cubicBezTo>
                  <a:pt x="5" y="0"/>
                  <a:pt x="1" y="3"/>
                  <a:pt x="1" y="8"/>
                </a:cubicBezTo>
                <a:cubicBezTo>
                  <a:pt x="1" y="12"/>
                  <a:pt x="3" y="14"/>
                  <a:pt x="10" y="17"/>
                </a:cubicBezTo>
                <a:cubicBezTo>
                  <a:pt x="15" y="19"/>
                  <a:pt x="17" y="20"/>
                  <a:pt x="17" y="23"/>
                </a:cubicBezTo>
                <a:cubicBezTo>
                  <a:pt x="17" y="26"/>
                  <a:pt x="14" y="28"/>
                  <a:pt x="10" y="28"/>
                </a:cubicBezTo>
                <a:cubicBezTo>
                  <a:pt x="7" y="28"/>
                  <a:pt x="5" y="27"/>
                  <a:pt x="3" y="24"/>
                </a:cubicBezTo>
                <a:cubicBezTo>
                  <a:pt x="0" y="27"/>
                  <a:pt x="0" y="27"/>
                  <a:pt x="0" y="27"/>
                </a:cubicBezTo>
                <a:cubicBezTo>
                  <a:pt x="3" y="29"/>
                  <a:pt x="6" y="31"/>
                  <a:pt x="10" y="31"/>
                </a:cubicBezTo>
                <a:cubicBezTo>
                  <a:pt x="17" y="31"/>
                  <a:pt x="20" y="27"/>
                  <a:pt x="20" y="23"/>
                </a:cubicBezTo>
                <a:cubicBezTo>
                  <a:pt x="20" y="18"/>
                  <a:pt x="18" y="16"/>
                  <a:pt x="1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49"/>
          <p:cNvSpPr/>
          <p:nvPr userDrawn="1"/>
        </p:nvSpPr>
        <p:spPr bwMode="auto">
          <a:xfrm>
            <a:off x="7931150" y="889000"/>
            <a:ext cx="69850" cy="98425"/>
          </a:xfrm>
          <a:custGeom>
            <a:avLst/>
            <a:gdLst>
              <a:gd name="T0" fmla="*/ 2147483647 w 22"/>
              <a:gd name="T1" fmla="*/ 2147483647 h 31"/>
              <a:gd name="T2" fmla="*/ 2147483647 w 22"/>
              <a:gd name="T3" fmla="*/ 2147483647 h 31"/>
              <a:gd name="T4" fmla="*/ 2147483647 w 22"/>
              <a:gd name="T5" fmla="*/ 2147483647 h 31"/>
              <a:gd name="T6" fmla="*/ 2147483647 w 22"/>
              <a:gd name="T7" fmla="*/ 2147483647 h 31"/>
              <a:gd name="T8" fmla="*/ 2147483647 w 22"/>
              <a:gd name="T9" fmla="*/ 2147483647 h 31"/>
              <a:gd name="T10" fmla="*/ 2147483647 w 22"/>
              <a:gd name="T11" fmla="*/ 0 h 31"/>
              <a:gd name="T12" fmla="*/ 0 w 22"/>
              <a:gd name="T13" fmla="*/ 2147483647 h 31"/>
              <a:gd name="T14" fmla="*/ 2147483647 w 22"/>
              <a:gd name="T15" fmla="*/ 2147483647 h 31"/>
              <a:gd name="T16" fmla="*/ 2147483647 w 22"/>
              <a:gd name="T17" fmla="*/ 2147483647 h 31"/>
              <a:gd name="T18" fmla="*/ 2147483647 w 22"/>
              <a:gd name="T19" fmla="*/ 2147483647 h 31"/>
              <a:gd name="T20" fmla="*/ 2147483647 w 22"/>
              <a:gd name="T21" fmla="*/ 2147483647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1">
                <a:moveTo>
                  <a:pt x="12" y="28"/>
                </a:moveTo>
                <a:cubicBezTo>
                  <a:pt x="7" y="28"/>
                  <a:pt x="3" y="23"/>
                  <a:pt x="3" y="16"/>
                </a:cubicBezTo>
                <a:cubicBezTo>
                  <a:pt x="3" y="8"/>
                  <a:pt x="7" y="3"/>
                  <a:pt x="12" y="3"/>
                </a:cubicBezTo>
                <a:cubicBezTo>
                  <a:pt x="15" y="3"/>
                  <a:pt x="17" y="4"/>
                  <a:pt x="19" y="7"/>
                </a:cubicBezTo>
                <a:cubicBezTo>
                  <a:pt x="22" y="5"/>
                  <a:pt x="22" y="5"/>
                  <a:pt x="22" y="5"/>
                </a:cubicBezTo>
                <a:cubicBezTo>
                  <a:pt x="19" y="2"/>
                  <a:pt x="16" y="0"/>
                  <a:pt x="12" y="0"/>
                </a:cubicBezTo>
                <a:cubicBezTo>
                  <a:pt x="5" y="0"/>
                  <a:pt x="0" y="7"/>
                  <a:pt x="0" y="16"/>
                </a:cubicBezTo>
                <a:cubicBezTo>
                  <a:pt x="0" y="24"/>
                  <a:pt x="5" y="31"/>
                  <a:pt x="12" y="31"/>
                </a:cubicBezTo>
                <a:cubicBezTo>
                  <a:pt x="17" y="31"/>
                  <a:pt x="20" y="29"/>
                  <a:pt x="22" y="26"/>
                </a:cubicBezTo>
                <a:cubicBezTo>
                  <a:pt x="20" y="24"/>
                  <a:pt x="20" y="24"/>
                  <a:pt x="20" y="24"/>
                </a:cubicBezTo>
                <a:cubicBezTo>
                  <a:pt x="18" y="27"/>
                  <a:pt x="16"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50"/>
          <p:cNvSpPr/>
          <p:nvPr userDrawn="1"/>
        </p:nvSpPr>
        <p:spPr bwMode="auto">
          <a:xfrm>
            <a:off x="8029575" y="892175"/>
            <a:ext cx="69850" cy="95250"/>
          </a:xfrm>
          <a:custGeom>
            <a:avLst/>
            <a:gdLst>
              <a:gd name="T0" fmla="*/ 2147483647 w 44"/>
              <a:gd name="T1" fmla="*/ 2147483647 h 60"/>
              <a:gd name="T2" fmla="*/ 2147483647 w 44"/>
              <a:gd name="T3" fmla="*/ 2147483647 h 60"/>
              <a:gd name="T4" fmla="*/ 2147483647 w 44"/>
              <a:gd name="T5" fmla="*/ 0 h 60"/>
              <a:gd name="T6" fmla="*/ 0 w 44"/>
              <a:gd name="T7" fmla="*/ 0 h 60"/>
              <a:gd name="T8" fmla="*/ 0 w 44"/>
              <a:gd name="T9" fmla="*/ 2147483647 h 60"/>
              <a:gd name="T10" fmla="*/ 2147483647 w 44"/>
              <a:gd name="T11" fmla="*/ 2147483647 h 60"/>
              <a:gd name="T12" fmla="*/ 2147483647 w 44"/>
              <a:gd name="T13" fmla="*/ 2147483647 h 60"/>
              <a:gd name="T14" fmla="*/ 2147483647 w 44"/>
              <a:gd name="T15" fmla="*/ 2147483647 h 60"/>
              <a:gd name="T16" fmla="*/ 2147483647 w 44"/>
              <a:gd name="T17" fmla="*/ 2147483647 h 60"/>
              <a:gd name="T18" fmla="*/ 2147483647 w 44"/>
              <a:gd name="T19" fmla="*/ 2147483647 h 60"/>
              <a:gd name="T20" fmla="*/ 2147483647 w 44"/>
              <a:gd name="T21" fmla="*/ 0 h 60"/>
              <a:gd name="T22" fmla="*/ 2147483647 w 44"/>
              <a:gd name="T23" fmla="*/ 0 h 60"/>
              <a:gd name="T24" fmla="*/ 2147483647 w 44"/>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60">
                <a:moveTo>
                  <a:pt x="38" y="24"/>
                </a:moveTo>
                <a:lnTo>
                  <a:pt x="8" y="24"/>
                </a:lnTo>
                <a:lnTo>
                  <a:pt x="8" y="0"/>
                </a:lnTo>
                <a:lnTo>
                  <a:pt x="0" y="0"/>
                </a:lnTo>
                <a:lnTo>
                  <a:pt x="0" y="60"/>
                </a:lnTo>
                <a:lnTo>
                  <a:pt x="8" y="60"/>
                </a:lnTo>
                <a:lnTo>
                  <a:pt x="8" y="30"/>
                </a:lnTo>
                <a:lnTo>
                  <a:pt x="38" y="30"/>
                </a:lnTo>
                <a:lnTo>
                  <a:pt x="38" y="60"/>
                </a:lnTo>
                <a:lnTo>
                  <a:pt x="44" y="60"/>
                </a:lnTo>
                <a:lnTo>
                  <a:pt x="44" y="0"/>
                </a:lnTo>
                <a:lnTo>
                  <a:pt x="38" y="0"/>
                </a:lnTo>
                <a:lnTo>
                  <a:pt x="38"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51"/>
          <p:cNvSpPr>
            <a:spLocks noEditPoints="1"/>
          </p:cNvSpPr>
          <p:nvPr userDrawn="1"/>
        </p:nvSpPr>
        <p:spPr bwMode="auto">
          <a:xfrm>
            <a:off x="8131175"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8"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52"/>
          <p:cNvSpPr>
            <a:spLocks noEditPoints="1"/>
          </p:cNvSpPr>
          <p:nvPr userDrawn="1"/>
        </p:nvSpPr>
        <p:spPr bwMode="auto">
          <a:xfrm>
            <a:off x="8235950"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7"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53"/>
          <p:cNvSpPr/>
          <p:nvPr userDrawn="1"/>
        </p:nvSpPr>
        <p:spPr bwMode="auto">
          <a:xfrm>
            <a:off x="8347075" y="892175"/>
            <a:ext cx="58738" cy="95250"/>
          </a:xfrm>
          <a:custGeom>
            <a:avLst/>
            <a:gdLst>
              <a:gd name="T0" fmla="*/ 2147483647 w 37"/>
              <a:gd name="T1" fmla="*/ 0 h 60"/>
              <a:gd name="T2" fmla="*/ 0 w 37"/>
              <a:gd name="T3" fmla="*/ 0 h 60"/>
              <a:gd name="T4" fmla="*/ 0 w 37"/>
              <a:gd name="T5" fmla="*/ 2147483647 h 60"/>
              <a:gd name="T6" fmla="*/ 2147483647 w 37"/>
              <a:gd name="T7" fmla="*/ 2147483647 h 60"/>
              <a:gd name="T8" fmla="*/ 2147483647 w 37"/>
              <a:gd name="T9" fmla="*/ 2147483647 h 60"/>
              <a:gd name="T10" fmla="*/ 2147483647 w 37"/>
              <a:gd name="T11" fmla="*/ 2147483647 h 60"/>
              <a:gd name="T12" fmla="*/ 2147483647 w 37"/>
              <a:gd name="T13" fmla="*/ 0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 h="60">
                <a:moveTo>
                  <a:pt x="6" y="0"/>
                </a:moveTo>
                <a:lnTo>
                  <a:pt x="0" y="0"/>
                </a:lnTo>
                <a:lnTo>
                  <a:pt x="0" y="60"/>
                </a:lnTo>
                <a:lnTo>
                  <a:pt x="37" y="60"/>
                </a:lnTo>
                <a:lnTo>
                  <a:pt x="37" y="54"/>
                </a:lnTo>
                <a:lnTo>
                  <a:pt x="6" y="54"/>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54"/>
          <p:cNvSpPr/>
          <p:nvPr userDrawn="1"/>
        </p:nvSpPr>
        <p:spPr bwMode="auto">
          <a:xfrm>
            <a:off x="7753350" y="446088"/>
            <a:ext cx="130175" cy="303212"/>
          </a:xfrm>
          <a:custGeom>
            <a:avLst/>
            <a:gdLst>
              <a:gd name="T0" fmla="*/ 0 w 41"/>
              <a:gd name="T1" fmla="*/ 2147483647 h 95"/>
              <a:gd name="T2" fmla="*/ 2147483647 w 41"/>
              <a:gd name="T3" fmla="*/ 2147483647 h 95"/>
              <a:gd name="T4" fmla="*/ 0 w 41"/>
              <a:gd name="T5" fmla="*/ 0 h 95"/>
              <a:gd name="T6" fmla="*/ 2147483647 w 41"/>
              <a:gd name="T7" fmla="*/ 2147483647 h 95"/>
              <a:gd name="T8" fmla="*/ 0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0" y="95"/>
                </a:moveTo>
                <a:cubicBezTo>
                  <a:pt x="25" y="92"/>
                  <a:pt x="41" y="74"/>
                  <a:pt x="41" y="47"/>
                </a:cubicBezTo>
                <a:cubicBezTo>
                  <a:pt x="41" y="21"/>
                  <a:pt x="25" y="2"/>
                  <a:pt x="0" y="0"/>
                </a:cubicBezTo>
                <a:cubicBezTo>
                  <a:pt x="15" y="13"/>
                  <a:pt x="17" y="39"/>
                  <a:pt x="17" y="47"/>
                </a:cubicBezTo>
                <a:cubicBezTo>
                  <a:pt x="17" y="55"/>
                  <a:pt x="15" y="82"/>
                  <a:pt x="0" y="95"/>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55"/>
          <p:cNvSpPr/>
          <p:nvPr userDrawn="1"/>
        </p:nvSpPr>
        <p:spPr bwMode="auto">
          <a:xfrm>
            <a:off x="7210425" y="452438"/>
            <a:ext cx="241300" cy="290512"/>
          </a:xfrm>
          <a:custGeom>
            <a:avLst/>
            <a:gdLst>
              <a:gd name="T0" fmla="*/ 2147483647 w 76"/>
              <a:gd name="T1" fmla="*/ 2147483647 h 91"/>
              <a:gd name="T2" fmla="*/ 2147483647 w 76"/>
              <a:gd name="T3" fmla="*/ 2147483647 h 91"/>
              <a:gd name="T4" fmla="*/ 2147483647 w 76"/>
              <a:gd name="T5" fmla="*/ 2147483647 h 91"/>
              <a:gd name="T6" fmla="*/ 2147483647 w 76"/>
              <a:gd name="T7" fmla="*/ 2147483647 h 91"/>
              <a:gd name="T8" fmla="*/ 2147483647 w 76"/>
              <a:gd name="T9" fmla="*/ 2147483647 h 91"/>
              <a:gd name="T10" fmla="*/ 2147483647 w 76"/>
              <a:gd name="T11" fmla="*/ 2147483647 h 91"/>
              <a:gd name="T12" fmla="*/ 2147483647 w 76"/>
              <a:gd name="T13" fmla="*/ 2147483647 h 91"/>
              <a:gd name="T14" fmla="*/ 2147483647 w 76"/>
              <a:gd name="T15" fmla="*/ 2147483647 h 91"/>
              <a:gd name="T16" fmla="*/ 2147483647 w 76"/>
              <a:gd name="T17" fmla="*/ 2147483647 h 91"/>
              <a:gd name="T18" fmla="*/ 2147483647 w 76"/>
              <a:gd name="T19" fmla="*/ 2147483647 h 91"/>
              <a:gd name="T20" fmla="*/ 2147483647 w 76"/>
              <a:gd name="T21" fmla="*/ 2147483647 h 91"/>
              <a:gd name="T22" fmla="*/ 2147483647 w 76"/>
              <a:gd name="T23" fmla="*/ 2147483647 h 91"/>
              <a:gd name="T24" fmla="*/ 2147483647 w 76"/>
              <a:gd name="T25" fmla="*/ 2147483647 h 91"/>
              <a:gd name="T26" fmla="*/ 2147483647 w 76"/>
              <a:gd name="T27" fmla="*/ 2147483647 h 91"/>
              <a:gd name="T28" fmla="*/ 2147483647 w 76"/>
              <a:gd name="T29" fmla="*/ 2147483647 h 91"/>
              <a:gd name="T30" fmla="*/ 2147483647 w 76"/>
              <a:gd name="T31" fmla="*/ 0 h 91"/>
              <a:gd name="T32" fmla="*/ 0 w 76"/>
              <a:gd name="T33" fmla="*/ 0 h 91"/>
              <a:gd name="T34" fmla="*/ 0 w 76"/>
              <a:gd name="T35" fmla="*/ 2147483647 h 91"/>
              <a:gd name="T36" fmla="*/ 2147483647 w 76"/>
              <a:gd name="T37" fmla="*/ 2147483647 h 91"/>
              <a:gd name="T38" fmla="*/ 2147483647 w 76"/>
              <a:gd name="T39" fmla="*/ 2147483647 h 91"/>
              <a:gd name="T40" fmla="*/ 2147483647 w 76"/>
              <a:gd name="T41" fmla="*/ 2147483647 h 91"/>
              <a:gd name="T42" fmla="*/ 2147483647 w 76"/>
              <a:gd name="T43" fmla="*/ 2147483647 h 91"/>
              <a:gd name="T44" fmla="*/ 0 w 76"/>
              <a:gd name="T45" fmla="*/ 2147483647 h 91"/>
              <a:gd name="T46" fmla="*/ 0 w 76"/>
              <a:gd name="T47" fmla="*/ 2147483647 h 91"/>
              <a:gd name="T48" fmla="*/ 2147483647 w 76"/>
              <a:gd name="T49" fmla="*/ 2147483647 h 91"/>
              <a:gd name="T50" fmla="*/ 2147483647 w 76"/>
              <a:gd name="T51" fmla="*/ 2147483647 h 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6" h="91">
                <a:moveTo>
                  <a:pt x="75" y="91"/>
                </a:moveTo>
                <a:cubicBezTo>
                  <a:pt x="76" y="67"/>
                  <a:pt x="76" y="67"/>
                  <a:pt x="76" y="67"/>
                </a:cubicBezTo>
                <a:cubicBezTo>
                  <a:pt x="72" y="67"/>
                  <a:pt x="72" y="67"/>
                  <a:pt x="72" y="67"/>
                </a:cubicBezTo>
                <a:cubicBezTo>
                  <a:pt x="69" y="78"/>
                  <a:pt x="59" y="87"/>
                  <a:pt x="44" y="87"/>
                </a:cubicBezTo>
                <a:cubicBezTo>
                  <a:pt x="29" y="87"/>
                  <a:pt x="29" y="87"/>
                  <a:pt x="29" y="87"/>
                </a:cubicBezTo>
                <a:cubicBezTo>
                  <a:pt x="29" y="87"/>
                  <a:pt x="29" y="81"/>
                  <a:pt x="29" y="78"/>
                </a:cubicBezTo>
                <a:cubicBezTo>
                  <a:pt x="29" y="75"/>
                  <a:pt x="29" y="49"/>
                  <a:pt x="29" y="46"/>
                </a:cubicBezTo>
                <a:cubicBezTo>
                  <a:pt x="60" y="46"/>
                  <a:pt x="60" y="46"/>
                  <a:pt x="60" y="46"/>
                </a:cubicBezTo>
                <a:cubicBezTo>
                  <a:pt x="60" y="40"/>
                  <a:pt x="60" y="40"/>
                  <a:pt x="60" y="40"/>
                </a:cubicBezTo>
                <a:cubicBezTo>
                  <a:pt x="29" y="40"/>
                  <a:pt x="29" y="40"/>
                  <a:pt x="29" y="40"/>
                </a:cubicBezTo>
                <a:cubicBezTo>
                  <a:pt x="29" y="15"/>
                  <a:pt x="29" y="15"/>
                  <a:pt x="29" y="15"/>
                </a:cubicBezTo>
                <a:cubicBezTo>
                  <a:pt x="29" y="11"/>
                  <a:pt x="29" y="4"/>
                  <a:pt x="29" y="4"/>
                </a:cubicBezTo>
                <a:cubicBezTo>
                  <a:pt x="44" y="4"/>
                  <a:pt x="44" y="4"/>
                  <a:pt x="44" y="4"/>
                </a:cubicBezTo>
                <a:cubicBezTo>
                  <a:pt x="61" y="4"/>
                  <a:pt x="68" y="14"/>
                  <a:pt x="70" y="23"/>
                </a:cubicBezTo>
                <a:cubicBezTo>
                  <a:pt x="73" y="23"/>
                  <a:pt x="73" y="23"/>
                  <a:pt x="73" y="23"/>
                </a:cubicBezTo>
                <a:cubicBezTo>
                  <a:pt x="73" y="0"/>
                  <a:pt x="73" y="0"/>
                  <a:pt x="73" y="0"/>
                </a:cubicBezTo>
                <a:cubicBezTo>
                  <a:pt x="0" y="0"/>
                  <a:pt x="0" y="0"/>
                  <a:pt x="0" y="0"/>
                </a:cubicBezTo>
                <a:cubicBezTo>
                  <a:pt x="0" y="2"/>
                  <a:pt x="0" y="2"/>
                  <a:pt x="0" y="2"/>
                </a:cubicBezTo>
                <a:cubicBezTo>
                  <a:pt x="9" y="6"/>
                  <a:pt x="9" y="6"/>
                  <a:pt x="9" y="6"/>
                </a:cubicBezTo>
                <a:cubicBezTo>
                  <a:pt x="9" y="6"/>
                  <a:pt x="9" y="11"/>
                  <a:pt x="9" y="15"/>
                </a:cubicBezTo>
                <a:cubicBezTo>
                  <a:pt x="9" y="76"/>
                  <a:pt x="9" y="76"/>
                  <a:pt x="9" y="76"/>
                </a:cubicBezTo>
                <a:cubicBezTo>
                  <a:pt x="9" y="79"/>
                  <a:pt x="9" y="85"/>
                  <a:pt x="9" y="85"/>
                </a:cubicBezTo>
                <a:cubicBezTo>
                  <a:pt x="0" y="88"/>
                  <a:pt x="0" y="88"/>
                  <a:pt x="0" y="88"/>
                </a:cubicBezTo>
                <a:cubicBezTo>
                  <a:pt x="0" y="91"/>
                  <a:pt x="0" y="91"/>
                  <a:pt x="0" y="91"/>
                </a:cubicBezTo>
                <a:cubicBezTo>
                  <a:pt x="43" y="91"/>
                  <a:pt x="43" y="91"/>
                  <a:pt x="43" y="91"/>
                </a:cubicBezTo>
                <a:lnTo>
                  <a:pt x="75" y="91"/>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56"/>
          <p:cNvSpPr/>
          <p:nvPr userDrawn="1"/>
        </p:nvSpPr>
        <p:spPr bwMode="auto">
          <a:xfrm>
            <a:off x="6831013" y="452438"/>
            <a:ext cx="293687" cy="290512"/>
          </a:xfrm>
          <a:custGeom>
            <a:avLst/>
            <a:gdLst>
              <a:gd name="T0" fmla="*/ 2147483647 w 92"/>
              <a:gd name="T1" fmla="*/ 2147483647 h 91"/>
              <a:gd name="T2" fmla="*/ 2147483647 w 92"/>
              <a:gd name="T3" fmla="*/ 2147483647 h 91"/>
              <a:gd name="T4" fmla="*/ 2147483647 w 92"/>
              <a:gd name="T5" fmla="*/ 2147483647 h 91"/>
              <a:gd name="T6" fmla="*/ 2147483647 w 92"/>
              <a:gd name="T7" fmla="*/ 2147483647 h 91"/>
              <a:gd name="T8" fmla="*/ 2147483647 w 92"/>
              <a:gd name="T9" fmla="*/ 2147483647 h 91"/>
              <a:gd name="T10" fmla="*/ 2147483647 w 92"/>
              <a:gd name="T11" fmla="*/ 2147483647 h 91"/>
              <a:gd name="T12" fmla="*/ 2147483647 w 92"/>
              <a:gd name="T13" fmla="*/ 2147483647 h 91"/>
              <a:gd name="T14" fmla="*/ 2147483647 w 92"/>
              <a:gd name="T15" fmla="*/ 2147483647 h 91"/>
              <a:gd name="T16" fmla="*/ 2147483647 w 92"/>
              <a:gd name="T17" fmla="*/ 2147483647 h 91"/>
              <a:gd name="T18" fmla="*/ 2147483647 w 92"/>
              <a:gd name="T19" fmla="*/ 2147483647 h 91"/>
              <a:gd name="T20" fmla="*/ 2147483647 w 92"/>
              <a:gd name="T21" fmla="*/ 2147483647 h 91"/>
              <a:gd name="T22" fmla="*/ 2147483647 w 92"/>
              <a:gd name="T23" fmla="*/ 2147483647 h 91"/>
              <a:gd name="T24" fmla="*/ 2147483647 w 92"/>
              <a:gd name="T25" fmla="*/ 2147483647 h 91"/>
              <a:gd name="T26" fmla="*/ 2147483647 w 92"/>
              <a:gd name="T27" fmla="*/ 2147483647 h 91"/>
              <a:gd name="T28" fmla="*/ 2147483647 w 92"/>
              <a:gd name="T29" fmla="*/ 0 h 91"/>
              <a:gd name="T30" fmla="*/ 2147483647 w 92"/>
              <a:gd name="T31" fmla="*/ 0 h 91"/>
              <a:gd name="T32" fmla="*/ 2147483647 w 92"/>
              <a:gd name="T33" fmla="*/ 2147483647 h 91"/>
              <a:gd name="T34" fmla="*/ 2147483647 w 92"/>
              <a:gd name="T35" fmla="*/ 2147483647 h 91"/>
              <a:gd name="T36" fmla="*/ 2147483647 w 92"/>
              <a:gd name="T37" fmla="*/ 2147483647 h 91"/>
              <a:gd name="T38" fmla="*/ 2147483647 w 92"/>
              <a:gd name="T39" fmla="*/ 2147483647 h 91"/>
              <a:gd name="T40" fmla="*/ 2147483647 w 92"/>
              <a:gd name="T41" fmla="*/ 2147483647 h 91"/>
              <a:gd name="T42" fmla="*/ 2147483647 w 92"/>
              <a:gd name="T43" fmla="*/ 0 h 91"/>
              <a:gd name="T44" fmla="*/ 0 w 92"/>
              <a:gd name="T45" fmla="*/ 0 h 91"/>
              <a:gd name="T46" fmla="*/ 0 w 92"/>
              <a:gd name="T47" fmla="*/ 2147483647 h 91"/>
              <a:gd name="T48" fmla="*/ 2147483647 w 92"/>
              <a:gd name="T49" fmla="*/ 2147483647 h 91"/>
              <a:gd name="T50" fmla="*/ 2147483647 w 92"/>
              <a:gd name="T51" fmla="*/ 2147483647 h 91"/>
              <a:gd name="T52" fmla="*/ 2147483647 w 92"/>
              <a:gd name="T53" fmla="*/ 2147483647 h 91"/>
              <a:gd name="T54" fmla="*/ 2147483647 w 92"/>
              <a:gd name="T55" fmla="*/ 2147483647 h 91"/>
              <a:gd name="T56" fmla="*/ 2147483647 w 92"/>
              <a:gd name="T57" fmla="*/ 2147483647 h 91"/>
              <a:gd name="T58" fmla="*/ 2147483647 w 92"/>
              <a:gd name="T59" fmla="*/ 2147483647 h 91"/>
              <a:gd name="T60" fmla="*/ 0 w 92"/>
              <a:gd name="T61" fmla="*/ 2147483647 h 91"/>
              <a:gd name="T62" fmla="*/ 0 w 92"/>
              <a:gd name="T63" fmla="*/ 2147483647 h 91"/>
              <a:gd name="T64" fmla="*/ 2147483647 w 92"/>
              <a:gd name="T65" fmla="*/ 2147483647 h 91"/>
              <a:gd name="T66" fmla="*/ 2147483647 w 92"/>
              <a:gd name="T67" fmla="*/ 2147483647 h 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2" h="91">
                <a:moveTo>
                  <a:pt x="22" y="88"/>
                </a:moveTo>
                <a:cubicBezTo>
                  <a:pt x="13" y="85"/>
                  <a:pt x="13" y="85"/>
                  <a:pt x="13" y="85"/>
                </a:cubicBezTo>
                <a:cubicBezTo>
                  <a:pt x="13" y="85"/>
                  <a:pt x="13" y="85"/>
                  <a:pt x="13" y="85"/>
                </a:cubicBezTo>
                <a:cubicBezTo>
                  <a:pt x="13" y="85"/>
                  <a:pt x="13" y="79"/>
                  <a:pt x="13" y="76"/>
                </a:cubicBezTo>
                <a:cubicBezTo>
                  <a:pt x="13" y="18"/>
                  <a:pt x="13" y="18"/>
                  <a:pt x="13" y="18"/>
                </a:cubicBezTo>
                <a:cubicBezTo>
                  <a:pt x="13" y="15"/>
                  <a:pt x="13" y="10"/>
                  <a:pt x="13" y="8"/>
                </a:cubicBezTo>
                <a:cubicBezTo>
                  <a:pt x="78" y="91"/>
                  <a:pt x="78" y="91"/>
                  <a:pt x="78" y="91"/>
                </a:cubicBezTo>
                <a:cubicBezTo>
                  <a:pt x="83" y="91"/>
                  <a:pt x="83" y="91"/>
                  <a:pt x="83" y="91"/>
                </a:cubicBezTo>
                <a:cubicBezTo>
                  <a:pt x="84" y="91"/>
                  <a:pt x="84" y="91"/>
                  <a:pt x="84" y="91"/>
                </a:cubicBezTo>
                <a:cubicBezTo>
                  <a:pt x="84" y="91"/>
                  <a:pt x="84" y="91"/>
                  <a:pt x="84" y="91"/>
                </a:cubicBezTo>
                <a:cubicBezTo>
                  <a:pt x="84" y="15"/>
                  <a:pt x="84" y="15"/>
                  <a:pt x="84" y="15"/>
                </a:cubicBezTo>
                <a:cubicBezTo>
                  <a:pt x="84" y="11"/>
                  <a:pt x="84" y="6"/>
                  <a:pt x="84" y="6"/>
                </a:cubicBezTo>
                <a:cubicBezTo>
                  <a:pt x="84" y="6"/>
                  <a:pt x="84" y="6"/>
                  <a:pt x="84" y="6"/>
                </a:cubicBezTo>
                <a:cubicBezTo>
                  <a:pt x="92" y="2"/>
                  <a:pt x="92" y="2"/>
                  <a:pt x="92" y="2"/>
                </a:cubicBezTo>
                <a:cubicBezTo>
                  <a:pt x="92" y="0"/>
                  <a:pt x="92" y="0"/>
                  <a:pt x="92" y="0"/>
                </a:cubicBezTo>
                <a:cubicBezTo>
                  <a:pt x="71" y="0"/>
                  <a:pt x="71" y="0"/>
                  <a:pt x="71" y="0"/>
                </a:cubicBezTo>
                <a:cubicBezTo>
                  <a:pt x="71" y="2"/>
                  <a:pt x="71" y="2"/>
                  <a:pt x="71" y="2"/>
                </a:cubicBezTo>
                <a:cubicBezTo>
                  <a:pt x="78" y="5"/>
                  <a:pt x="78" y="5"/>
                  <a:pt x="78" y="5"/>
                </a:cubicBezTo>
                <a:cubicBezTo>
                  <a:pt x="78" y="6"/>
                  <a:pt x="78" y="6"/>
                  <a:pt x="78" y="6"/>
                </a:cubicBezTo>
                <a:cubicBezTo>
                  <a:pt x="78" y="6"/>
                  <a:pt x="79" y="11"/>
                  <a:pt x="79" y="15"/>
                </a:cubicBezTo>
                <a:cubicBezTo>
                  <a:pt x="79" y="59"/>
                  <a:pt x="79" y="59"/>
                  <a:pt x="79" y="59"/>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8" y="12"/>
                  <a:pt x="8" y="15"/>
                </a:cubicBezTo>
                <a:cubicBezTo>
                  <a:pt x="8" y="76"/>
                  <a:pt x="8" y="76"/>
                  <a:pt x="8" y="76"/>
                </a:cubicBezTo>
                <a:cubicBezTo>
                  <a:pt x="8" y="79"/>
                  <a:pt x="8" y="85"/>
                  <a:pt x="8" y="85"/>
                </a:cubicBezTo>
                <a:cubicBezTo>
                  <a:pt x="8" y="85"/>
                  <a:pt x="8" y="85"/>
                  <a:pt x="8" y="85"/>
                </a:cubicBezTo>
                <a:cubicBezTo>
                  <a:pt x="0" y="88"/>
                  <a:pt x="0" y="88"/>
                  <a:pt x="0" y="88"/>
                </a:cubicBezTo>
                <a:cubicBezTo>
                  <a:pt x="0" y="91"/>
                  <a:pt x="0" y="91"/>
                  <a:pt x="0" y="91"/>
                </a:cubicBezTo>
                <a:cubicBezTo>
                  <a:pt x="22" y="91"/>
                  <a:pt x="22" y="91"/>
                  <a:pt x="22" y="91"/>
                </a:cubicBezTo>
                <a:lnTo>
                  <a:pt x="22" y="88"/>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57"/>
          <p:cNvSpPr/>
          <p:nvPr userDrawn="1"/>
        </p:nvSpPr>
        <p:spPr bwMode="auto">
          <a:xfrm>
            <a:off x="7959725" y="452438"/>
            <a:ext cx="361950" cy="290512"/>
          </a:xfrm>
          <a:custGeom>
            <a:avLst/>
            <a:gdLst>
              <a:gd name="T0" fmla="*/ 2147483647 w 114"/>
              <a:gd name="T1" fmla="*/ 2147483647 h 91"/>
              <a:gd name="T2" fmla="*/ 2147483647 w 114"/>
              <a:gd name="T3" fmla="*/ 2147483647 h 91"/>
              <a:gd name="T4" fmla="*/ 2147483647 w 114"/>
              <a:gd name="T5" fmla="*/ 2147483647 h 91"/>
              <a:gd name="T6" fmla="*/ 2147483647 w 114"/>
              <a:gd name="T7" fmla="*/ 2147483647 h 91"/>
              <a:gd name="T8" fmla="*/ 2147483647 w 114"/>
              <a:gd name="T9" fmla="*/ 2147483647 h 91"/>
              <a:gd name="T10" fmla="*/ 2147483647 w 114"/>
              <a:gd name="T11" fmla="*/ 2147483647 h 91"/>
              <a:gd name="T12" fmla="*/ 2147483647 w 114"/>
              <a:gd name="T13" fmla="*/ 2147483647 h 91"/>
              <a:gd name="T14" fmla="*/ 2147483647 w 114"/>
              <a:gd name="T15" fmla="*/ 2147483647 h 91"/>
              <a:gd name="T16" fmla="*/ 2147483647 w 114"/>
              <a:gd name="T17" fmla="*/ 2147483647 h 91"/>
              <a:gd name="T18" fmla="*/ 2147483647 w 114"/>
              <a:gd name="T19" fmla="*/ 2147483647 h 91"/>
              <a:gd name="T20" fmla="*/ 2147483647 w 114"/>
              <a:gd name="T21" fmla="*/ 2147483647 h 91"/>
              <a:gd name="T22" fmla="*/ 2147483647 w 114"/>
              <a:gd name="T23" fmla="*/ 2147483647 h 91"/>
              <a:gd name="T24" fmla="*/ 2147483647 w 114"/>
              <a:gd name="T25" fmla="*/ 2147483647 h 91"/>
              <a:gd name="T26" fmla="*/ 2147483647 w 114"/>
              <a:gd name="T27" fmla="*/ 2147483647 h 91"/>
              <a:gd name="T28" fmla="*/ 2147483647 w 114"/>
              <a:gd name="T29" fmla="*/ 2147483647 h 91"/>
              <a:gd name="T30" fmla="*/ 2147483647 w 114"/>
              <a:gd name="T31" fmla="*/ 2147483647 h 91"/>
              <a:gd name="T32" fmla="*/ 2147483647 w 114"/>
              <a:gd name="T33" fmla="*/ 2147483647 h 91"/>
              <a:gd name="T34" fmla="*/ 2147483647 w 114"/>
              <a:gd name="T35" fmla="*/ 2147483647 h 91"/>
              <a:gd name="T36" fmla="*/ 2147483647 w 114"/>
              <a:gd name="T37" fmla="*/ 2147483647 h 91"/>
              <a:gd name="T38" fmla="*/ 2147483647 w 114"/>
              <a:gd name="T39" fmla="*/ 2147483647 h 91"/>
              <a:gd name="T40" fmla="*/ 2147483647 w 114"/>
              <a:gd name="T41" fmla="*/ 2147483647 h 91"/>
              <a:gd name="T42" fmla="*/ 2147483647 w 114"/>
              <a:gd name="T43" fmla="*/ 0 h 91"/>
              <a:gd name="T44" fmla="*/ 2147483647 w 114"/>
              <a:gd name="T45" fmla="*/ 0 h 91"/>
              <a:gd name="T46" fmla="*/ 2147483647 w 114"/>
              <a:gd name="T47" fmla="*/ 0 h 91"/>
              <a:gd name="T48" fmla="*/ 2147483647 w 114"/>
              <a:gd name="T49" fmla="*/ 2147483647 h 91"/>
              <a:gd name="T50" fmla="*/ 2147483647 w 114"/>
              <a:gd name="T51" fmla="*/ 0 h 91"/>
              <a:gd name="T52" fmla="*/ 0 w 114"/>
              <a:gd name="T53" fmla="*/ 0 h 91"/>
              <a:gd name="T54" fmla="*/ 0 w 114"/>
              <a:gd name="T55" fmla="*/ 2147483647 h 91"/>
              <a:gd name="T56" fmla="*/ 2147483647 w 114"/>
              <a:gd name="T57" fmla="*/ 2147483647 h 91"/>
              <a:gd name="T58" fmla="*/ 2147483647 w 114"/>
              <a:gd name="T59" fmla="*/ 2147483647 h 91"/>
              <a:gd name="T60" fmla="*/ 2147483647 w 114"/>
              <a:gd name="T61" fmla="*/ 2147483647 h 91"/>
              <a:gd name="T62" fmla="*/ 2147483647 w 114"/>
              <a:gd name="T63" fmla="*/ 2147483647 h 91"/>
              <a:gd name="T64" fmla="*/ 2147483647 w 114"/>
              <a:gd name="T65" fmla="*/ 2147483647 h 91"/>
              <a:gd name="T66" fmla="*/ 2147483647 w 114"/>
              <a:gd name="T67" fmla="*/ 2147483647 h 91"/>
              <a:gd name="T68" fmla="*/ 0 w 114"/>
              <a:gd name="T69" fmla="*/ 2147483647 h 91"/>
              <a:gd name="T70" fmla="*/ 0 w 114"/>
              <a:gd name="T71" fmla="*/ 2147483647 h 91"/>
              <a:gd name="T72" fmla="*/ 2147483647 w 114"/>
              <a:gd name="T73" fmla="*/ 2147483647 h 91"/>
              <a:gd name="T74" fmla="*/ 2147483647 w 114"/>
              <a:gd name="T75" fmla="*/ 2147483647 h 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4" h="91">
                <a:moveTo>
                  <a:pt x="24" y="88"/>
                </a:moveTo>
                <a:cubicBezTo>
                  <a:pt x="14" y="85"/>
                  <a:pt x="14" y="85"/>
                  <a:pt x="14" y="85"/>
                </a:cubicBezTo>
                <a:cubicBezTo>
                  <a:pt x="14" y="85"/>
                  <a:pt x="14" y="85"/>
                  <a:pt x="14" y="85"/>
                </a:cubicBezTo>
                <a:cubicBezTo>
                  <a:pt x="14" y="85"/>
                  <a:pt x="14" y="80"/>
                  <a:pt x="14" y="77"/>
                </a:cubicBezTo>
                <a:cubicBezTo>
                  <a:pt x="14" y="11"/>
                  <a:pt x="14" y="11"/>
                  <a:pt x="14" y="11"/>
                </a:cubicBezTo>
                <a:cubicBezTo>
                  <a:pt x="15" y="15"/>
                  <a:pt x="16" y="16"/>
                  <a:pt x="17" y="19"/>
                </a:cubicBezTo>
                <a:cubicBezTo>
                  <a:pt x="45" y="91"/>
                  <a:pt x="45" y="91"/>
                  <a:pt x="45" y="91"/>
                </a:cubicBezTo>
                <a:cubicBezTo>
                  <a:pt x="51" y="91"/>
                  <a:pt x="51" y="91"/>
                  <a:pt x="51" y="91"/>
                </a:cubicBezTo>
                <a:cubicBezTo>
                  <a:pt x="52" y="91"/>
                  <a:pt x="52" y="91"/>
                  <a:pt x="52" y="91"/>
                </a:cubicBezTo>
                <a:cubicBezTo>
                  <a:pt x="85" y="11"/>
                  <a:pt x="85" y="11"/>
                  <a:pt x="85" y="11"/>
                </a:cubicBezTo>
                <a:cubicBezTo>
                  <a:pt x="85" y="77"/>
                  <a:pt x="85" y="77"/>
                  <a:pt x="85" y="77"/>
                </a:cubicBezTo>
                <a:cubicBezTo>
                  <a:pt x="85" y="79"/>
                  <a:pt x="84" y="85"/>
                  <a:pt x="84" y="85"/>
                </a:cubicBezTo>
                <a:cubicBezTo>
                  <a:pt x="75" y="88"/>
                  <a:pt x="75" y="88"/>
                  <a:pt x="75" y="88"/>
                </a:cubicBezTo>
                <a:cubicBezTo>
                  <a:pt x="75" y="91"/>
                  <a:pt x="75" y="91"/>
                  <a:pt x="75" y="91"/>
                </a:cubicBezTo>
                <a:cubicBezTo>
                  <a:pt x="114" y="91"/>
                  <a:pt x="114" y="91"/>
                  <a:pt x="114" y="91"/>
                </a:cubicBezTo>
                <a:cubicBezTo>
                  <a:pt x="114" y="88"/>
                  <a:pt x="114" y="88"/>
                  <a:pt x="114" y="88"/>
                </a:cubicBezTo>
                <a:cubicBezTo>
                  <a:pt x="105" y="85"/>
                  <a:pt x="105" y="85"/>
                  <a:pt x="105" y="85"/>
                </a:cubicBezTo>
                <a:cubicBezTo>
                  <a:pt x="105" y="85"/>
                  <a:pt x="105" y="80"/>
                  <a:pt x="105" y="77"/>
                </a:cubicBezTo>
                <a:cubicBezTo>
                  <a:pt x="105" y="15"/>
                  <a:pt x="105" y="15"/>
                  <a:pt x="105" y="15"/>
                </a:cubicBezTo>
                <a:cubicBezTo>
                  <a:pt x="105" y="11"/>
                  <a:pt x="105" y="6"/>
                  <a:pt x="105" y="6"/>
                </a:cubicBezTo>
                <a:cubicBezTo>
                  <a:pt x="114" y="2"/>
                  <a:pt x="114" y="2"/>
                  <a:pt x="114" y="2"/>
                </a:cubicBezTo>
                <a:cubicBezTo>
                  <a:pt x="114" y="0"/>
                  <a:pt x="114" y="0"/>
                  <a:pt x="114" y="0"/>
                </a:cubicBezTo>
                <a:cubicBezTo>
                  <a:pt x="84" y="0"/>
                  <a:pt x="84" y="0"/>
                  <a:pt x="84" y="0"/>
                </a:cubicBezTo>
                <a:cubicBezTo>
                  <a:pt x="84" y="0"/>
                  <a:pt x="84" y="0"/>
                  <a:pt x="84" y="0"/>
                </a:cubicBezTo>
                <a:cubicBezTo>
                  <a:pt x="57" y="65"/>
                  <a:pt x="57" y="65"/>
                  <a:pt x="57" y="65"/>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9" y="12"/>
                  <a:pt x="9" y="15"/>
                </a:cubicBezTo>
                <a:cubicBezTo>
                  <a:pt x="9" y="77"/>
                  <a:pt x="9" y="77"/>
                  <a:pt x="9" y="77"/>
                </a:cubicBezTo>
                <a:cubicBezTo>
                  <a:pt x="9" y="79"/>
                  <a:pt x="8" y="85"/>
                  <a:pt x="8" y="85"/>
                </a:cubicBezTo>
                <a:cubicBezTo>
                  <a:pt x="8" y="85"/>
                  <a:pt x="8" y="85"/>
                  <a:pt x="8" y="85"/>
                </a:cubicBezTo>
                <a:cubicBezTo>
                  <a:pt x="0" y="88"/>
                  <a:pt x="0" y="88"/>
                  <a:pt x="0" y="88"/>
                </a:cubicBezTo>
                <a:cubicBezTo>
                  <a:pt x="0" y="91"/>
                  <a:pt x="0" y="91"/>
                  <a:pt x="0" y="91"/>
                </a:cubicBezTo>
                <a:cubicBezTo>
                  <a:pt x="24" y="91"/>
                  <a:pt x="24" y="91"/>
                  <a:pt x="24" y="91"/>
                </a:cubicBezTo>
                <a:lnTo>
                  <a:pt x="24" y="88"/>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58"/>
          <p:cNvSpPr/>
          <p:nvPr userDrawn="1"/>
        </p:nvSpPr>
        <p:spPr bwMode="auto">
          <a:xfrm>
            <a:off x="7537450" y="446088"/>
            <a:ext cx="130175" cy="303212"/>
          </a:xfrm>
          <a:custGeom>
            <a:avLst/>
            <a:gdLst>
              <a:gd name="T0" fmla="*/ 2147483647 w 41"/>
              <a:gd name="T1" fmla="*/ 2147483647 h 95"/>
              <a:gd name="T2" fmla="*/ 2147483647 w 41"/>
              <a:gd name="T3" fmla="*/ 2147483647 h 95"/>
              <a:gd name="T4" fmla="*/ 2147483647 w 41"/>
              <a:gd name="T5" fmla="*/ 0 h 95"/>
              <a:gd name="T6" fmla="*/ 0 w 41"/>
              <a:gd name="T7" fmla="*/ 2147483647 h 95"/>
              <a:gd name="T8" fmla="*/ 2147483647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41" y="95"/>
                </a:moveTo>
                <a:cubicBezTo>
                  <a:pt x="25" y="82"/>
                  <a:pt x="23" y="55"/>
                  <a:pt x="23" y="47"/>
                </a:cubicBezTo>
                <a:cubicBezTo>
                  <a:pt x="23" y="39"/>
                  <a:pt x="25" y="13"/>
                  <a:pt x="41" y="0"/>
                </a:cubicBezTo>
                <a:cubicBezTo>
                  <a:pt x="16" y="2"/>
                  <a:pt x="0" y="21"/>
                  <a:pt x="0" y="47"/>
                </a:cubicBezTo>
                <a:cubicBezTo>
                  <a:pt x="0" y="74"/>
                  <a:pt x="16" y="92"/>
                  <a:pt x="41" y="95"/>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59"/>
          <p:cNvSpPr>
            <a:spLocks noEditPoints="1"/>
          </p:cNvSpPr>
          <p:nvPr userDrawn="1"/>
        </p:nvSpPr>
        <p:spPr bwMode="auto">
          <a:xfrm>
            <a:off x="8372475" y="452438"/>
            <a:ext cx="274638" cy="290512"/>
          </a:xfrm>
          <a:custGeom>
            <a:avLst/>
            <a:gdLst>
              <a:gd name="T0" fmla="*/ 2147483647 w 86"/>
              <a:gd name="T1" fmla="*/ 2147483647 h 91"/>
              <a:gd name="T2" fmla="*/ 2147483647 w 86"/>
              <a:gd name="T3" fmla="*/ 2147483647 h 91"/>
              <a:gd name="T4" fmla="*/ 2147483647 w 86"/>
              <a:gd name="T5" fmla="*/ 2147483647 h 91"/>
              <a:gd name="T6" fmla="*/ 2147483647 w 86"/>
              <a:gd name="T7" fmla="*/ 2147483647 h 91"/>
              <a:gd name="T8" fmla="*/ 2147483647 w 86"/>
              <a:gd name="T9" fmla="*/ 2147483647 h 91"/>
              <a:gd name="T10" fmla="*/ 2147483647 w 86"/>
              <a:gd name="T11" fmla="*/ 2147483647 h 91"/>
              <a:gd name="T12" fmla="*/ 2147483647 w 86"/>
              <a:gd name="T13" fmla="*/ 2147483647 h 91"/>
              <a:gd name="T14" fmla="*/ 2147483647 w 86"/>
              <a:gd name="T15" fmla="*/ 2147483647 h 91"/>
              <a:gd name="T16" fmla="*/ 2147483647 w 86"/>
              <a:gd name="T17" fmla="*/ 2147483647 h 91"/>
              <a:gd name="T18" fmla="*/ 2147483647 w 86"/>
              <a:gd name="T19" fmla="*/ 2147483647 h 91"/>
              <a:gd name="T20" fmla="*/ 2147483647 w 86"/>
              <a:gd name="T21" fmla="*/ 2147483647 h 91"/>
              <a:gd name="T22" fmla="*/ 2147483647 w 86"/>
              <a:gd name="T23" fmla="*/ 0 h 91"/>
              <a:gd name="T24" fmla="*/ 2147483647 w 86"/>
              <a:gd name="T25" fmla="*/ 0 h 91"/>
              <a:gd name="T26" fmla="*/ 2147483647 w 86"/>
              <a:gd name="T27" fmla="*/ 0 h 91"/>
              <a:gd name="T28" fmla="*/ 2147483647 w 86"/>
              <a:gd name="T29" fmla="*/ 2147483647 h 91"/>
              <a:gd name="T30" fmla="*/ 0 w 86"/>
              <a:gd name="T31" fmla="*/ 2147483647 h 91"/>
              <a:gd name="T32" fmla="*/ 0 w 86"/>
              <a:gd name="T33" fmla="*/ 2147483647 h 91"/>
              <a:gd name="T34" fmla="*/ 2147483647 w 86"/>
              <a:gd name="T35" fmla="*/ 2147483647 h 91"/>
              <a:gd name="T36" fmla="*/ 2147483647 w 86"/>
              <a:gd name="T37" fmla="*/ 2147483647 h 91"/>
              <a:gd name="T38" fmla="*/ 2147483647 w 86"/>
              <a:gd name="T39" fmla="*/ 2147483647 h 91"/>
              <a:gd name="T40" fmla="*/ 2147483647 w 86"/>
              <a:gd name="T41" fmla="*/ 2147483647 h 91"/>
              <a:gd name="T42" fmla="*/ 2147483647 w 86"/>
              <a:gd name="T43" fmla="*/ 2147483647 h 91"/>
              <a:gd name="T44" fmla="*/ 2147483647 w 86"/>
              <a:gd name="T45" fmla="*/ 2147483647 h 9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6" h="91">
                <a:moveTo>
                  <a:pt x="19" y="88"/>
                </a:moveTo>
                <a:cubicBezTo>
                  <a:pt x="13" y="85"/>
                  <a:pt x="13" y="85"/>
                  <a:pt x="13" y="85"/>
                </a:cubicBezTo>
                <a:cubicBezTo>
                  <a:pt x="13" y="85"/>
                  <a:pt x="13" y="85"/>
                  <a:pt x="13" y="85"/>
                </a:cubicBezTo>
                <a:cubicBezTo>
                  <a:pt x="13" y="85"/>
                  <a:pt x="16" y="75"/>
                  <a:pt x="21" y="64"/>
                </a:cubicBezTo>
                <a:cubicBezTo>
                  <a:pt x="49" y="64"/>
                  <a:pt x="49" y="64"/>
                  <a:pt x="49" y="64"/>
                </a:cubicBezTo>
                <a:cubicBezTo>
                  <a:pt x="56" y="85"/>
                  <a:pt x="56" y="85"/>
                  <a:pt x="56" y="85"/>
                </a:cubicBezTo>
                <a:cubicBezTo>
                  <a:pt x="49" y="88"/>
                  <a:pt x="49" y="88"/>
                  <a:pt x="49" y="88"/>
                </a:cubicBezTo>
                <a:cubicBezTo>
                  <a:pt x="49" y="91"/>
                  <a:pt x="49" y="91"/>
                  <a:pt x="49" y="91"/>
                </a:cubicBezTo>
                <a:cubicBezTo>
                  <a:pt x="86" y="91"/>
                  <a:pt x="86" y="91"/>
                  <a:pt x="86" y="91"/>
                </a:cubicBezTo>
                <a:cubicBezTo>
                  <a:pt x="86" y="88"/>
                  <a:pt x="86" y="88"/>
                  <a:pt x="86" y="88"/>
                </a:cubicBezTo>
                <a:cubicBezTo>
                  <a:pt x="79" y="85"/>
                  <a:pt x="79" y="85"/>
                  <a:pt x="79" y="85"/>
                </a:cubicBezTo>
                <a:cubicBezTo>
                  <a:pt x="45" y="0"/>
                  <a:pt x="45" y="0"/>
                  <a:pt x="45" y="0"/>
                </a:cubicBezTo>
                <a:cubicBezTo>
                  <a:pt x="40" y="0"/>
                  <a:pt x="40" y="0"/>
                  <a:pt x="40" y="0"/>
                </a:cubicBezTo>
                <a:cubicBezTo>
                  <a:pt x="39" y="0"/>
                  <a:pt x="39" y="0"/>
                  <a:pt x="39" y="0"/>
                </a:cubicBezTo>
                <a:cubicBezTo>
                  <a:pt x="7" y="85"/>
                  <a:pt x="7" y="85"/>
                  <a:pt x="7" y="85"/>
                </a:cubicBezTo>
                <a:cubicBezTo>
                  <a:pt x="0" y="88"/>
                  <a:pt x="0" y="88"/>
                  <a:pt x="0" y="88"/>
                </a:cubicBezTo>
                <a:cubicBezTo>
                  <a:pt x="0" y="91"/>
                  <a:pt x="0" y="91"/>
                  <a:pt x="0" y="91"/>
                </a:cubicBezTo>
                <a:cubicBezTo>
                  <a:pt x="19" y="91"/>
                  <a:pt x="19" y="91"/>
                  <a:pt x="19" y="91"/>
                </a:cubicBezTo>
                <a:lnTo>
                  <a:pt x="19" y="88"/>
                </a:lnTo>
                <a:close/>
                <a:moveTo>
                  <a:pt x="35" y="26"/>
                </a:moveTo>
                <a:cubicBezTo>
                  <a:pt x="47" y="59"/>
                  <a:pt x="47" y="59"/>
                  <a:pt x="47" y="59"/>
                </a:cubicBezTo>
                <a:cubicBezTo>
                  <a:pt x="23" y="59"/>
                  <a:pt x="23" y="59"/>
                  <a:pt x="23" y="59"/>
                </a:cubicBezTo>
                <a:cubicBezTo>
                  <a:pt x="28" y="45"/>
                  <a:pt x="34" y="29"/>
                  <a:pt x="35" y="26"/>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0" name="Freeform 8"/>
          <p:cNvSpPr/>
          <p:nvPr userDrawn="1"/>
        </p:nvSpPr>
        <p:spPr bwMode="auto">
          <a:xfrm>
            <a:off x="8643938" y="5046663"/>
            <a:ext cx="3175" cy="1587"/>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0" y="0"/>
                  <a:pt x="0" y="0"/>
                  <a:pt x="0" y="0"/>
                </a:cubicBezTo>
                <a:cubicBezTo>
                  <a:pt x="1"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Freeform 9"/>
          <p:cNvSpPr/>
          <p:nvPr userDrawn="1"/>
        </p:nvSpPr>
        <p:spPr bwMode="auto">
          <a:xfrm>
            <a:off x="8302625" y="1944688"/>
            <a:ext cx="96838" cy="31750"/>
          </a:xfrm>
          <a:custGeom>
            <a:avLst/>
            <a:gdLst>
              <a:gd name="T0" fmla="*/ 2147483647 w 30"/>
              <a:gd name="T1" fmla="*/ 2147483647 h 10"/>
              <a:gd name="T2" fmla="*/ 2147483647 w 30"/>
              <a:gd name="T3" fmla="*/ 0 h 10"/>
              <a:gd name="T4" fmla="*/ 2147483647 w 30"/>
              <a:gd name="T5" fmla="*/ 2147483647 h 10"/>
              <a:gd name="T6" fmla="*/ 2147483647 w 30"/>
              <a:gd name="T7" fmla="*/ 2147483647 h 10"/>
              <a:gd name="T8" fmla="*/ 2147483647 w 30"/>
              <a:gd name="T9" fmla="*/ 2147483647 h 10"/>
              <a:gd name="T10" fmla="*/ 2147483647 w 30"/>
              <a:gd name="T11" fmla="*/ 2147483647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 h="10">
                <a:moveTo>
                  <a:pt x="30" y="3"/>
                </a:moveTo>
                <a:cubicBezTo>
                  <a:pt x="23" y="0"/>
                  <a:pt x="14" y="0"/>
                  <a:pt x="6" y="0"/>
                </a:cubicBezTo>
                <a:cubicBezTo>
                  <a:pt x="0" y="2"/>
                  <a:pt x="1" y="3"/>
                  <a:pt x="1" y="5"/>
                </a:cubicBezTo>
                <a:cubicBezTo>
                  <a:pt x="6" y="8"/>
                  <a:pt x="17" y="7"/>
                  <a:pt x="19" y="10"/>
                </a:cubicBezTo>
                <a:cubicBezTo>
                  <a:pt x="22" y="9"/>
                  <a:pt x="26" y="10"/>
                  <a:pt x="30" y="8"/>
                </a:cubicBezTo>
                <a:cubicBezTo>
                  <a:pt x="21" y="7"/>
                  <a:pt x="28" y="4"/>
                  <a:pt x="30" y="3"/>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Rectangle 40"/>
          <p:cNvSpPr>
            <a:spLocks noChangeArrowheads="1"/>
          </p:cNvSpPr>
          <p:nvPr userDrawn="1"/>
        </p:nvSpPr>
        <p:spPr bwMode="auto">
          <a:xfrm>
            <a:off x="3519488" y="4043363"/>
            <a:ext cx="663575" cy="12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2" name="Title 1"/>
          <p:cNvSpPr>
            <a:spLocks noGrp="1"/>
          </p:cNvSpPr>
          <p:nvPr>
            <p:ph type="title"/>
          </p:nvPr>
        </p:nvSpPr>
        <p:spPr>
          <a:xfrm>
            <a:off x="3519854" y="2438399"/>
            <a:ext cx="4695092" cy="1000125"/>
          </a:xfrm>
          <a:prstGeom prst="rect">
            <a:avLst/>
          </a:prstGeom>
        </p:spPr>
        <p:txBody>
          <a:bodyPr tIns="0" bIns="0" rtlCol="0" anchor="b">
            <a:noAutofit/>
          </a:bodyPr>
          <a:lstStyle>
            <a:lvl1pPr algn="l">
              <a:defRPr kumimoji="0" lang="fr-FR" sz="33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defRPr>
            </a:lvl1pPr>
          </a:lstStyle>
          <a:p>
            <a:pPr lvl="0"/>
            <a:r>
              <a:rPr lang="zh-CN" altLang="en-US" smtClean="0"/>
              <a:t>单击此处编辑母版标题样式</a:t>
            </a:r>
            <a:endParaRPr lang="fr-FR" dirty="0"/>
          </a:p>
        </p:txBody>
      </p:sp>
      <p:sp>
        <p:nvSpPr>
          <p:cNvPr id="42" name="Text Placeholder 41"/>
          <p:cNvSpPr>
            <a:spLocks noGrp="1"/>
          </p:cNvSpPr>
          <p:nvPr>
            <p:ph type="body" sz="quarter" idx="10"/>
          </p:nvPr>
        </p:nvSpPr>
        <p:spPr>
          <a:xfrm>
            <a:off x="591013" y="2811782"/>
            <a:ext cx="1100798" cy="1767839"/>
          </a:xfrm>
        </p:spPr>
        <p:txBody>
          <a:bodyPr anchor="ctr"/>
          <a:lstStyle>
            <a:lvl1pPr algn="ctr">
              <a:defRPr sz="16300" b="0">
                <a:solidFill>
                  <a:schemeClr val="bg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75" name="Text Placeholder 69"/>
          <p:cNvSpPr>
            <a:spLocks noGrp="1"/>
          </p:cNvSpPr>
          <p:nvPr>
            <p:ph type="body" sz="quarter" idx="11"/>
          </p:nvPr>
        </p:nvSpPr>
        <p:spPr>
          <a:xfrm>
            <a:off x="3519854" y="3463925"/>
            <a:ext cx="4695092" cy="498475"/>
          </a:xfrm>
        </p:spPr>
        <p:txBody>
          <a:bodyPr/>
          <a:lstStyle>
            <a:lvl1pPr>
              <a:defRPr sz="2200" cap="all" baseline="0">
                <a:solidFill>
                  <a:srgbClr val="582E91"/>
                </a:solidFill>
                <a:latin typeface="+mj-lt"/>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
        <p:nvSpPr>
          <p:cNvPr id="76" name="Text Placeholder 69"/>
          <p:cNvSpPr>
            <a:spLocks noGrp="1"/>
          </p:cNvSpPr>
          <p:nvPr>
            <p:ph type="body" sz="quarter" idx="12"/>
          </p:nvPr>
        </p:nvSpPr>
        <p:spPr>
          <a:xfrm>
            <a:off x="3519854" y="4137025"/>
            <a:ext cx="4695092" cy="596900"/>
          </a:xfrm>
        </p:spPr>
        <p:txBody>
          <a:bodyPr/>
          <a:lstStyle>
            <a:lvl1pPr>
              <a:defRPr sz="1700" cap="none" baseline="0">
                <a:solidFill>
                  <a:schemeClr val="bg1"/>
                </a:solidFill>
                <a:latin typeface="Arial Black" panose="020B0A04020102020204" pitchFamily="34" charset="0"/>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Tree>
  </p:cSld>
  <p:clrMapOvr>
    <a:masterClrMapping/>
  </p:clrMapOvr>
  <p:transition>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showMasterSp="0" userDrawn="1">
  <p:cSld name="Titre et texte 5">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80664" name="think-cell Slide" r:id="rId3" imgW="12700" imgH="12700" progId="TCLayout.ActiveDocument.1">
                  <p:embed/>
                </p:oleObj>
              </mc:Choice>
              <mc:Fallback>
                <p:oleObj name="think-cell Slide" r:id="rId3" imgW="12700" imgH="12700" progId="TCLayout.ActiveDocument.1">
                  <p:embed/>
                  <p:pic>
                    <p:nvPicPr>
                      <p:cNvPr id="0" name="图片 48039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81247EFB-5404-441B-B8EB-0D3BB4D13DCE}"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5"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80665" name="think-cell Slide" r:id="rId6" imgW="12700" imgH="12700" progId="TCLayout.ActiveDocument.1">
                  <p:embed/>
                </p:oleObj>
              </mc:Choice>
              <mc:Fallback>
                <p:oleObj name="think-cell Slide" r:id="rId6" imgW="12700" imgH="12700" progId="TCLayout.ActiveDocument.1">
                  <p:embed/>
                  <p:pic>
                    <p:nvPicPr>
                      <p:cNvPr id="0" name="图片 48039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Text Placeholder 8"/>
          <p:cNvSpPr>
            <a:spLocks noGrp="1"/>
          </p:cNvSpPr>
          <p:nvPr>
            <p:ph type="body" sz="quarter" idx="12" hasCustomPrompt="1"/>
          </p:nvPr>
        </p:nvSpPr>
        <p:spPr>
          <a:xfrm>
            <a:off x="401637" y="1706137"/>
            <a:ext cx="8340725" cy="4650058"/>
          </a:xfrm>
        </p:spPr>
        <p:txBody>
          <a:bodyPr/>
          <a:lstStyle>
            <a:lvl3pPr>
              <a:buClr>
                <a:srgbClr val="A3968E"/>
              </a:buClr>
              <a:defRPr/>
            </a:lvl3pPr>
            <a:lvl4pPr>
              <a:buClr>
                <a:srgbClr val="A3968E"/>
              </a:buClr>
              <a:defRPr/>
            </a:lvl4pPr>
            <a:lvl5pPr>
              <a:buClr>
                <a:srgbClr val="A3968E"/>
              </a:buClr>
              <a:defRPr/>
            </a:lvl5p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0" name="Title 9"/>
          <p:cNvSpPr>
            <a:spLocks noGrp="1"/>
          </p:cNvSpPr>
          <p:nvPr>
            <p:ph type="title"/>
          </p:nvPr>
        </p:nvSpPr>
        <p:spPr>
          <a:xfrm>
            <a:off x="1127899" y="891241"/>
            <a:ext cx="7614463" cy="670506"/>
          </a:xfrm>
        </p:spPr>
        <p:txBody>
          <a:bodyPr/>
          <a:lstStyle>
            <a:lvl1pPr>
              <a:defRPr sz="2800">
                <a:solidFill>
                  <a:srgbClr val="A3968E"/>
                </a:solidFill>
              </a:defRPr>
            </a:lvl1pPr>
          </a:lstStyle>
          <a:p>
            <a:r>
              <a:rPr lang="fr-FR"/>
              <a:t>Modifiez le style du titre</a:t>
            </a:r>
            <a:endParaRPr lang="en-US" dirty="0"/>
          </a:p>
        </p:txBody>
      </p:sp>
      <p:sp>
        <p:nvSpPr>
          <p:cNvPr id="20" name="Text Placeholder 41"/>
          <p:cNvSpPr>
            <a:spLocks noGrp="1"/>
          </p:cNvSpPr>
          <p:nvPr>
            <p:ph type="body" sz="quarter" idx="14"/>
          </p:nvPr>
        </p:nvSpPr>
        <p:spPr>
          <a:xfrm>
            <a:off x="525407" y="891241"/>
            <a:ext cx="430986" cy="670506"/>
          </a:xfrm>
        </p:spPr>
        <p:txBody>
          <a:bodyPr anchor="ctr"/>
          <a:lstStyle>
            <a:lvl1pPr algn="ctr">
              <a:defRPr sz="4000" b="0">
                <a:solidFill>
                  <a:srgbClr val="582E9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showMasterSp="0" userDrawn="1">
  <p:cSld name="Titre et schema 5">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81688" name="think-cell Slide" r:id="rId3" imgW="12700" imgH="12700" progId="TCLayout.ActiveDocument.1">
                  <p:embed/>
                </p:oleObj>
              </mc:Choice>
              <mc:Fallback>
                <p:oleObj name="think-cell Slide" r:id="rId3" imgW="12700" imgH="12700" progId="TCLayout.ActiveDocument.1">
                  <p:embed/>
                  <p:pic>
                    <p:nvPicPr>
                      <p:cNvPr id="0" name="图片 4814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CA823D41-098D-4E15-B9AB-77499BDC9417}"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5"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81689" name="think-cell Slide" r:id="rId6" imgW="12700" imgH="12700" progId="TCLayout.ActiveDocument.1">
                  <p:embed/>
                </p:oleObj>
              </mc:Choice>
              <mc:Fallback>
                <p:oleObj name="think-cell Slide" r:id="rId6" imgW="12700" imgH="12700" progId="TCLayout.ActiveDocument.1">
                  <p:embed/>
                  <p:pic>
                    <p:nvPicPr>
                      <p:cNvPr id="0" name="图片 4814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Title 9"/>
          <p:cNvSpPr>
            <a:spLocks noGrp="1"/>
          </p:cNvSpPr>
          <p:nvPr>
            <p:ph type="title"/>
          </p:nvPr>
        </p:nvSpPr>
        <p:spPr>
          <a:xfrm>
            <a:off x="1127899" y="891241"/>
            <a:ext cx="7614463" cy="670506"/>
          </a:xfrm>
        </p:spPr>
        <p:txBody>
          <a:bodyPr/>
          <a:lstStyle>
            <a:lvl1pPr>
              <a:defRPr sz="2800">
                <a:solidFill>
                  <a:srgbClr val="A3968E"/>
                </a:solidFill>
              </a:defRPr>
            </a:lvl1pPr>
          </a:lstStyle>
          <a:p>
            <a:r>
              <a:rPr lang="fr-FR"/>
              <a:t>Modifiez le style du titre</a:t>
            </a:r>
            <a:endParaRPr lang="en-US" dirty="0"/>
          </a:p>
        </p:txBody>
      </p:sp>
      <p:sp>
        <p:nvSpPr>
          <p:cNvPr id="11" name="Content Placeholder 11"/>
          <p:cNvSpPr>
            <a:spLocks noGrp="1"/>
          </p:cNvSpPr>
          <p:nvPr>
            <p:ph sz="quarter" idx="13" hasCustomPrompt="1"/>
          </p:nvPr>
        </p:nvSpPr>
        <p:spPr>
          <a:xfrm>
            <a:off x="401637" y="1706137"/>
            <a:ext cx="8340725" cy="4650058"/>
          </a:xfrm>
        </p:spPr>
        <p:txBody>
          <a:body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6" name="Text Placeholder 41"/>
          <p:cNvSpPr>
            <a:spLocks noGrp="1"/>
          </p:cNvSpPr>
          <p:nvPr>
            <p:ph type="body" sz="quarter" idx="14"/>
          </p:nvPr>
        </p:nvSpPr>
        <p:spPr>
          <a:xfrm>
            <a:off x="525407" y="891241"/>
            <a:ext cx="430986" cy="670506"/>
          </a:xfrm>
        </p:spPr>
        <p:txBody>
          <a:bodyPr anchor="ctr"/>
          <a:lstStyle>
            <a:lvl1pPr algn="ctr">
              <a:defRPr sz="4000" b="0">
                <a:solidFill>
                  <a:srgbClr val="582E9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showMasterSp="0" userDrawn="1">
  <p:cSld name="Partie 6">
    <p:spTree>
      <p:nvGrpSpPr>
        <p:cNvPr id="1" name=""/>
        <p:cNvGrpSpPr/>
        <p:nvPr/>
      </p:nvGrpSpPr>
      <p:grpSpPr>
        <a:xfrm>
          <a:off x="0" y="0"/>
          <a:ext cx="0" cy="0"/>
          <a:chOff x="0" y="0"/>
          <a:chExt cx="0" cy="0"/>
        </a:xfrm>
      </p:grpSpPr>
      <p:graphicFrame>
        <p:nvGraphicFramePr>
          <p:cNvPr id="6"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23297" name="think-cell Slide" r:id="rId3" imgW="12700" imgH="12700" progId="TCLayout.ActiveDocument.1">
                  <p:embed/>
                </p:oleObj>
              </mc:Choice>
              <mc:Fallback>
                <p:oleObj name="think-cell Slide" r:id="rId3" imgW="12700" imgH="12700" progId="TCLayout.ActiveDocument.1">
                  <p:embed/>
                  <p:pic>
                    <p:nvPicPr>
                      <p:cNvPr id="0" name="图片 3231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Freeform 7"/>
          <p:cNvSpPr>
            <a:spLocks noEditPoints="1"/>
          </p:cNvSpPr>
          <p:nvPr userDrawn="1"/>
        </p:nvSpPr>
        <p:spPr bwMode="auto">
          <a:xfrm>
            <a:off x="-4763" y="1944688"/>
            <a:ext cx="8778876" cy="3586162"/>
          </a:xfrm>
          <a:custGeom>
            <a:avLst/>
            <a:gdLst>
              <a:gd name="T0" fmla="*/ 2147483647 w 2762"/>
              <a:gd name="T1" fmla="*/ 2147483647 h 1128"/>
              <a:gd name="T2" fmla="*/ 2147483647 w 2762"/>
              <a:gd name="T3" fmla="*/ 2147483647 h 1128"/>
              <a:gd name="T4" fmla="*/ 2147483647 w 2762"/>
              <a:gd name="T5" fmla="*/ 2147483647 h 1128"/>
              <a:gd name="T6" fmla="*/ 2147483647 w 2762"/>
              <a:gd name="T7" fmla="*/ 2147483647 h 1128"/>
              <a:gd name="T8" fmla="*/ 2147483647 w 2762"/>
              <a:gd name="T9" fmla="*/ 2147483647 h 1128"/>
              <a:gd name="T10" fmla="*/ 2147483647 w 2762"/>
              <a:gd name="T11" fmla="*/ 2147483647 h 1128"/>
              <a:gd name="T12" fmla="*/ 2147483647 w 2762"/>
              <a:gd name="T13" fmla="*/ 2147483647 h 1128"/>
              <a:gd name="T14" fmla="*/ 2147483647 w 2762"/>
              <a:gd name="T15" fmla="*/ 2147483647 h 1128"/>
              <a:gd name="T16" fmla="*/ 2147483647 w 2762"/>
              <a:gd name="T17" fmla="*/ 2147483647 h 1128"/>
              <a:gd name="T18" fmla="*/ 2147483647 w 2762"/>
              <a:gd name="T19" fmla="*/ 2147483647 h 1128"/>
              <a:gd name="T20" fmla="*/ 2147483647 w 2762"/>
              <a:gd name="T21" fmla="*/ 2147483647 h 1128"/>
              <a:gd name="T22" fmla="*/ 2147483647 w 2762"/>
              <a:gd name="T23" fmla="*/ 2147483647 h 1128"/>
              <a:gd name="T24" fmla="*/ 2147483647 w 2762"/>
              <a:gd name="T25" fmla="*/ 2147483647 h 1128"/>
              <a:gd name="T26" fmla="*/ 2147483647 w 2762"/>
              <a:gd name="T27" fmla="*/ 2147483647 h 1128"/>
              <a:gd name="T28" fmla="*/ 2147483647 w 2762"/>
              <a:gd name="T29" fmla="*/ 2147483647 h 1128"/>
              <a:gd name="T30" fmla="*/ 2147483647 w 2762"/>
              <a:gd name="T31" fmla="*/ 2147483647 h 1128"/>
              <a:gd name="T32" fmla="*/ 2147483647 w 2762"/>
              <a:gd name="T33" fmla="*/ 2147483647 h 1128"/>
              <a:gd name="T34" fmla="*/ 2147483647 w 2762"/>
              <a:gd name="T35" fmla="*/ 2147483647 h 1128"/>
              <a:gd name="T36" fmla="*/ 2147483647 w 2762"/>
              <a:gd name="T37" fmla="*/ 2147483647 h 1128"/>
              <a:gd name="T38" fmla="*/ 2147483647 w 2762"/>
              <a:gd name="T39" fmla="*/ 2147483647 h 1128"/>
              <a:gd name="T40" fmla="*/ 2147483647 w 2762"/>
              <a:gd name="T41" fmla="*/ 2147483647 h 1128"/>
              <a:gd name="T42" fmla="*/ 2147483647 w 2762"/>
              <a:gd name="T43" fmla="*/ 2147483647 h 1128"/>
              <a:gd name="T44" fmla="*/ 2147483647 w 2762"/>
              <a:gd name="T45" fmla="*/ 2147483647 h 1128"/>
              <a:gd name="T46" fmla="*/ 2147483647 w 2762"/>
              <a:gd name="T47" fmla="*/ 2147483647 h 1128"/>
              <a:gd name="T48" fmla="*/ 2147483647 w 2762"/>
              <a:gd name="T49" fmla="*/ 2147483647 h 1128"/>
              <a:gd name="T50" fmla="*/ 2147483647 w 2762"/>
              <a:gd name="T51" fmla="*/ 2147483647 h 1128"/>
              <a:gd name="T52" fmla="*/ 2147483647 w 2762"/>
              <a:gd name="T53" fmla="*/ 2147483647 h 1128"/>
              <a:gd name="T54" fmla="*/ 2147483647 w 2762"/>
              <a:gd name="T55" fmla="*/ 2147483647 h 1128"/>
              <a:gd name="T56" fmla="*/ 2147483647 w 2762"/>
              <a:gd name="T57" fmla="*/ 2147483647 h 1128"/>
              <a:gd name="T58" fmla="*/ 2147483647 w 2762"/>
              <a:gd name="T59" fmla="*/ 2147483647 h 1128"/>
              <a:gd name="T60" fmla="*/ 2147483647 w 2762"/>
              <a:gd name="T61" fmla="*/ 2147483647 h 1128"/>
              <a:gd name="T62" fmla="*/ 2147483647 w 2762"/>
              <a:gd name="T63" fmla="*/ 2147483647 h 1128"/>
              <a:gd name="T64" fmla="*/ 2147483647 w 2762"/>
              <a:gd name="T65" fmla="*/ 2147483647 h 1128"/>
              <a:gd name="T66" fmla="*/ 2147483647 w 2762"/>
              <a:gd name="T67" fmla="*/ 2147483647 h 1128"/>
              <a:gd name="T68" fmla="*/ 2147483647 w 2762"/>
              <a:gd name="T69" fmla="*/ 2147483647 h 1128"/>
              <a:gd name="T70" fmla="*/ 2147483647 w 2762"/>
              <a:gd name="T71" fmla="*/ 2147483647 h 1128"/>
              <a:gd name="T72" fmla="*/ 2147483647 w 2762"/>
              <a:gd name="T73" fmla="*/ 2147483647 h 1128"/>
              <a:gd name="T74" fmla="*/ 2147483647 w 2762"/>
              <a:gd name="T75" fmla="*/ 2147483647 h 1128"/>
              <a:gd name="T76" fmla="*/ 2147483647 w 2762"/>
              <a:gd name="T77" fmla="*/ 2147483647 h 1128"/>
              <a:gd name="T78" fmla="*/ 2147483647 w 2762"/>
              <a:gd name="T79" fmla="*/ 2147483647 h 1128"/>
              <a:gd name="T80" fmla="*/ 2147483647 w 2762"/>
              <a:gd name="T81" fmla="*/ 2147483647 h 1128"/>
              <a:gd name="T82" fmla="*/ 2147483647 w 2762"/>
              <a:gd name="T83" fmla="*/ 2147483647 h 1128"/>
              <a:gd name="T84" fmla="*/ 2147483647 w 2762"/>
              <a:gd name="T85" fmla="*/ 2147483647 h 1128"/>
              <a:gd name="T86" fmla="*/ 2147483647 w 2762"/>
              <a:gd name="T87" fmla="*/ 2147483647 h 1128"/>
              <a:gd name="T88" fmla="*/ 2147483647 w 2762"/>
              <a:gd name="T89" fmla="*/ 2147483647 h 1128"/>
              <a:gd name="T90" fmla="*/ 2147483647 w 2762"/>
              <a:gd name="T91" fmla="*/ 2147483647 h 1128"/>
              <a:gd name="T92" fmla="*/ 2147483647 w 2762"/>
              <a:gd name="T93" fmla="*/ 2147483647 h 1128"/>
              <a:gd name="T94" fmla="*/ 2147483647 w 2762"/>
              <a:gd name="T95" fmla="*/ 2147483647 h 1128"/>
              <a:gd name="T96" fmla="*/ 2147483647 w 2762"/>
              <a:gd name="T97" fmla="*/ 2147483647 h 1128"/>
              <a:gd name="T98" fmla="*/ 2147483647 w 2762"/>
              <a:gd name="T99" fmla="*/ 2147483647 h 1128"/>
              <a:gd name="T100" fmla="*/ 2147483647 w 2762"/>
              <a:gd name="T101" fmla="*/ 2147483647 h 1128"/>
              <a:gd name="T102" fmla="*/ 2147483647 w 2762"/>
              <a:gd name="T103" fmla="*/ 2147483647 h 1128"/>
              <a:gd name="T104" fmla="*/ 2147483647 w 2762"/>
              <a:gd name="T105" fmla="*/ 2147483647 h 1128"/>
              <a:gd name="T106" fmla="*/ 2147483647 w 2762"/>
              <a:gd name="T107" fmla="*/ 2147483647 h 1128"/>
              <a:gd name="T108" fmla="*/ 2147483647 w 2762"/>
              <a:gd name="T109" fmla="*/ 2147483647 h 1128"/>
              <a:gd name="T110" fmla="*/ 0 w 2762"/>
              <a:gd name="T111" fmla="*/ 2147483647 h 1128"/>
              <a:gd name="T112" fmla="*/ 2147483647 w 2762"/>
              <a:gd name="T113" fmla="*/ 2147483647 h 1128"/>
              <a:gd name="T114" fmla="*/ 2147483647 w 2762"/>
              <a:gd name="T115" fmla="*/ 2147483647 h 1128"/>
              <a:gd name="T116" fmla="*/ 2147483647 w 2762"/>
              <a:gd name="T117" fmla="*/ 2147483647 h 112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62" h="1128">
                <a:moveTo>
                  <a:pt x="23" y="1124"/>
                </a:moveTo>
                <a:cubicBezTo>
                  <a:pt x="29" y="1125"/>
                  <a:pt x="38" y="1123"/>
                  <a:pt x="45" y="1124"/>
                </a:cubicBezTo>
                <a:cubicBezTo>
                  <a:pt x="57" y="1122"/>
                  <a:pt x="68" y="1124"/>
                  <a:pt x="79" y="1124"/>
                </a:cubicBezTo>
                <a:cubicBezTo>
                  <a:pt x="88" y="1124"/>
                  <a:pt x="91" y="1125"/>
                  <a:pt x="101" y="1124"/>
                </a:cubicBezTo>
                <a:cubicBezTo>
                  <a:pt x="103" y="1124"/>
                  <a:pt x="105" y="1124"/>
                  <a:pt x="106" y="1124"/>
                </a:cubicBezTo>
                <a:cubicBezTo>
                  <a:pt x="109" y="1125"/>
                  <a:pt x="112" y="1124"/>
                  <a:pt x="116" y="1124"/>
                </a:cubicBezTo>
                <a:cubicBezTo>
                  <a:pt x="126" y="1123"/>
                  <a:pt x="137" y="1122"/>
                  <a:pt x="147" y="1123"/>
                </a:cubicBezTo>
                <a:cubicBezTo>
                  <a:pt x="159" y="1124"/>
                  <a:pt x="171" y="1124"/>
                  <a:pt x="183" y="1124"/>
                </a:cubicBezTo>
                <a:cubicBezTo>
                  <a:pt x="196" y="1123"/>
                  <a:pt x="209" y="1123"/>
                  <a:pt x="222" y="1123"/>
                </a:cubicBezTo>
                <a:cubicBezTo>
                  <a:pt x="234" y="1123"/>
                  <a:pt x="247" y="1123"/>
                  <a:pt x="257" y="1125"/>
                </a:cubicBezTo>
                <a:cubicBezTo>
                  <a:pt x="263" y="1123"/>
                  <a:pt x="270" y="1124"/>
                  <a:pt x="276" y="1123"/>
                </a:cubicBezTo>
                <a:cubicBezTo>
                  <a:pt x="283" y="1123"/>
                  <a:pt x="290" y="1123"/>
                  <a:pt x="297" y="1123"/>
                </a:cubicBezTo>
                <a:cubicBezTo>
                  <a:pt x="299" y="1121"/>
                  <a:pt x="305" y="1121"/>
                  <a:pt x="309" y="1119"/>
                </a:cubicBezTo>
                <a:cubicBezTo>
                  <a:pt x="318" y="1123"/>
                  <a:pt x="331" y="1124"/>
                  <a:pt x="344" y="1125"/>
                </a:cubicBezTo>
                <a:cubicBezTo>
                  <a:pt x="352" y="1125"/>
                  <a:pt x="361" y="1124"/>
                  <a:pt x="369" y="1124"/>
                </a:cubicBezTo>
                <a:cubicBezTo>
                  <a:pt x="377" y="1123"/>
                  <a:pt x="385" y="1125"/>
                  <a:pt x="393" y="1123"/>
                </a:cubicBezTo>
                <a:cubicBezTo>
                  <a:pt x="395" y="1123"/>
                  <a:pt x="398" y="1123"/>
                  <a:pt x="401" y="1123"/>
                </a:cubicBezTo>
                <a:cubicBezTo>
                  <a:pt x="407" y="1125"/>
                  <a:pt x="414" y="1125"/>
                  <a:pt x="422" y="1127"/>
                </a:cubicBezTo>
                <a:cubicBezTo>
                  <a:pt x="432" y="1126"/>
                  <a:pt x="443" y="1126"/>
                  <a:pt x="454" y="1126"/>
                </a:cubicBezTo>
                <a:cubicBezTo>
                  <a:pt x="457" y="1126"/>
                  <a:pt x="460" y="1125"/>
                  <a:pt x="463" y="1126"/>
                </a:cubicBezTo>
                <a:cubicBezTo>
                  <a:pt x="467" y="1126"/>
                  <a:pt x="471" y="1127"/>
                  <a:pt x="476" y="1127"/>
                </a:cubicBezTo>
                <a:cubicBezTo>
                  <a:pt x="482" y="1127"/>
                  <a:pt x="487" y="1127"/>
                  <a:pt x="493" y="1127"/>
                </a:cubicBezTo>
                <a:cubicBezTo>
                  <a:pt x="502" y="1126"/>
                  <a:pt x="511" y="1127"/>
                  <a:pt x="519" y="1128"/>
                </a:cubicBezTo>
                <a:cubicBezTo>
                  <a:pt x="521" y="1128"/>
                  <a:pt x="522" y="1128"/>
                  <a:pt x="523" y="1128"/>
                </a:cubicBezTo>
                <a:cubicBezTo>
                  <a:pt x="534" y="1126"/>
                  <a:pt x="546" y="1127"/>
                  <a:pt x="558" y="1126"/>
                </a:cubicBezTo>
                <a:cubicBezTo>
                  <a:pt x="562" y="1126"/>
                  <a:pt x="566" y="1125"/>
                  <a:pt x="570" y="1126"/>
                </a:cubicBezTo>
                <a:cubicBezTo>
                  <a:pt x="572" y="1127"/>
                  <a:pt x="577" y="1126"/>
                  <a:pt x="580" y="1125"/>
                </a:cubicBezTo>
                <a:cubicBezTo>
                  <a:pt x="584" y="1125"/>
                  <a:pt x="585" y="1127"/>
                  <a:pt x="589" y="1125"/>
                </a:cubicBezTo>
                <a:cubicBezTo>
                  <a:pt x="592" y="1124"/>
                  <a:pt x="595" y="1126"/>
                  <a:pt x="600" y="1126"/>
                </a:cubicBezTo>
                <a:cubicBezTo>
                  <a:pt x="614" y="1125"/>
                  <a:pt x="629" y="1125"/>
                  <a:pt x="643" y="1125"/>
                </a:cubicBezTo>
                <a:cubicBezTo>
                  <a:pt x="658" y="1124"/>
                  <a:pt x="671" y="1124"/>
                  <a:pt x="686" y="1123"/>
                </a:cubicBezTo>
                <a:cubicBezTo>
                  <a:pt x="703" y="1121"/>
                  <a:pt x="736" y="1121"/>
                  <a:pt x="756" y="1123"/>
                </a:cubicBezTo>
                <a:cubicBezTo>
                  <a:pt x="763" y="1124"/>
                  <a:pt x="768" y="1123"/>
                  <a:pt x="774" y="1122"/>
                </a:cubicBezTo>
                <a:cubicBezTo>
                  <a:pt x="781" y="1121"/>
                  <a:pt x="789" y="1120"/>
                  <a:pt x="797" y="1121"/>
                </a:cubicBezTo>
                <a:cubicBezTo>
                  <a:pt x="804" y="1122"/>
                  <a:pt x="811" y="1121"/>
                  <a:pt x="818" y="1120"/>
                </a:cubicBezTo>
                <a:cubicBezTo>
                  <a:pt x="823" y="1120"/>
                  <a:pt x="827" y="1119"/>
                  <a:pt x="832" y="1120"/>
                </a:cubicBezTo>
                <a:cubicBezTo>
                  <a:pt x="833" y="1120"/>
                  <a:pt x="835" y="1120"/>
                  <a:pt x="836" y="1120"/>
                </a:cubicBezTo>
                <a:cubicBezTo>
                  <a:pt x="845" y="1118"/>
                  <a:pt x="853" y="1118"/>
                  <a:pt x="863" y="1118"/>
                </a:cubicBezTo>
                <a:cubicBezTo>
                  <a:pt x="877" y="1118"/>
                  <a:pt x="891" y="1118"/>
                  <a:pt x="905" y="1117"/>
                </a:cubicBezTo>
                <a:cubicBezTo>
                  <a:pt x="912" y="1117"/>
                  <a:pt x="917" y="1115"/>
                  <a:pt x="924" y="1116"/>
                </a:cubicBezTo>
                <a:cubicBezTo>
                  <a:pt x="927" y="1116"/>
                  <a:pt x="929" y="1117"/>
                  <a:pt x="933" y="1116"/>
                </a:cubicBezTo>
                <a:cubicBezTo>
                  <a:pt x="935" y="1115"/>
                  <a:pt x="939" y="1116"/>
                  <a:pt x="944" y="1116"/>
                </a:cubicBezTo>
                <a:cubicBezTo>
                  <a:pt x="958" y="1116"/>
                  <a:pt x="958" y="1117"/>
                  <a:pt x="972" y="1115"/>
                </a:cubicBezTo>
                <a:cubicBezTo>
                  <a:pt x="973" y="1115"/>
                  <a:pt x="974" y="1114"/>
                  <a:pt x="976" y="1114"/>
                </a:cubicBezTo>
                <a:cubicBezTo>
                  <a:pt x="991" y="1115"/>
                  <a:pt x="1005" y="1112"/>
                  <a:pt x="1020" y="1112"/>
                </a:cubicBezTo>
                <a:cubicBezTo>
                  <a:pt x="1025" y="1108"/>
                  <a:pt x="1025" y="1108"/>
                  <a:pt x="1036" y="1109"/>
                </a:cubicBezTo>
                <a:cubicBezTo>
                  <a:pt x="1045" y="1111"/>
                  <a:pt x="1055" y="1111"/>
                  <a:pt x="1065" y="1111"/>
                </a:cubicBezTo>
                <a:cubicBezTo>
                  <a:pt x="1070" y="1110"/>
                  <a:pt x="1076" y="1110"/>
                  <a:pt x="1080" y="1110"/>
                </a:cubicBezTo>
                <a:cubicBezTo>
                  <a:pt x="1093" y="1112"/>
                  <a:pt x="1104" y="1110"/>
                  <a:pt x="1115" y="1109"/>
                </a:cubicBezTo>
                <a:cubicBezTo>
                  <a:pt x="1122" y="1108"/>
                  <a:pt x="1130" y="1107"/>
                  <a:pt x="1135" y="1108"/>
                </a:cubicBezTo>
                <a:cubicBezTo>
                  <a:pt x="1143" y="1109"/>
                  <a:pt x="1148" y="1108"/>
                  <a:pt x="1152" y="1107"/>
                </a:cubicBezTo>
                <a:cubicBezTo>
                  <a:pt x="1160" y="1108"/>
                  <a:pt x="1166" y="1109"/>
                  <a:pt x="1173" y="1110"/>
                </a:cubicBezTo>
                <a:cubicBezTo>
                  <a:pt x="1187" y="1106"/>
                  <a:pt x="1203" y="1107"/>
                  <a:pt x="1219" y="1106"/>
                </a:cubicBezTo>
                <a:cubicBezTo>
                  <a:pt x="1222" y="1109"/>
                  <a:pt x="1230" y="1107"/>
                  <a:pt x="1235" y="1108"/>
                </a:cubicBezTo>
                <a:cubicBezTo>
                  <a:pt x="1239" y="1109"/>
                  <a:pt x="1247" y="1108"/>
                  <a:pt x="1254" y="1108"/>
                </a:cubicBezTo>
                <a:cubicBezTo>
                  <a:pt x="1259" y="1108"/>
                  <a:pt x="1264" y="1108"/>
                  <a:pt x="1270" y="1108"/>
                </a:cubicBezTo>
                <a:cubicBezTo>
                  <a:pt x="1277" y="1109"/>
                  <a:pt x="1286" y="1108"/>
                  <a:pt x="1294" y="1107"/>
                </a:cubicBezTo>
                <a:cubicBezTo>
                  <a:pt x="1296" y="1107"/>
                  <a:pt x="1298" y="1106"/>
                  <a:pt x="1300" y="1105"/>
                </a:cubicBezTo>
                <a:cubicBezTo>
                  <a:pt x="1304" y="1105"/>
                  <a:pt x="1310" y="1104"/>
                  <a:pt x="1313" y="1105"/>
                </a:cubicBezTo>
                <a:cubicBezTo>
                  <a:pt x="1323" y="1106"/>
                  <a:pt x="1332" y="1105"/>
                  <a:pt x="1342" y="1105"/>
                </a:cubicBezTo>
                <a:cubicBezTo>
                  <a:pt x="1349" y="1105"/>
                  <a:pt x="1357" y="1104"/>
                  <a:pt x="1364" y="1106"/>
                </a:cubicBezTo>
                <a:cubicBezTo>
                  <a:pt x="1367" y="1106"/>
                  <a:pt x="1367" y="1104"/>
                  <a:pt x="1372" y="1104"/>
                </a:cubicBezTo>
                <a:cubicBezTo>
                  <a:pt x="1381" y="1107"/>
                  <a:pt x="1394" y="1105"/>
                  <a:pt x="1405" y="1105"/>
                </a:cubicBezTo>
                <a:cubicBezTo>
                  <a:pt x="1413" y="1103"/>
                  <a:pt x="1422" y="1104"/>
                  <a:pt x="1429" y="1105"/>
                </a:cubicBezTo>
                <a:cubicBezTo>
                  <a:pt x="1435" y="1105"/>
                  <a:pt x="1440" y="1106"/>
                  <a:pt x="1445" y="1105"/>
                </a:cubicBezTo>
                <a:cubicBezTo>
                  <a:pt x="1451" y="1105"/>
                  <a:pt x="1456" y="1106"/>
                  <a:pt x="1462" y="1104"/>
                </a:cubicBezTo>
                <a:cubicBezTo>
                  <a:pt x="1465" y="1104"/>
                  <a:pt x="1471" y="1104"/>
                  <a:pt x="1476" y="1104"/>
                </a:cubicBezTo>
                <a:cubicBezTo>
                  <a:pt x="1489" y="1103"/>
                  <a:pt x="1502" y="1103"/>
                  <a:pt x="1515" y="1103"/>
                </a:cubicBezTo>
                <a:cubicBezTo>
                  <a:pt x="1530" y="1104"/>
                  <a:pt x="1546" y="1103"/>
                  <a:pt x="1562" y="1102"/>
                </a:cubicBezTo>
                <a:cubicBezTo>
                  <a:pt x="1568" y="1102"/>
                  <a:pt x="1573" y="1103"/>
                  <a:pt x="1579" y="1103"/>
                </a:cubicBezTo>
                <a:cubicBezTo>
                  <a:pt x="1585" y="1103"/>
                  <a:pt x="1590" y="1101"/>
                  <a:pt x="1595" y="1100"/>
                </a:cubicBezTo>
                <a:cubicBezTo>
                  <a:pt x="1596" y="1100"/>
                  <a:pt x="1597" y="1100"/>
                  <a:pt x="1598" y="1101"/>
                </a:cubicBezTo>
                <a:cubicBezTo>
                  <a:pt x="1604" y="1102"/>
                  <a:pt x="1612" y="1100"/>
                  <a:pt x="1617" y="1101"/>
                </a:cubicBezTo>
                <a:cubicBezTo>
                  <a:pt x="1629" y="1097"/>
                  <a:pt x="1640" y="1095"/>
                  <a:pt x="1652" y="1098"/>
                </a:cubicBezTo>
                <a:cubicBezTo>
                  <a:pt x="1657" y="1098"/>
                  <a:pt x="1662" y="1099"/>
                  <a:pt x="1665" y="1098"/>
                </a:cubicBezTo>
                <a:cubicBezTo>
                  <a:pt x="1669" y="1097"/>
                  <a:pt x="1674" y="1097"/>
                  <a:pt x="1678" y="1097"/>
                </a:cubicBezTo>
                <a:cubicBezTo>
                  <a:pt x="1684" y="1097"/>
                  <a:pt x="1691" y="1096"/>
                  <a:pt x="1696" y="1096"/>
                </a:cubicBezTo>
                <a:cubicBezTo>
                  <a:pt x="1703" y="1097"/>
                  <a:pt x="1708" y="1096"/>
                  <a:pt x="1714" y="1096"/>
                </a:cubicBezTo>
                <a:cubicBezTo>
                  <a:pt x="1718" y="1096"/>
                  <a:pt x="1721" y="1094"/>
                  <a:pt x="1726" y="1095"/>
                </a:cubicBezTo>
                <a:cubicBezTo>
                  <a:pt x="1729" y="1096"/>
                  <a:pt x="1735" y="1096"/>
                  <a:pt x="1739" y="1094"/>
                </a:cubicBezTo>
                <a:cubicBezTo>
                  <a:pt x="1741" y="1094"/>
                  <a:pt x="1744" y="1094"/>
                  <a:pt x="1747" y="1094"/>
                </a:cubicBezTo>
                <a:cubicBezTo>
                  <a:pt x="1759" y="1096"/>
                  <a:pt x="1766" y="1096"/>
                  <a:pt x="1780" y="1095"/>
                </a:cubicBezTo>
                <a:cubicBezTo>
                  <a:pt x="1783" y="1095"/>
                  <a:pt x="1788" y="1094"/>
                  <a:pt x="1789" y="1095"/>
                </a:cubicBezTo>
                <a:cubicBezTo>
                  <a:pt x="1794" y="1096"/>
                  <a:pt x="1799" y="1095"/>
                  <a:pt x="1804" y="1095"/>
                </a:cubicBezTo>
                <a:cubicBezTo>
                  <a:pt x="1811" y="1095"/>
                  <a:pt x="1817" y="1095"/>
                  <a:pt x="1825" y="1095"/>
                </a:cubicBezTo>
                <a:cubicBezTo>
                  <a:pt x="1827" y="1093"/>
                  <a:pt x="1832" y="1092"/>
                  <a:pt x="1836" y="1092"/>
                </a:cubicBezTo>
                <a:cubicBezTo>
                  <a:pt x="1843" y="1092"/>
                  <a:pt x="1848" y="1095"/>
                  <a:pt x="1856" y="1092"/>
                </a:cubicBezTo>
                <a:cubicBezTo>
                  <a:pt x="1858" y="1091"/>
                  <a:pt x="1864" y="1091"/>
                  <a:pt x="1869" y="1092"/>
                </a:cubicBezTo>
                <a:cubicBezTo>
                  <a:pt x="1878" y="1093"/>
                  <a:pt x="1889" y="1091"/>
                  <a:pt x="1898" y="1093"/>
                </a:cubicBezTo>
                <a:cubicBezTo>
                  <a:pt x="1909" y="1090"/>
                  <a:pt x="1922" y="1091"/>
                  <a:pt x="1934" y="1091"/>
                </a:cubicBezTo>
                <a:cubicBezTo>
                  <a:pt x="1937" y="1090"/>
                  <a:pt x="1941" y="1091"/>
                  <a:pt x="1943" y="1090"/>
                </a:cubicBezTo>
                <a:cubicBezTo>
                  <a:pt x="1950" y="1088"/>
                  <a:pt x="1958" y="1089"/>
                  <a:pt x="1964" y="1090"/>
                </a:cubicBezTo>
                <a:cubicBezTo>
                  <a:pt x="1970" y="1091"/>
                  <a:pt x="1976" y="1091"/>
                  <a:pt x="1981" y="1090"/>
                </a:cubicBezTo>
                <a:cubicBezTo>
                  <a:pt x="1986" y="1089"/>
                  <a:pt x="1992" y="1089"/>
                  <a:pt x="1995" y="1089"/>
                </a:cubicBezTo>
                <a:cubicBezTo>
                  <a:pt x="2001" y="1090"/>
                  <a:pt x="2005" y="1090"/>
                  <a:pt x="2010" y="1090"/>
                </a:cubicBezTo>
                <a:cubicBezTo>
                  <a:pt x="2017" y="1089"/>
                  <a:pt x="2024" y="1087"/>
                  <a:pt x="2031" y="1089"/>
                </a:cubicBezTo>
                <a:cubicBezTo>
                  <a:pt x="2032" y="1089"/>
                  <a:pt x="2034" y="1088"/>
                  <a:pt x="2035" y="1088"/>
                </a:cubicBezTo>
                <a:cubicBezTo>
                  <a:pt x="2039" y="1088"/>
                  <a:pt x="2043" y="1087"/>
                  <a:pt x="2046" y="1088"/>
                </a:cubicBezTo>
                <a:cubicBezTo>
                  <a:pt x="2051" y="1089"/>
                  <a:pt x="2055" y="1089"/>
                  <a:pt x="2059" y="1088"/>
                </a:cubicBezTo>
                <a:cubicBezTo>
                  <a:pt x="2061" y="1087"/>
                  <a:pt x="2064" y="1087"/>
                  <a:pt x="2066" y="1087"/>
                </a:cubicBezTo>
                <a:cubicBezTo>
                  <a:pt x="2072" y="1087"/>
                  <a:pt x="2079" y="1087"/>
                  <a:pt x="2083" y="1086"/>
                </a:cubicBezTo>
                <a:cubicBezTo>
                  <a:pt x="2089" y="1084"/>
                  <a:pt x="2092" y="1087"/>
                  <a:pt x="2098" y="1086"/>
                </a:cubicBezTo>
                <a:cubicBezTo>
                  <a:pt x="2103" y="1086"/>
                  <a:pt x="2109" y="1085"/>
                  <a:pt x="2114" y="1087"/>
                </a:cubicBezTo>
                <a:cubicBezTo>
                  <a:pt x="2114" y="1087"/>
                  <a:pt x="2116" y="1087"/>
                  <a:pt x="2118" y="1086"/>
                </a:cubicBezTo>
                <a:cubicBezTo>
                  <a:pt x="2125" y="1085"/>
                  <a:pt x="2132" y="1084"/>
                  <a:pt x="2139" y="1084"/>
                </a:cubicBezTo>
                <a:cubicBezTo>
                  <a:pt x="2144" y="1083"/>
                  <a:pt x="2150" y="1083"/>
                  <a:pt x="2156" y="1082"/>
                </a:cubicBezTo>
                <a:cubicBezTo>
                  <a:pt x="2171" y="1079"/>
                  <a:pt x="2187" y="1077"/>
                  <a:pt x="2204" y="1077"/>
                </a:cubicBezTo>
                <a:cubicBezTo>
                  <a:pt x="2208" y="1075"/>
                  <a:pt x="2214" y="1074"/>
                  <a:pt x="2220" y="1074"/>
                </a:cubicBezTo>
                <a:cubicBezTo>
                  <a:pt x="2230" y="1074"/>
                  <a:pt x="2232" y="1078"/>
                  <a:pt x="2239" y="1079"/>
                </a:cubicBezTo>
                <a:cubicBezTo>
                  <a:pt x="2244" y="1080"/>
                  <a:pt x="2250" y="1078"/>
                  <a:pt x="2256" y="1079"/>
                </a:cubicBezTo>
                <a:cubicBezTo>
                  <a:pt x="2261" y="1080"/>
                  <a:pt x="2267" y="1077"/>
                  <a:pt x="2275" y="1079"/>
                </a:cubicBezTo>
                <a:cubicBezTo>
                  <a:pt x="2279" y="1080"/>
                  <a:pt x="2284" y="1081"/>
                  <a:pt x="2288" y="1083"/>
                </a:cubicBezTo>
                <a:cubicBezTo>
                  <a:pt x="2299" y="1083"/>
                  <a:pt x="2309" y="1084"/>
                  <a:pt x="2319" y="1083"/>
                </a:cubicBezTo>
                <a:cubicBezTo>
                  <a:pt x="2319" y="1083"/>
                  <a:pt x="2320" y="1083"/>
                  <a:pt x="2321" y="1084"/>
                </a:cubicBezTo>
                <a:cubicBezTo>
                  <a:pt x="2330" y="1085"/>
                  <a:pt x="2339" y="1083"/>
                  <a:pt x="2347" y="1084"/>
                </a:cubicBezTo>
                <a:cubicBezTo>
                  <a:pt x="2356" y="1082"/>
                  <a:pt x="2366" y="1084"/>
                  <a:pt x="2376" y="1082"/>
                </a:cubicBezTo>
                <a:cubicBezTo>
                  <a:pt x="2386" y="1079"/>
                  <a:pt x="2400" y="1078"/>
                  <a:pt x="2412" y="1076"/>
                </a:cubicBezTo>
                <a:cubicBezTo>
                  <a:pt x="2423" y="1073"/>
                  <a:pt x="2434" y="1073"/>
                  <a:pt x="2445" y="1076"/>
                </a:cubicBezTo>
                <a:cubicBezTo>
                  <a:pt x="2450" y="1077"/>
                  <a:pt x="2456" y="1078"/>
                  <a:pt x="2463" y="1077"/>
                </a:cubicBezTo>
                <a:cubicBezTo>
                  <a:pt x="2468" y="1078"/>
                  <a:pt x="2473" y="1080"/>
                  <a:pt x="2475" y="1082"/>
                </a:cubicBezTo>
                <a:cubicBezTo>
                  <a:pt x="2478" y="1082"/>
                  <a:pt x="2480" y="1082"/>
                  <a:pt x="2481" y="1082"/>
                </a:cubicBezTo>
                <a:cubicBezTo>
                  <a:pt x="2490" y="1080"/>
                  <a:pt x="2500" y="1077"/>
                  <a:pt x="2511" y="1078"/>
                </a:cubicBezTo>
                <a:cubicBezTo>
                  <a:pt x="2512" y="1078"/>
                  <a:pt x="2514" y="1077"/>
                  <a:pt x="2515" y="1077"/>
                </a:cubicBezTo>
                <a:cubicBezTo>
                  <a:pt x="2519" y="1076"/>
                  <a:pt x="2522" y="1076"/>
                  <a:pt x="2526" y="1075"/>
                </a:cubicBezTo>
                <a:cubicBezTo>
                  <a:pt x="2532" y="1074"/>
                  <a:pt x="2540" y="1076"/>
                  <a:pt x="2547" y="1074"/>
                </a:cubicBezTo>
                <a:cubicBezTo>
                  <a:pt x="2547" y="1074"/>
                  <a:pt x="2547" y="1074"/>
                  <a:pt x="2548" y="1074"/>
                </a:cubicBezTo>
                <a:cubicBezTo>
                  <a:pt x="2551" y="1075"/>
                  <a:pt x="2556" y="1074"/>
                  <a:pt x="2559" y="1074"/>
                </a:cubicBezTo>
                <a:cubicBezTo>
                  <a:pt x="2573" y="1077"/>
                  <a:pt x="2582" y="1072"/>
                  <a:pt x="2594" y="1071"/>
                </a:cubicBezTo>
                <a:cubicBezTo>
                  <a:pt x="2597" y="1067"/>
                  <a:pt x="2609" y="1066"/>
                  <a:pt x="2617" y="1064"/>
                </a:cubicBezTo>
                <a:cubicBezTo>
                  <a:pt x="2625" y="1065"/>
                  <a:pt x="2625" y="1065"/>
                  <a:pt x="2637" y="1063"/>
                </a:cubicBezTo>
                <a:cubicBezTo>
                  <a:pt x="2656" y="1063"/>
                  <a:pt x="2681" y="1048"/>
                  <a:pt x="2684" y="1047"/>
                </a:cubicBezTo>
                <a:cubicBezTo>
                  <a:pt x="2689" y="1045"/>
                  <a:pt x="2678" y="1033"/>
                  <a:pt x="2678" y="1032"/>
                </a:cubicBezTo>
                <a:cubicBezTo>
                  <a:pt x="2675" y="1031"/>
                  <a:pt x="2663" y="984"/>
                  <a:pt x="2670" y="983"/>
                </a:cubicBezTo>
                <a:cubicBezTo>
                  <a:pt x="2673" y="982"/>
                  <a:pt x="2676" y="982"/>
                  <a:pt x="2677" y="982"/>
                </a:cubicBezTo>
                <a:cubicBezTo>
                  <a:pt x="2682" y="983"/>
                  <a:pt x="2688" y="983"/>
                  <a:pt x="2693" y="983"/>
                </a:cubicBezTo>
                <a:cubicBezTo>
                  <a:pt x="2700" y="983"/>
                  <a:pt x="2706" y="982"/>
                  <a:pt x="2713" y="981"/>
                </a:cubicBezTo>
                <a:cubicBezTo>
                  <a:pt x="2719" y="980"/>
                  <a:pt x="2719" y="977"/>
                  <a:pt x="2721" y="976"/>
                </a:cubicBezTo>
                <a:cubicBezTo>
                  <a:pt x="2715" y="977"/>
                  <a:pt x="2688" y="980"/>
                  <a:pt x="2696" y="977"/>
                </a:cubicBezTo>
                <a:cubicBezTo>
                  <a:pt x="2697" y="977"/>
                  <a:pt x="2700" y="977"/>
                  <a:pt x="2702" y="977"/>
                </a:cubicBezTo>
                <a:cubicBezTo>
                  <a:pt x="2711" y="979"/>
                  <a:pt x="2723" y="973"/>
                  <a:pt x="2724" y="970"/>
                </a:cubicBezTo>
                <a:cubicBezTo>
                  <a:pt x="2733" y="970"/>
                  <a:pt x="2728" y="969"/>
                  <a:pt x="2736" y="968"/>
                </a:cubicBezTo>
                <a:cubicBezTo>
                  <a:pt x="2743" y="967"/>
                  <a:pt x="2750" y="967"/>
                  <a:pt x="2751" y="964"/>
                </a:cubicBezTo>
                <a:cubicBezTo>
                  <a:pt x="2752" y="963"/>
                  <a:pt x="2755" y="962"/>
                  <a:pt x="2757" y="962"/>
                </a:cubicBezTo>
                <a:cubicBezTo>
                  <a:pt x="2761" y="961"/>
                  <a:pt x="2762" y="950"/>
                  <a:pt x="2759" y="950"/>
                </a:cubicBezTo>
                <a:cubicBezTo>
                  <a:pt x="2762" y="949"/>
                  <a:pt x="2758" y="920"/>
                  <a:pt x="2759" y="916"/>
                </a:cubicBezTo>
                <a:cubicBezTo>
                  <a:pt x="2760" y="914"/>
                  <a:pt x="2754" y="911"/>
                  <a:pt x="2759" y="909"/>
                </a:cubicBezTo>
                <a:cubicBezTo>
                  <a:pt x="2759" y="908"/>
                  <a:pt x="2759" y="908"/>
                  <a:pt x="2759" y="908"/>
                </a:cubicBezTo>
                <a:cubicBezTo>
                  <a:pt x="2754" y="905"/>
                  <a:pt x="2756" y="902"/>
                  <a:pt x="2751" y="899"/>
                </a:cubicBezTo>
                <a:cubicBezTo>
                  <a:pt x="2750" y="899"/>
                  <a:pt x="2748" y="899"/>
                  <a:pt x="2746" y="899"/>
                </a:cubicBezTo>
                <a:cubicBezTo>
                  <a:pt x="2747" y="898"/>
                  <a:pt x="2749" y="898"/>
                  <a:pt x="2749" y="898"/>
                </a:cubicBezTo>
                <a:cubicBezTo>
                  <a:pt x="2742" y="894"/>
                  <a:pt x="2747" y="892"/>
                  <a:pt x="2753" y="889"/>
                </a:cubicBezTo>
                <a:cubicBezTo>
                  <a:pt x="2756" y="887"/>
                  <a:pt x="2741" y="853"/>
                  <a:pt x="2744" y="852"/>
                </a:cubicBezTo>
                <a:cubicBezTo>
                  <a:pt x="2747" y="850"/>
                  <a:pt x="2750" y="838"/>
                  <a:pt x="2758" y="836"/>
                </a:cubicBezTo>
                <a:cubicBezTo>
                  <a:pt x="2752" y="834"/>
                  <a:pt x="2760" y="832"/>
                  <a:pt x="2756" y="830"/>
                </a:cubicBezTo>
                <a:cubicBezTo>
                  <a:pt x="2753" y="828"/>
                  <a:pt x="2748" y="828"/>
                  <a:pt x="2747" y="826"/>
                </a:cubicBezTo>
                <a:cubicBezTo>
                  <a:pt x="2743" y="821"/>
                  <a:pt x="2741" y="817"/>
                  <a:pt x="2749" y="812"/>
                </a:cubicBezTo>
                <a:cubicBezTo>
                  <a:pt x="2751" y="811"/>
                  <a:pt x="2749" y="809"/>
                  <a:pt x="2756" y="809"/>
                </a:cubicBezTo>
                <a:cubicBezTo>
                  <a:pt x="2756" y="808"/>
                  <a:pt x="2760" y="807"/>
                  <a:pt x="2759" y="805"/>
                </a:cubicBezTo>
                <a:cubicBezTo>
                  <a:pt x="2759" y="804"/>
                  <a:pt x="2760" y="798"/>
                  <a:pt x="2759" y="797"/>
                </a:cubicBezTo>
                <a:cubicBezTo>
                  <a:pt x="2758" y="796"/>
                  <a:pt x="2759" y="795"/>
                  <a:pt x="2758" y="795"/>
                </a:cubicBezTo>
                <a:cubicBezTo>
                  <a:pt x="2753" y="794"/>
                  <a:pt x="2757" y="792"/>
                  <a:pt x="2755" y="789"/>
                </a:cubicBezTo>
                <a:cubicBezTo>
                  <a:pt x="2757" y="789"/>
                  <a:pt x="2759" y="779"/>
                  <a:pt x="2755" y="778"/>
                </a:cubicBezTo>
                <a:cubicBezTo>
                  <a:pt x="2752" y="777"/>
                  <a:pt x="2752" y="775"/>
                  <a:pt x="2752" y="774"/>
                </a:cubicBezTo>
                <a:cubicBezTo>
                  <a:pt x="2752" y="771"/>
                  <a:pt x="2750" y="769"/>
                  <a:pt x="2746" y="767"/>
                </a:cubicBezTo>
                <a:cubicBezTo>
                  <a:pt x="2743" y="765"/>
                  <a:pt x="2739" y="764"/>
                  <a:pt x="2737" y="763"/>
                </a:cubicBezTo>
                <a:cubicBezTo>
                  <a:pt x="2740" y="759"/>
                  <a:pt x="2742" y="755"/>
                  <a:pt x="2746" y="752"/>
                </a:cubicBezTo>
                <a:cubicBezTo>
                  <a:pt x="2749" y="751"/>
                  <a:pt x="2749" y="749"/>
                  <a:pt x="2748" y="748"/>
                </a:cubicBezTo>
                <a:cubicBezTo>
                  <a:pt x="2745" y="746"/>
                  <a:pt x="2745" y="744"/>
                  <a:pt x="2748" y="742"/>
                </a:cubicBezTo>
                <a:cubicBezTo>
                  <a:pt x="2750" y="740"/>
                  <a:pt x="2745" y="737"/>
                  <a:pt x="2742" y="736"/>
                </a:cubicBezTo>
                <a:cubicBezTo>
                  <a:pt x="2741" y="734"/>
                  <a:pt x="2745" y="734"/>
                  <a:pt x="2744" y="733"/>
                </a:cubicBezTo>
                <a:cubicBezTo>
                  <a:pt x="2738" y="730"/>
                  <a:pt x="2738" y="730"/>
                  <a:pt x="2741" y="727"/>
                </a:cubicBezTo>
                <a:cubicBezTo>
                  <a:pt x="2746" y="721"/>
                  <a:pt x="2746" y="721"/>
                  <a:pt x="2735" y="716"/>
                </a:cubicBezTo>
                <a:cubicBezTo>
                  <a:pt x="2734" y="716"/>
                  <a:pt x="2735" y="715"/>
                  <a:pt x="2735" y="714"/>
                </a:cubicBezTo>
                <a:cubicBezTo>
                  <a:pt x="2743" y="712"/>
                  <a:pt x="2743" y="709"/>
                  <a:pt x="2750" y="707"/>
                </a:cubicBezTo>
                <a:cubicBezTo>
                  <a:pt x="2750" y="704"/>
                  <a:pt x="2750" y="701"/>
                  <a:pt x="2750" y="698"/>
                </a:cubicBezTo>
                <a:cubicBezTo>
                  <a:pt x="2750" y="698"/>
                  <a:pt x="2750" y="698"/>
                  <a:pt x="2749" y="697"/>
                </a:cubicBezTo>
                <a:cubicBezTo>
                  <a:pt x="2744" y="696"/>
                  <a:pt x="2746" y="694"/>
                  <a:pt x="2747" y="692"/>
                </a:cubicBezTo>
                <a:cubicBezTo>
                  <a:pt x="2749" y="690"/>
                  <a:pt x="2745" y="689"/>
                  <a:pt x="2747" y="687"/>
                </a:cubicBezTo>
                <a:cubicBezTo>
                  <a:pt x="2750" y="683"/>
                  <a:pt x="2749" y="683"/>
                  <a:pt x="2747" y="678"/>
                </a:cubicBezTo>
                <a:cubicBezTo>
                  <a:pt x="2746" y="677"/>
                  <a:pt x="2743" y="676"/>
                  <a:pt x="2743" y="675"/>
                </a:cubicBezTo>
                <a:cubicBezTo>
                  <a:pt x="2743" y="673"/>
                  <a:pt x="2742" y="671"/>
                  <a:pt x="2743" y="669"/>
                </a:cubicBezTo>
                <a:cubicBezTo>
                  <a:pt x="2744" y="667"/>
                  <a:pt x="2739" y="665"/>
                  <a:pt x="2740" y="663"/>
                </a:cubicBezTo>
                <a:cubicBezTo>
                  <a:pt x="2741" y="659"/>
                  <a:pt x="2740" y="638"/>
                  <a:pt x="2738" y="636"/>
                </a:cubicBezTo>
                <a:cubicBezTo>
                  <a:pt x="2737" y="634"/>
                  <a:pt x="2732" y="631"/>
                  <a:pt x="2729" y="629"/>
                </a:cubicBezTo>
                <a:cubicBezTo>
                  <a:pt x="2728" y="628"/>
                  <a:pt x="2731" y="625"/>
                  <a:pt x="2725" y="623"/>
                </a:cubicBezTo>
                <a:cubicBezTo>
                  <a:pt x="2731" y="620"/>
                  <a:pt x="2736" y="610"/>
                  <a:pt x="2730" y="610"/>
                </a:cubicBezTo>
                <a:cubicBezTo>
                  <a:pt x="2730" y="608"/>
                  <a:pt x="2723" y="607"/>
                  <a:pt x="2723" y="606"/>
                </a:cubicBezTo>
                <a:cubicBezTo>
                  <a:pt x="2722" y="603"/>
                  <a:pt x="2724" y="590"/>
                  <a:pt x="2728" y="589"/>
                </a:cubicBezTo>
                <a:cubicBezTo>
                  <a:pt x="2729" y="586"/>
                  <a:pt x="2726" y="584"/>
                  <a:pt x="2720" y="582"/>
                </a:cubicBezTo>
                <a:cubicBezTo>
                  <a:pt x="2718" y="582"/>
                  <a:pt x="2719" y="581"/>
                  <a:pt x="2719" y="581"/>
                </a:cubicBezTo>
                <a:cubicBezTo>
                  <a:pt x="2721" y="579"/>
                  <a:pt x="2725" y="579"/>
                  <a:pt x="2728" y="578"/>
                </a:cubicBezTo>
                <a:cubicBezTo>
                  <a:pt x="2727" y="575"/>
                  <a:pt x="2725" y="572"/>
                  <a:pt x="2718" y="570"/>
                </a:cubicBezTo>
                <a:cubicBezTo>
                  <a:pt x="2719" y="568"/>
                  <a:pt x="2718" y="565"/>
                  <a:pt x="2721" y="562"/>
                </a:cubicBezTo>
                <a:cubicBezTo>
                  <a:pt x="2723" y="559"/>
                  <a:pt x="2727" y="526"/>
                  <a:pt x="2721" y="520"/>
                </a:cubicBezTo>
                <a:cubicBezTo>
                  <a:pt x="2720" y="520"/>
                  <a:pt x="2725" y="494"/>
                  <a:pt x="2733" y="494"/>
                </a:cubicBezTo>
                <a:cubicBezTo>
                  <a:pt x="2738" y="493"/>
                  <a:pt x="2745" y="483"/>
                  <a:pt x="2747" y="482"/>
                </a:cubicBezTo>
                <a:cubicBezTo>
                  <a:pt x="2748" y="481"/>
                  <a:pt x="2750" y="480"/>
                  <a:pt x="2753" y="479"/>
                </a:cubicBezTo>
                <a:cubicBezTo>
                  <a:pt x="2762" y="478"/>
                  <a:pt x="2762" y="460"/>
                  <a:pt x="2759" y="459"/>
                </a:cubicBezTo>
                <a:cubicBezTo>
                  <a:pt x="2760" y="457"/>
                  <a:pt x="2755" y="442"/>
                  <a:pt x="2753" y="439"/>
                </a:cubicBezTo>
                <a:cubicBezTo>
                  <a:pt x="2751" y="437"/>
                  <a:pt x="2747" y="435"/>
                  <a:pt x="2749" y="433"/>
                </a:cubicBezTo>
                <a:cubicBezTo>
                  <a:pt x="2751" y="431"/>
                  <a:pt x="2748" y="429"/>
                  <a:pt x="2749" y="427"/>
                </a:cubicBezTo>
                <a:cubicBezTo>
                  <a:pt x="2750" y="425"/>
                  <a:pt x="2750" y="424"/>
                  <a:pt x="2748" y="422"/>
                </a:cubicBezTo>
                <a:cubicBezTo>
                  <a:pt x="2748" y="422"/>
                  <a:pt x="2749" y="421"/>
                  <a:pt x="2748" y="421"/>
                </a:cubicBezTo>
                <a:cubicBezTo>
                  <a:pt x="2747" y="420"/>
                  <a:pt x="2752" y="418"/>
                  <a:pt x="2750" y="418"/>
                </a:cubicBezTo>
                <a:cubicBezTo>
                  <a:pt x="2745" y="416"/>
                  <a:pt x="2752" y="415"/>
                  <a:pt x="2751" y="414"/>
                </a:cubicBezTo>
                <a:cubicBezTo>
                  <a:pt x="2751" y="413"/>
                  <a:pt x="2749" y="410"/>
                  <a:pt x="2751" y="410"/>
                </a:cubicBezTo>
                <a:cubicBezTo>
                  <a:pt x="2757" y="408"/>
                  <a:pt x="2754" y="397"/>
                  <a:pt x="2748" y="394"/>
                </a:cubicBezTo>
                <a:cubicBezTo>
                  <a:pt x="2750" y="392"/>
                  <a:pt x="2752" y="390"/>
                  <a:pt x="2754" y="389"/>
                </a:cubicBezTo>
                <a:cubicBezTo>
                  <a:pt x="2753" y="388"/>
                  <a:pt x="2752" y="388"/>
                  <a:pt x="2752" y="388"/>
                </a:cubicBezTo>
                <a:cubicBezTo>
                  <a:pt x="2751" y="388"/>
                  <a:pt x="2750" y="387"/>
                  <a:pt x="2749" y="387"/>
                </a:cubicBezTo>
                <a:cubicBezTo>
                  <a:pt x="2747" y="388"/>
                  <a:pt x="2746" y="388"/>
                  <a:pt x="2745" y="388"/>
                </a:cubicBezTo>
                <a:cubicBezTo>
                  <a:pt x="2744" y="388"/>
                  <a:pt x="2741" y="369"/>
                  <a:pt x="2741" y="369"/>
                </a:cubicBezTo>
                <a:cubicBezTo>
                  <a:pt x="2743" y="366"/>
                  <a:pt x="2742" y="365"/>
                  <a:pt x="2747" y="363"/>
                </a:cubicBezTo>
                <a:cubicBezTo>
                  <a:pt x="2745" y="362"/>
                  <a:pt x="2749" y="360"/>
                  <a:pt x="2745" y="359"/>
                </a:cubicBezTo>
                <a:cubicBezTo>
                  <a:pt x="2742" y="357"/>
                  <a:pt x="2743" y="356"/>
                  <a:pt x="2747" y="355"/>
                </a:cubicBezTo>
                <a:cubicBezTo>
                  <a:pt x="2751" y="353"/>
                  <a:pt x="2751" y="352"/>
                  <a:pt x="2746" y="351"/>
                </a:cubicBezTo>
                <a:cubicBezTo>
                  <a:pt x="2749" y="350"/>
                  <a:pt x="2753" y="349"/>
                  <a:pt x="2755" y="348"/>
                </a:cubicBezTo>
                <a:cubicBezTo>
                  <a:pt x="2757" y="345"/>
                  <a:pt x="2756" y="343"/>
                  <a:pt x="2752" y="341"/>
                </a:cubicBezTo>
                <a:cubicBezTo>
                  <a:pt x="2747" y="339"/>
                  <a:pt x="2751" y="337"/>
                  <a:pt x="2746" y="335"/>
                </a:cubicBezTo>
                <a:cubicBezTo>
                  <a:pt x="2750" y="334"/>
                  <a:pt x="2748" y="332"/>
                  <a:pt x="2749" y="330"/>
                </a:cubicBezTo>
                <a:cubicBezTo>
                  <a:pt x="2751" y="329"/>
                  <a:pt x="2750" y="327"/>
                  <a:pt x="2752" y="325"/>
                </a:cubicBezTo>
                <a:cubicBezTo>
                  <a:pt x="2757" y="323"/>
                  <a:pt x="2754" y="321"/>
                  <a:pt x="2755" y="319"/>
                </a:cubicBezTo>
                <a:cubicBezTo>
                  <a:pt x="2756" y="318"/>
                  <a:pt x="2752" y="316"/>
                  <a:pt x="2754" y="314"/>
                </a:cubicBezTo>
                <a:cubicBezTo>
                  <a:pt x="2756" y="312"/>
                  <a:pt x="2755" y="310"/>
                  <a:pt x="2754" y="308"/>
                </a:cubicBezTo>
                <a:cubicBezTo>
                  <a:pt x="2754" y="307"/>
                  <a:pt x="2753" y="307"/>
                  <a:pt x="2753" y="307"/>
                </a:cubicBezTo>
                <a:cubicBezTo>
                  <a:pt x="2750" y="305"/>
                  <a:pt x="2749" y="304"/>
                  <a:pt x="2746" y="303"/>
                </a:cubicBezTo>
                <a:cubicBezTo>
                  <a:pt x="2742" y="301"/>
                  <a:pt x="2750" y="299"/>
                  <a:pt x="2748" y="297"/>
                </a:cubicBezTo>
                <a:cubicBezTo>
                  <a:pt x="2748" y="297"/>
                  <a:pt x="2748" y="297"/>
                  <a:pt x="2748" y="296"/>
                </a:cubicBezTo>
                <a:cubicBezTo>
                  <a:pt x="2749" y="295"/>
                  <a:pt x="2744" y="294"/>
                  <a:pt x="2744" y="292"/>
                </a:cubicBezTo>
                <a:cubicBezTo>
                  <a:pt x="2745" y="291"/>
                  <a:pt x="2749" y="290"/>
                  <a:pt x="2748" y="288"/>
                </a:cubicBezTo>
                <a:cubicBezTo>
                  <a:pt x="2746" y="285"/>
                  <a:pt x="2750" y="283"/>
                  <a:pt x="2752" y="281"/>
                </a:cubicBezTo>
                <a:cubicBezTo>
                  <a:pt x="2754" y="279"/>
                  <a:pt x="2754" y="278"/>
                  <a:pt x="2751" y="277"/>
                </a:cubicBezTo>
                <a:cubicBezTo>
                  <a:pt x="2745" y="274"/>
                  <a:pt x="2748" y="271"/>
                  <a:pt x="2747" y="268"/>
                </a:cubicBezTo>
                <a:cubicBezTo>
                  <a:pt x="2749" y="267"/>
                  <a:pt x="2751" y="266"/>
                  <a:pt x="2753" y="265"/>
                </a:cubicBezTo>
                <a:cubicBezTo>
                  <a:pt x="2753" y="264"/>
                  <a:pt x="2755" y="261"/>
                  <a:pt x="2752" y="260"/>
                </a:cubicBezTo>
                <a:cubicBezTo>
                  <a:pt x="2747" y="257"/>
                  <a:pt x="2746" y="164"/>
                  <a:pt x="2748" y="161"/>
                </a:cubicBezTo>
                <a:cubicBezTo>
                  <a:pt x="2748" y="159"/>
                  <a:pt x="2748" y="158"/>
                  <a:pt x="2748" y="157"/>
                </a:cubicBezTo>
                <a:cubicBezTo>
                  <a:pt x="2747" y="154"/>
                  <a:pt x="2744" y="152"/>
                  <a:pt x="2736" y="152"/>
                </a:cubicBezTo>
                <a:cubicBezTo>
                  <a:pt x="2734" y="152"/>
                  <a:pt x="2740" y="146"/>
                  <a:pt x="2736" y="143"/>
                </a:cubicBezTo>
                <a:cubicBezTo>
                  <a:pt x="2729" y="143"/>
                  <a:pt x="2670" y="136"/>
                  <a:pt x="2672" y="130"/>
                </a:cubicBezTo>
                <a:cubicBezTo>
                  <a:pt x="2665" y="129"/>
                  <a:pt x="2668" y="124"/>
                  <a:pt x="2672" y="123"/>
                </a:cubicBezTo>
                <a:cubicBezTo>
                  <a:pt x="2672" y="121"/>
                  <a:pt x="2673" y="119"/>
                  <a:pt x="2671" y="118"/>
                </a:cubicBezTo>
                <a:cubicBezTo>
                  <a:pt x="2667" y="117"/>
                  <a:pt x="2669" y="115"/>
                  <a:pt x="2668" y="113"/>
                </a:cubicBezTo>
                <a:cubicBezTo>
                  <a:pt x="2668" y="112"/>
                  <a:pt x="2672" y="111"/>
                  <a:pt x="2668" y="110"/>
                </a:cubicBezTo>
                <a:cubicBezTo>
                  <a:pt x="2665" y="109"/>
                  <a:pt x="2671" y="107"/>
                  <a:pt x="2671" y="106"/>
                </a:cubicBezTo>
                <a:cubicBezTo>
                  <a:pt x="2672" y="104"/>
                  <a:pt x="2670" y="103"/>
                  <a:pt x="2665" y="102"/>
                </a:cubicBezTo>
                <a:cubicBezTo>
                  <a:pt x="2665" y="100"/>
                  <a:pt x="2666" y="98"/>
                  <a:pt x="2664" y="98"/>
                </a:cubicBezTo>
                <a:cubicBezTo>
                  <a:pt x="2660" y="96"/>
                  <a:pt x="2665" y="95"/>
                  <a:pt x="2665" y="94"/>
                </a:cubicBezTo>
                <a:cubicBezTo>
                  <a:pt x="2664" y="92"/>
                  <a:pt x="2664" y="90"/>
                  <a:pt x="2665" y="88"/>
                </a:cubicBezTo>
                <a:cubicBezTo>
                  <a:pt x="2665" y="86"/>
                  <a:pt x="2662" y="85"/>
                  <a:pt x="2664" y="83"/>
                </a:cubicBezTo>
                <a:cubicBezTo>
                  <a:pt x="2665" y="81"/>
                  <a:pt x="2660" y="79"/>
                  <a:pt x="2661" y="77"/>
                </a:cubicBezTo>
                <a:cubicBezTo>
                  <a:pt x="2661" y="77"/>
                  <a:pt x="2660" y="76"/>
                  <a:pt x="2659" y="76"/>
                </a:cubicBezTo>
                <a:cubicBezTo>
                  <a:pt x="2653" y="74"/>
                  <a:pt x="2654" y="72"/>
                  <a:pt x="2657" y="70"/>
                </a:cubicBezTo>
                <a:cubicBezTo>
                  <a:pt x="2659" y="67"/>
                  <a:pt x="2659" y="65"/>
                  <a:pt x="2654" y="62"/>
                </a:cubicBezTo>
                <a:cubicBezTo>
                  <a:pt x="2661" y="58"/>
                  <a:pt x="2661" y="58"/>
                  <a:pt x="2659" y="51"/>
                </a:cubicBezTo>
                <a:cubicBezTo>
                  <a:pt x="2652" y="50"/>
                  <a:pt x="2656" y="46"/>
                  <a:pt x="2648" y="45"/>
                </a:cubicBezTo>
                <a:cubicBezTo>
                  <a:pt x="2645" y="40"/>
                  <a:pt x="2653" y="34"/>
                  <a:pt x="2650" y="29"/>
                </a:cubicBezTo>
                <a:cubicBezTo>
                  <a:pt x="2650" y="27"/>
                  <a:pt x="2651" y="25"/>
                  <a:pt x="2648" y="24"/>
                </a:cubicBezTo>
                <a:cubicBezTo>
                  <a:pt x="2654" y="21"/>
                  <a:pt x="2646" y="20"/>
                  <a:pt x="2645" y="18"/>
                </a:cubicBezTo>
                <a:cubicBezTo>
                  <a:pt x="2643" y="16"/>
                  <a:pt x="2641" y="14"/>
                  <a:pt x="2632" y="13"/>
                </a:cubicBezTo>
                <a:cubicBezTo>
                  <a:pt x="2623" y="15"/>
                  <a:pt x="2620" y="20"/>
                  <a:pt x="2607" y="21"/>
                </a:cubicBezTo>
                <a:cubicBezTo>
                  <a:pt x="2605" y="22"/>
                  <a:pt x="2604" y="24"/>
                  <a:pt x="2602" y="25"/>
                </a:cubicBezTo>
                <a:cubicBezTo>
                  <a:pt x="2599" y="25"/>
                  <a:pt x="2596" y="25"/>
                  <a:pt x="2593" y="26"/>
                </a:cubicBezTo>
                <a:cubicBezTo>
                  <a:pt x="2598" y="27"/>
                  <a:pt x="2600" y="30"/>
                  <a:pt x="2597" y="31"/>
                </a:cubicBezTo>
                <a:cubicBezTo>
                  <a:pt x="2593" y="33"/>
                  <a:pt x="2596" y="35"/>
                  <a:pt x="2593" y="37"/>
                </a:cubicBezTo>
                <a:cubicBezTo>
                  <a:pt x="2592" y="38"/>
                  <a:pt x="2588" y="39"/>
                  <a:pt x="2585" y="40"/>
                </a:cubicBezTo>
                <a:cubicBezTo>
                  <a:pt x="2585" y="42"/>
                  <a:pt x="2588" y="44"/>
                  <a:pt x="2580" y="46"/>
                </a:cubicBezTo>
                <a:cubicBezTo>
                  <a:pt x="2577" y="46"/>
                  <a:pt x="2576" y="45"/>
                  <a:pt x="2572" y="45"/>
                </a:cubicBezTo>
                <a:cubicBezTo>
                  <a:pt x="2570" y="47"/>
                  <a:pt x="2560" y="49"/>
                  <a:pt x="2560" y="49"/>
                </a:cubicBezTo>
                <a:cubicBezTo>
                  <a:pt x="2563" y="52"/>
                  <a:pt x="2493" y="57"/>
                  <a:pt x="2495" y="53"/>
                </a:cubicBezTo>
                <a:cubicBezTo>
                  <a:pt x="2490" y="51"/>
                  <a:pt x="2486" y="50"/>
                  <a:pt x="2481" y="48"/>
                </a:cubicBezTo>
                <a:cubicBezTo>
                  <a:pt x="2476" y="49"/>
                  <a:pt x="2471" y="49"/>
                  <a:pt x="2466" y="49"/>
                </a:cubicBezTo>
                <a:cubicBezTo>
                  <a:pt x="2461" y="51"/>
                  <a:pt x="2457" y="49"/>
                  <a:pt x="2453" y="49"/>
                </a:cubicBezTo>
                <a:cubicBezTo>
                  <a:pt x="2438" y="50"/>
                  <a:pt x="2424" y="49"/>
                  <a:pt x="2410" y="48"/>
                </a:cubicBezTo>
                <a:cubicBezTo>
                  <a:pt x="2404" y="48"/>
                  <a:pt x="2397" y="48"/>
                  <a:pt x="2391" y="48"/>
                </a:cubicBezTo>
                <a:cubicBezTo>
                  <a:pt x="2384" y="48"/>
                  <a:pt x="2377" y="48"/>
                  <a:pt x="2371" y="46"/>
                </a:cubicBezTo>
                <a:cubicBezTo>
                  <a:pt x="2370" y="46"/>
                  <a:pt x="2365" y="46"/>
                  <a:pt x="2361" y="47"/>
                </a:cubicBezTo>
                <a:cubicBezTo>
                  <a:pt x="2349" y="49"/>
                  <a:pt x="2332" y="49"/>
                  <a:pt x="2321" y="47"/>
                </a:cubicBezTo>
                <a:cubicBezTo>
                  <a:pt x="2319" y="46"/>
                  <a:pt x="2318" y="43"/>
                  <a:pt x="2314" y="43"/>
                </a:cubicBezTo>
                <a:cubicBezTo>
                  <a:pt x="2306" y="43"/>
                  <a:pt x="2302" y="41"/>
                  <a:pt x="2295" y="41"/>
                </a:cubicBezTo>
                <a:cubicBezTo>
                  <a:pt x="2283" y="40"/>
                  <a:pt x="2274" y="37"/>
                  <a:pt x="2263" y="35"/>
                </a:cubicBezTo>
                <a:cubicBezTo>
                  <a:pt x="2263" y="33"/>
                  <a:pt x="2263" y="31"/>
                  <a:pt x="2263" y="29"/>
                </a:cubicBezTo>
                <a:cubicBezTo>
                  <a:pt x="2261" y="28"/>
                  <a:pt x="2260" y="28"/>
                  <a:pt x="2258" y="27"/>
                </a:cubicBezTo>
                <a:cubicBezTo>
                  <a:pt x="2252" y="25"/>
                  <a:pt x="2245" y="23"/>
                  <a:pt x="2235" y="24"/>
                </a:cubicBezTo>
                <a:cubicBezTo>
                  <a:pt x="2225" y="22"/>
                  <a:pt x="2212" y="25"/>
                  <a:pt x="2202" y="22"/>
                </a:cubicBezTo>
                <a:cubicBezTo>
                  <a:pt x="2187" y="18"/>
                  <a:pt x="2187" y="18"/>
                  <a:pt x="2176" y="18"/>
                </a:cubicBezTo>
                <a:cubicBezTo>
                  <a:pt x="2171" y="17"/>
                  <a:pt x="2167" y="16"/>
                  <a:pt x="2163" y="15"/>
                </a:cubicBezTo>
                <a:cubicBezTo>
                  <a:pt x="2163" y="12"/>
                  <a:pt x="2163" y="10"/>
                  <a:pt x="2163" y="8"/>
                </a:cubicBezTo>
                <a:cubicBezTo>
                  <a:pt x="2156" y="7"/>
                  <a:pt x="2150" y="6"/>
                  <a:pt x="2143" y="5"/>
                </a:cubicBezTo>
                <a:cubicBezTo>
                  <a:pt x="2139" y="5"/>
                  <a:pt x="2135" y="5"/>
                  <a:pt x="2131" y="4"/>
                </a:cubicBezTo>
                <a:cubicBezTo>
                  <a:pt x="2127" y="3"/>
                  <a:pt x="2122" y="2"/>
                  <a:pt x="2115" y="4"/>
                </a:cubicBezTo>
                <a:cubicBezTo>
                  <a:pt x="2110" y="5"/>
                  <a:pt x="2101" y="5"/>
                  <a:pt x="2096" y="4"/>
                </a:cubicBezTo>
                <a:cubicBezTo>
                  <a:pt x="2089" y="3"/>
                  <a:pt x="2082" y="5"/>
                  <a:pt x="2077" y="4"/>
                </a:cubicBezTo>
                <a:cubicBezTo>
                  <a:pt x="2070" y="2"/>
                  <a:pt x="2064" y="3"/>
                  <a:pt x="2058" y="4"/>
                </a:cubicBezTo>
                <a:cubicBezTo>
                  <a:pt x="2046" y="4"/>
                  <a:pt x="2037" y="2"/>
                  <a:pt x="2026" y="2"/>
                </a:cubicBezTo>
                <a:cubicBezTo>
                  <a:pt x="2024" y="2"/>
                  <a:pt x="2023" y="2"/>
                  <a:pt x="2022" y="2"/>
                </a:cubicBezTo>
                <a:cubicBezTo>
                  <a:pt x="2010" y="0"/>
                  <a:pt x="1990" y="0"/>
                  <a:pt x="1980" y="3"/>
                </a:cubicBezTo>
                <a:cubicBezTo>
                  <a:pt x="1975" y="4"/>
                  <a:pt x="1971" y="4"/>
                  <a:pt x="1966" y="3"/>
                </a:cubicBezTo>
                <a:cubicBezTo>
                  <a:pt x="1958" y="3"/>
                  <a:pt x="1950" y="2"/>
                  <a:pt x="1941" y="2"/>
                </a:cubicBezTo>
                <a:cubicBezTo>
                  <a:pt x="1937" y="3"/>
                  <a:pt x="1933" y="3"/>
                  <a:pt x="1929" y="3"/>
                </a:cubicBezTo>
                <a:cubicBezTo>
                  <a:pt x="1924" y="3"/>
                  <a:pt x="1921" y="4"/>
                  <a:pt x="1916" y="4"/>
                </a:cubicBezTo>
                <a:cubicBezTo>
                  <a:pt x="1910" y="4"/>
                  <a:pt x="1903" y="5"/>
                  <a:pt x="1897" y="4"/>
                </a:cubicBezTo>
                <a:cubicBezTo>
                  <a:pt x="1891" y="6"/>
                  <a:pt x="1884" y="5"/>
                  <a:pt x="1877" y="5"/>
                </a:cubicBezTo>
                <a:cubicBezTo>
                  <a:pt x="1873" y="6"/>
                  <a:pt x="1870" y="5"/>
                  <a:pt x="1867" y="5"/>
                </a:cubicBezTo>
                <a:cubicBezTo>
                  <a:pt x="1863" y="5"/>
                  <a:pt x="1861" y="6"/>
                  <a:pt x="1856" y="6"/>
                </a:cubicBezTo>
                <a:cubicBezTo>
                  <a:pt x="1852" y="6"/>
                  <a:pt x="1848" y="6"/>
                  <a:pt x="1844" y="6"/>
                </a:cubicBezTo>
                <a:cubicBezTo>
                  <a:pt x="1839" y="6"/>
                  <a:pt x="1835" y="6"/>
                  <a:pt x="1831" y="7"/>
                </a:cubicBezTo>
                <a:cubicBezTo>
                  <a:pt x="1827" y="7"/>
                  <a:pt x="1823" y="6"/>
                  <a:pt x="1821" y="6"/>
                </a:cubicBezTo>
                <a:cubicBezTo>
                  <a:pt x="1816" y="7"/>
                  <a:pt x="1813" y="7"/>
                  <a:pt x="1809" y="7"/>
                </a:cubicBezTo>
                <a:cubicBezTo>
                  <a:pt x="1807" y="7"/>
                  <a:pt x="1805" y="7"/>
                  <a:pt x="1803" y="7"/>
                </a:cubicBezTo>
                <a:cubicBezTo>
                  <a:pt x="1787" y="6"/>
                  <a:pt x="1777" y="7"/>
                  <a:pt x="1763" y="8"/>
                </a:cubicBezTo>
                <a:cubicBezTo>
                  <a:pt x="1754" y="9"/>
                  <a:pt x="1745" y="10"/>
                  <a:pt x="1737" y="9"/>
                </a:cubicBezTo>
                <a:cubicBezTo>
                  <a:pt x="1730" y="8"/>
                  <a:pt x="1723" y="8"/>
                  <a:pt x="1715" y="8"/>
                </a:cubicBezTo>
                <a:cubicBezTo>
                  <a:pt x="1709" y="8"/>
                  <a:pt x="1700" y="7"/>
                  <a:pt x="1693" y="9"/>
                </a:cubicBezTo>
                <a:cubicBezTo>
                  <a:pt x="1693" y="10"/>
                  <a:pt x="1690" y="10"/>
                  <a:pt x="1689" y="10"/>
                </a:cubicBezTo>
                <a:cubicBezTo>
                  <a:pt x="1680" y="8"/>
                  <a:pt x="1670" y="9"/>
                  <a:pt x="1661" y="9"/>
                </a:cubicBezTo>
                <a:cubicBezTo>
                  <a:pt x="1652" y="9"/>
                  <a:pt x="1643" y="10"/>
                  <a:pt x="1635" y="9"/>
                </a:cubicBezTo>
                <a:cubicBezTo>
                  <a:pt x="1633" y="9"/>
                  <a:pt x="1630" y="9"/>
                  <a:pt x="1628" y="9"/>
                </a:cubicBezTo>
                <a:cubicBezTo>
                  <a:pt x="1618" y="12"/>
                  <a:pt x="1609" y="11"/>
                  <a:pt x="1601" y="9"/>
                </a:cubicBezTo>
                <a:cubicBezTo>
                  <a:pt x="1592" y="11"/>
                  <a:pt x="1583" y="11"/>
                  <a:pt x="1575" y="10"/>
                </a:cubicBezTo>
                <a:cubicBezTo>
                  <a:pt x="1569" y="10"/>
                  <a:pt x="1563" y="11"/>
                  <a:pt x="1558" y="10"/>
                </a:cubicBezTo>
                <a:cubicBezTo>
                  <a:pt x="1551" y="9"/>
                  <a:pt x="1545" y="9"/>
                  <a:pt x="1539" y="10"/>
                </a:cubicBezTo>
                <a:cubicBezTo>
                  <a:pt x="1528" y="10"/>
                  <a:pt x="1517" y="10"/>
                  <a:pt x="1506" y="10"/>
                </a:cubicBezTo>
                <a:cubicBezTo>
                  <a:pt x="1498" y="11"/>
                  <a:pt x="1490" y="11"/>
                  <a:pt x="1483" y="9"/>
                </a:cubicBezTo>
                <a:cubicBezTo>
                  <a:pt x="1480" y="9"/>
                  <a:pt x="1477" y="9"/>
                  <a:pt x="1474" y="9"/>
                </a:cubicBezTo>
                <a:cubicBezTo>
                  <a:pt x="1464" y="9"/>
                  <a:pt x="1455" y="11"/>
                  <a:pt x="1446" y="11"/>
                </a:cubicBezTo>
                <a:cubicBezTo>
                  <a:pt x="1433" y="12"/>
                  <a:pt x="1421" y="11"/>
                  <a:pt x="1408" y="11"/>
                </a:cubicBezTo>
                <a:cubicBezTo>
                  <a:pt x="1402" y="11"/>
                  <a:pt x="1396" y="12"/>
                  <a:pt x="1390" y="11"/>
                </a:cubicBezTo>
                <a:cubicBezTo>
                  <a:pt x="1388" y="10"/>
                  <a:pt x="1382" y="10"/>
                  <a:pt x="1377" y="11"/>
                </a:cubicBezTo>
                <a:cubicBezTo>
                  <a:pt x="1373" y="12"/>
                  <a:pt x="1369" y="12"/>
                  <a:pt x="1365" y="12"/>
                </a:cubicBezTo>
                <a:cubicBezTo>
                  <a:pt x="1360" y="11"/>
                  <a:pt x="1355" y="11"/>
                  <a:pt x="1352" y="12"/>
                </a:cubicBezTo>
                <a:cubicBezTo>
                  <a:pt x="1346" y="15"/>
                  <a:pt x="1339" y="14"/>
                  <a:pt x="1333" y="13"/>
                </a:cubicBezTo>
                <a:cubicBezTo>
                  <a:pt x="1328" y="12"/>
                  <a:pt x="1322" y="12"/>
                  <a:pt x="1318" y="13"/>
                </a:cubicBezTo>
                <a:cubicBezTo>
                  <a:pt x="1306" y="15"/>
                  <a:pt x="1295" y="13"/>
                  <a:pt x="1285" y="13"/>
                </a:cubicBezTo>
                <a:cubicBezTo>
                  <a:pt x="1276" y="13"/>
                  <a:pt x="1269" y="12"/>
                  <a:pt x="1260" y="13"/>
                </a:cubicBezTo>
                <a:cubicBezTo>
                  <a:pt x="1254" y="14"/>
                  <a:pt x="1247" y="14"/>
                  <a:pt x="1241" y="13"/>
                </a:cubicBezTo>
                <a:cubicBezTo>
                  <a:pt x="1236" y="13"/>
                  <a:pt x="1231" y="12"/>
                  <a:pt x="1225" y="13"/>
                </a:cubicBezTo>
                <a:cubicBezTo>
                  <a:pt x="1220" y="14"/>
                  <a:pt x="1214" y="12"/>
                  <a:pt x="1207" y="12"/>
                </a:cubicBezTo>
                <a:cubicBezTo>
                  <a:pt x="1192" y="13"/>
                  <a:pt x="1176" y="14"/>
                  <a:pt x="1160" y="13"/>
                </a:cubicBezTo>
                <a:cubicBezTo>
                  <a:pt x="1154" y="13"/>
                  <a:pt x="1146" y="12"/>
                  <a:pt x="1140" y="14"/>
                </a:cubicBezTo>
                <a:cubicBezTo>
                  <a:pt x="1132" y="13"/>
                  <a:pt x="1125" y="14"/>
                  <a:pt x="1120" y="15"/>
                </a:cubicBezTo>
                <a:cubicBezTo>
                  <a:pt x="1110" y="17"/>
                  <a:pt x="1102" y="17"/>
                  <a:pt x="1094" y="15"/>
                </a:cubicBezTo>
                <a:cubicBezTo>
                  <a:pt x="1084" y="14"/>
                  <a:pt x="1072" y="14"/>
                  <a:pt x="1061" y="12"/>
                </a:cubicBezTo>
                <a:cubicBezTo>
                  <a:pt x="1059" y="12"/>
                  <a:pt x="1056" y="13"/>
                  <a:pt x="1053" y="13"/>
                </a:cubicBezTo>
                <a:cubicBezTo>
                  <a:pt x="1045" y="14"/>
                  <a:pt x="1037" y="15"/>
                  <a:pt x="1029" y="13"/>
                </a:cubicBezTo>
                <a:cubicBezTo>
                  <a:pt x="1026" y="16"/>
                  <a:pt x="1019" y="17"/>
                  <a:pt x="1009" y="17"/>
                </a:cubicBezTo>
                <a:cubicBezTo>
                  <a:pt x="1008" y="16"/>
                  <a:pt x="1006" y="16"/>
                  <a:pt x="1004" y="15"/>
                </a:cubicBezTo>
                <a:cubicBezTo>
                  <a:pt x="991" y="14"/>
                  <a:pt x="979" y="19"/>
                  <a:pt x="967" y="16"/>
                </a:cubicBezTo>
                <a:cubicBezTo>
                  <a:pt x="954" y="17"/>
                  <a:pt x="942" y="19"/>
                  <a:pt x="930" y="19"/>
                </a:cubicBezTo>
                <a:cubicBezTo>
                  <a:pt x="927" y="20"/>
                  <a:pt x="925" y="22"/>
                  <a:pt x="921" y="22"/>
                </a:cubicBezTo>
                <a:cubicBezTo>
                  <a:pt x="916" y="20"/>
                  <a:pt x="911" y="18"/>
                  <a:pt x="905" y="18"/>
                </a:cubicBezTo>
                <a:cubicBezTo>
                  <a:pt x="899" y="19"/>
                  <a:pt x="895" y="21"/>
                  <a:pt x="888" y="20"/>
                </a:cubicBezTo>
                <a:cubicBezTo>
                  <a:pt x="878" y="20"/>
                  <a:pt x="870" y="22"/>
                  <a:pt x="861" y="23"/>
                </a:cubicBezTo>
                <a:cubicBezTo>
                  <a:pt x="856" y="24"/>
                  <a:pt x="852" y="25"/>
                  <a:pt x="846" y="24"/>
                </a:cubicBezTo>
                <a:cubicBezTo>
                  <a:pt x="838" y="23"/>
                  <a:pt x="830" y="23"/>
                  <a:pt x="821" y="24"/>
                </a:cubicBezTo>
                <a:cubicBezTo>
                  <a:pt x="813" y="25"/>
                  <a:pt x="802" y="27"/>
                  <a:pt x="793" y="24"/>
                </a:cubicBezTo>
                <a:cubicBezTo>
                  <a:pt x="791" y="24"/>
                  <a:pt x="789" y="24"/>
                  <a:pt x="786" y="24"/>
                </a:cubicBezTo>
                <a:cubicBezTo>
                  <a:pt x="772" y="24"/>
                  <a:pt x="759" y="26"/>
                  <a:pt x="745" y="26"/>
                </a:cubicBezTo>
                <a:cubicBezTo>
                  <a:pt x="742" y="26"/>
                  <a:pt x="741" y="27"/>
                  <a:pt x="739" y="28"/>
                </a:cubicBezTo>
                <a:cubicBezTo>
                  <a:pt x="734" y="28"/>
                  <a:pt x="730" y="29"/>
                  <a:pt x="725" y="29"/>
                </a:cubicBezTo>
                <a:cubicBezTo>
                  <a:pt x="714" y="29"/>
                  <a:pt x="704" y="28"/>
                  <a:pt x="693" y="29"/>
                </a:cubicBezTo>
                <a:cubicBezTo>
                  <a:pt x="683" y="30"/>
                  <a:pt x="672" y="30"/>
                  <a:pt x="662" y="28"/>
                </a:cubicBezTo>
                <a:cubicBezTo>
                  <a:pt x="660" y="28"/>
                  <a:pt x="656" y="28"/>
                  <a:pt x="654" y="28"/>
                </a:cubicBezTo>
                <a:cubicBezTo>
                  <a:pt x="648" y="29"/>
                  <a:pt x="642" y="29"/>
                  <a:pt x="636" y="29"/>
                </a:cubicBezTo>
                <a:cubicBezTo>
                  <a:pt x="634" y="28"/>
                  <a:pt x="630" y="28"/>
                  <a:pt x="628" y="29"/>
                </a:cubicBezTo>
                <a:cubicBezTo>
                  <a:pt x="623" y="30"/>
                  <a:pt x="616" y="30"/>
                  <a:pt x="611" y="30"/>
                </a:cubicBezTo>
                <a:cubicBezTo>
                  <a:pt x="602" y="31"/>
                  <a:pt x="594" y="30"/>
                  <a:pt x="585" y="30"/>
                </a:cubicBezTo>
                <a:cubicBezTo>
                  <a:pt x="577" y="30"/>
                  <a:pt x="568" y="30"/>
                  <a:pt x="559" y="31"/>
                </a:cubicBezTo>
                <a:cubicBezTo>
                  <a:pt x="558" y="31"/>
                  <a:pt x="558" y="31"/>
                  <a:pt x="557" y="31"/>
                </a:cubicBezTo>
                <a:cubicBezTo>
                  <a:pt x="552" y="29"/>
                  <a:pt x="546" y="31"/>
                  <a:pt x="542" y="31"/>
                </a:cubicBezTo>
                <a:cubicBezTo>
                  <a:pt x="537" y="32"/>
                  <a:pt x="532" y="32"/>
                  <a:pt x="527" y="33"/>
                </a:cubicBezTo>
                <a:cubicBezTo>
                  <a:pt x="513" y="33"/>
                  <a:pt x="500" y="32"/>
                  <a:pt x="486" y="33"/>
                </a:cubicBezTo>
                <a:cubicBezTo>
                  <a:pt x="474" y="31"/>
                  <a:pt x="461" y="33"/>
                  <a:pt x="450" y="33"/>
                </a:cubicBezTo>
                <a:cubicBezTo>
                  <a:pt x="447" y="34"/>
                  <a:pt x="445" y="35"/>
                  <a:pt x="442" y="35"/>
                </a:cubicBezTo>
                <a:cubicBezTo>
                  <a:pt x="439" y="35"/>
                  <a:pt x="436" y="34"/>
                  <a:pt x="432" y="34"/>
                </a:cubicBezTo>
                <a:cubicBezTo>
                  <a:pt x="424" y="34"/>
                  <a:pt x="417" y="36"/>
                  <a:pt x="409" y="36"/>
                </a:cubicBezTo>
                <a:cubicBezTo>
                  <a:pt x="402" y="36"/>
                  <a:pt x="396" y="36"/>
                  <a:pt x="390" y="36"/>
                </a:cubicBezTo>
                <a:cubicBezTo>
                  <a:pt x="383" y="37"/>
                  <a:pt x="376" y="37"/>
                  <a:pt x="370" y="37"/>
                </a:cubicBezTo>
                <a:cubicBezTo>
                  <a:pt x="364" y="36"/>
                  <a:pt x="359" y="40"/>
                  <a:pt x="353" y="37"/>
                </a:cubicBezTo>
                <a:cubicBezTo>
                  <a:pt x="341" y="40"/>
                  <a:pt x="326" y="38"/>
                  <a:pt x="312" y="40"/>
                </a:cubicBezTo>
                <a:cubicBezTo>
                  <a:pt x="305" y="42"/>
                  <a:pt x="296" y="41"/>
                  <a:pt x="288" y="41"/>
                </a:cubicBezTo>
                <a:cubicBezTo>
                  <a:pt x="279" y="41"/>
                  <a:pt x="272" y="43"/>
                  <a:pt x="264" y="43"/>
                </a:cubicBezTo>
                <a:cubicBezTo>
                  <a:pt x="256" y="44"/>
                  <a:pt x="248" y="45"/>
                  <a:pt x="239" y="45"/>
                </a:cubicBezTo>
                <a:cubicBezTo>
                  <a:pt x="224" y="47"/>
                  <a:pt x="208" y="47"/>
                  <a:pt x="193" y="47"/>
                </a:cubicBezTo>
                <a:cubicBezTo>
                  <a:pt x="186" y="46"/>
                  <a:pt x="180" y="46"/>
                  <a:pt x="174" y="47"/>
                </a:cubicBezTo>
                <a:cubicBezTo>
                  <a:pt x="144" y="52"/>
                  <a:pt x="144" y="52"/>
                  <a:pt x="113" y="52"/>
                </a:cubicBezTo>
                <a:cubicBezTo>
                  <a:pt x="97" y="53"/>
                  <a:pt x="83" y="54"/>
                  <a:pt x="69" y="56"/>
                </a:cubicBezTo>
                <a:cubicBezTo>
                  <a:pt x="61" y="57"/>
                  <a:pt x="54" y="57"/>
                  <a:pt x="46" y="58"/>
                </a:cubicBezTo>
                <a:cubicBezTo>
                  <a:pt x="44" y="58"/>
                  <a:pt x="43" y="56"/>
                  <a:pt x="40" y="57"/>
                </a:cubicBezTo>
                <a:cubicBezTo>
                  <a:pt x="27" y="59"/>
                  <a:pt x="14" y="58"/>
                  <a:pt x="1" y="59"/>
                </a:cubicBezTo>
                <a:cubicBezTo>
                  <a:pt x="0" y="59"/>
                  <a:pt x="0" y="59"/>
                  <a:pt x="0" y="59"/>
                </a:cubicBezTo>
                <a:cubicBezTo>
                  <a:pt x="0" y="229"/>
                  <a:pt x="0" y="229"/>
                  <a:pt x="0" y="229"/>
                </a:cubicBezTo>
                <a:cubicBezTo>
                  <a:pt x="67" y="166"/>
                  <a:pt x="156" y="125"/>
                  <a:pt x="262" y="115"/>
                </a:cubicBezTo>
                <a:cubicBezTo>
                  <a:pt x="111" y="239"/>
                  <a:pt x="91" y="496"/>
                  <a:pt x="91" y="575"/>
                </a:cubicBezTo>
                <a:cubicBezTo>
                  <a:pt x="91" y="654"/>
                  <a:pt x="111" y="910"/>
                  <a:pt x="262" y="1035"/>
                </a:cubicBezTo>
                <a:cubicBezTo>
                  <a:pt x="156" y="1024"/>
                  <a:pt x="67" y="984"/>
                  <a:pt x="0" y="921"/>
                </a:cubicBezTo>
                <a:cubicBezTo>
                  <a:pt x="0" y="1124"/>
                  <a:pt x="0" y="1124"/>
                  <a:pt x="0" y="1124"/>
                </a:cubicBezTo>
                <a:cubicBezTo>
                  <a:pt x="8" y="1124"/>
                  <a:pt x="16" y="1123"/>
                  <a:pt x="23" y="1124"/>
                </a:cubicBezTo>
                <a:close/>
                <a:moveTo>
                  <a:pt x="2703" y="601"/>
                </a:moveTo>
                <a:cubicBezTo>
                  <a:pt x="2703" y="601"/>
                  <a:pt x="2703" y="602"/>
                  <a:pt x="2703" y="603"/>
                </a:cubicBezTo>
                <a:cubicBezTo>
                  <a:pt x="2700" y="603"/>
                  <a:pt x="2697" y="603"/>
                  <a:pt x="2695" y="603"/>
                </a:cubicBezTo>
                <a:cubicBezTo>
                  <a:pt x="2694" y="602"/>
                  <a:pt x="2694" y="602"/>
                  <a:pt x="2694" y="601"/>
                </a:cubicBezTo>
                <a:cubicBezTo>
                  <a:pt x="2698" y="601"/>
                  <a:pt x="2700" y="601"/>
                  <a:pt x="2703" y="601"/>
                </a:cubicBezTo>
                <a:close/>
                <a:moveTo>
                  <a:pt x="2652" y="1008"/>
                </a:moveTo>
                <a:cubicBezTo>
                  <a:pt x="2645" y="1007"/>
                  <a:pt x="2641" y="1007"/>
                  <a:pt x="2642" y="1006"/>
                </a:cubicBezTo>
                <a:cubicBezTo>
                  <a:pt x="2646" y="1006"/>
                  <a:pt x="2647" y="1007"/>
                  <a:pt x="2652" y="1008"/>
                </a:cubicBezTo>
                <a:close/>
                <a:moveTo>
                  <a:pt x="1287" y="655"/>
                </a:moveTo>
                <a:cubicBezTo>
                  <a:pt x="1110" y="655"/>
                  <a:pt x="1110" y="655"/>
                  <a:pt x="1110" y="655"/>
                </a:cubicBezTo>
                <a:lnTo>
                  <a:pt x="1287" y="655"/>
                </a:lnTo>
                <a:close/>
                <a:moveTo>
                  <a:pt x="477" y="115"/>
                </a:moveTo>
                <a:cubicBezTo>
                  <a:pt x="718" y="139"/>
                  <a:pt x="875" y="320"/>
                  <a:pt x="875" y="575"/>
                </a:cubicBezTo>
                <a:cubicBezTo>
                  <a:pt x="875" y="830"/>
                  <a:pt x="718" y="1011"/>
                  <a:pt x="477" y="1035"/>
                </a:cubicBezTo>
                <a:cubicBezTo>
                  <a:pt x="627" y="911"/>
                  <a:pt x="647" y="653"/>
                  <a:pt x="647" y="575"/>
                </a:cubicBezTo>
                <a:cubicBezTo>
                  <a:pt x="647" y="496"/>
                  <a:pt x="627" y="239"/>
                  <a:pt x="477" y="115"/>
                </a:cubicBezTo>
                <a:close/>
              </a:path>
            </a:pathLst>
          </a:custGeom>
          <a:solidFill>
            <a:srgbClr val="CFC6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Rectangle 77"/>
          <p:cNvSpPr/>
          <p:nvPr userDrawn="1"/>
        </p:nvSpPr>
        <p:spPr>
          <a:xfrm>
            <a:off x="0" y="2219325"/>
            <a:ext cx="3167063" cy="3200400"/>
          </a:xfrm>
          <a:prstGeom prst="rect">
            <a:avLst/>
          </a:prstGeom>
          <a:solidFill>
            <a:srgbClr val="CFC6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7580" fontAlgn="auto">
              <a:spcBef>
                <a:spcPts val="0"/>
              </a:spcBef>
              <a:spcAft>
                <a:spcPts val="0"/>
              </a:spcAft>
              <a:defRPr/>
            </a:pPr>
            <a:endParaRPr lang="en-US" sz="1900">
              <a:solidFill>
                <a:prstClr val="white"/>
              </a:solidFill>
            </a:endParaRPr>
          </a:p>
        </p:txBody>
      </p:sp>
      <p:sp>
        <p:nvSpPr>
          <p:cNvPr id="9" name="Freeform 10"/>
          <p:cNvSpPr/>
          <p:nvPr userDrawn="1"/>
        </p:nvSpPr>
        <p:spPr bwMode="auto">
          <a:xfrm>
            <a:off x="1511300" y="2309813"/>
            <a:ext cx="1265238" cy="2925762"/>
          </a:xfrm>
          <a:custGeom>
            <a:avLst/>
            <a:gdLst>
              <a:gd name="T0" fmla="*/ 0 w 398"/>
              <a:gd name="T1" fmla="*/ 2147483647 h 920"/>
              <a:gd name="T2" fmla="*/ 2147483647 w 398"/>
              <a:gd name="T3" fmla="*/ 2147483647 h 920"/>
              <a:gd name="T4" fmla="*/ 0 w 398"/>
              <a:gd name="T5" fmla="*/ 0 h 920"/>
              <a:gd name="T6" fmla="*/ 2147483647 w 398"/>
              <a:gd name="T7" fmla="*/ 2147483647 h 920"/>
              <a:gd name="T8" fmla="*/ 0 w 398"/>
              <a:gd name="T9" fmla="*/ 2147483647 h 9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920">
                <a:moveTo>
                  <a:pt x="0" y="920"/>
                </a:moveTo>
                <a:cubicBezTo>
                  <a:pt x="241" y="896"/>
                  <a:pt x="398" y="715"/>
                  <a:pt x="398" y="460"/>
                </a:cubicBezTo>
                <a:cubicBezTo>
                  <a:pt x="398" y="205"/>
                  <a:pt x="241" y="24"/>
                  <a:pt x="0" y="0"/>
                </a:cubicBezTo>
                <a:cubicBezTo>
                  <a:pt x="150" y="124"/>
                  <a:pt x="170" y="381"/>
                  <a:pt x="170" y="460"/>
                </a:cubicBezTo>
                <a:cubicBezTo>
                  <a:pt x="170" y="538"/>
                  <a:pt x="150" y="796"/>
                  <a:pt x="0" y="9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11"/>
          <p:cNvSpPr/>
          <p:nvPr userDrawn="1"/>
        </p:nvSpPr>
        <p:spPr bwMode="auto">
          <a:xfrm>
            <a:off x="-4763" y="2309813"/>
            <a:ext cx="833438" cy="2925762"/>
          </a:xfrm>
          <a:custGeom>
            <a:avLst/>
            <a:gdLst>
              <a:gd name="T0" fmla="*/ 2147483647 w 262"/>
              <a:gd name="T1" fmla="*/ 2147483647 h 920"/>
              <a:gd name="T2" fmla="*/ 2147483647 w 262"/>
              <a:gd name="T3" fmla="*/ 0 h 920"/>
              <a:gd name="T4" fmla="*/ 0 w 262"/>
              <a:gd name="T5" fmla="*/ 2147483647 h 920"/>
              <a:gd name="T6" fmla="*/ 0 w 262"/>
              <a:gd name="T7" fmla="*/ 2147483647 h 920"/>
              <a:gd name="T8" fmla="*/ 2147483647 w 262"/>
              <a:gd name="T9" fmla="*/ 2147483647 h 920"/>
              <a:gd name="T10" fmla="*/ 2147483647 w 262"/>
              <a:gd name="T11" fmla="*/ 2147483647 h 9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2" h="920">
                <a:moveTo>
                  <a:pt x="91" y="460"/>
                </a:moveTo>
                <a:cubicBezTo>
                  <a:pt x="91" y="381"/>
                  <a:pt x="111" y="124"/>
                  <a:pt x="262" y="0"/>
                </a:cubicBezTo>
                <a:cubicBezTo>
                  <a:pt x="156" y="10"/>
                  <a:pt x="67" y="51"/>
                  <a:pt x="0" y="114"/>
                </a:cubicBezTo>
                <a:cubicBezTo>
                  <a:pt x="0" y="806"/>
                  <a:pt x="0" y="806"/>
                  <a:pt x="0" y="806"/>
                </a:cubicBezTo>
                <a:cubicBezTo>
                  <a:pt x="67" y="869"/>
                  <a:pt x="156" y="909"/>
                  <a:pt x="262" y="920"/>
                </a:cubicBezTo>
                <a:cubicBezTo>
                  <a:pt x="111" y="795"/>
                  <a:pt x="91" y="539"/>
                  <a:pt x="91" y="46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p:nvPr userDrawn="1"/>
        </p:nvSpPr>
        <p:spPr bwMode="auto">
          <a:xfrm>
            <a:off x="7664450" y="1047750"/>
            <a:ext cx="9525" cy="3175"/>
          </a:xfrm>
          <a:custGeom>
            <a:avLst/>
            <a:gdLst>
              <a:gd name="T0" fmla="*/ 0 w 3"/>
              <a:gd name="T1" fmla="*/ 2147483647 h 1"/>
              <a:gd name="T2" fmla="*/ 2147483647 w 3"/>
              <a:gd name="T3" fmla="*/ 2147483647 h 1"/>
              <a:gd name="T4" fmla="*/ 0 w 3"/>
              <a:gd name="T5" fmla="*/ 2147483647 h 1"/>
              <a:gd name="T6" fmla="*/ 0 60000 65536"/>
              <a:gd name="T7" fmla="*/ 0 60000 65536"/>
              <a:gd name="T8" fmla="*/ 0 60000 65536"/>
            </a:gdLst>
            <a:ahLst/>
            <a:cxnLst>
              <a:cxn ang="T6">
                <a:pos x="T0" y="T1"/>
              </a:cxn>
              <a:cxn ang="T7">
                <a:pos x="T2" y="T3"/>
              </a:cxn>
              <a:cxn ang="T8">
                <a:pos x="T4" y="T5"/>
              </a:cxn>
            </a:cxnLst>
            <a:rect l="0" t="0" r="r" b="b"/>
            <a:pathLst>
              <a:path w="3" h="1">
                <a:moveTo>
                  <a:pt x="0" y="1"/>
                </a:moveTo>
                <a:cubicBezTo>
                  <a:pt x="1" y="1"/>
                  <a:pt x="2" y="1"/>
                  <a:pt x="3" y="1"/>
                </a:cubicBezTo>
                <a:cubicBezTo>
                  <a:pt x="2" y="0"/>
                  <a:pt x="1" y="0"/>
                  <a:pt x="0" y="1"/>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7362825" y="1044575"/>
            <a:ext cx="6350" cy="3175"/>
          </a:xfrm>
          <a:custGeom>
            <a:avLst/>
            <a:gdLst>
              <a:gd name="T0" fmla="*/ 2147483647 w 2"/>
              <a:gd name="T1" fmla="*/ 0 h 1"/>
              <a:gd name="T2" fmla="*/ 2147483647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1"/>
                  <a:pt x="1" y="1"/>
                  <a:pt x="2" y="1"/>
                </a:cubicBezTo>
                <a:cubicBezTo>
                  <a:pt x="2" y="1"/>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7673975"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5"/>
          <p:cNvSpPr/>
          <p:nvPr userDrawn="1"/>
        </p:nvSpPr>
        <p:spPr bwMode="auto">
          <a:xfrm>
            <a:off x="7794625"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6"/>
          <p:cNvSpPr/>
          <p:nvPr userDrawn="1"/>
        </p:nvSpPr>
        <p:spPr bwMode="auto">
          <a:xfrm>
            <a:off x="7029450" y="835025"/>
            <a:ext cx="3175" cy="3175"/>
          </a:xfrm>
          <a:custGeom>
            <a:avLst/>
            <a:gdLst>
              <a:gd name="T0" fmla="*/ 2147483647 w 1"/>
              <a:gd name="T1" fmla="*/ 0 h 1"/>
              <a:gd name="T2" fmla="*/ 0 w 1"/>
              <a:gd name="T3" fmla="*/ 0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0"/>
                  <a:pt x="0" y="0"/>
                  <a:pt x="0" y="0"/>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7026275" y="835025"/>
            <a:ext cx="3175" cy="1588"/>
          </a:xfrm>
          <a:custGeom>
            <a:avLst/>
            <a:gdLst>
              <a:gd name="T0" fmla="*/ 0 w 1"/>
              <a:gd name="T1" fmla="*/ 0 h 1588"/>
              <a:gd name="T2" fmla="*/ 0 w 1"/>
              <a:gd name="T3" fmla="*/ 0 h 1588"/>
              <a:gd name="T4" fmla="*/ 2147483647 w 1"/>
              <a:gd name="T5" fmla="*/ 0 h 1588"/>
              <a:gd name="T6" fmla="*/ 0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0" y="0"/>
                </a:moveTo>
                <a:cubicBezTo>
                  <a:pt x="0" y="0"/>
                  <a:pt x="0" y="0"/>
                  <a:pt x="0" y="0"/>
                </a:cubicBezTo>
                <a:cubicBezTo>
                  <a:pt x="0" y="0"/>
                  <a:pt x="0"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7004050" y="838200"/>
            <a:ext cx="6350" cy="1588"/>
          </a:xfrm>
          <a:custGeom>
            <a:avLst/>
            <a:gdLst>
              <a:gd name="T0" fmla="*/ 2147483647 w 2"/>
              <a:gd name="T1" fmla="*/ 0 h 1588"/>
              <a:gd name="T2" fmla="*/ 2147483647 w 2"/>
              <a:gd name="T3" fmla="*/ 0 h 1588"/>
              <a:gd name="T4" fmla="*/ 0 w 2"/>
              <a:gd name="T5" fmla="*/ 0 h 1588"/>
              <a:gd name="T6" fmla="*/ 2147483647 w 2"/>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588">
                <a:moveTo>
                  <a:pt x="2" y="0"/>
                </a:moveTo>
                <a:cubicBezTo>
                  <a:pt x="2" y="0"/>
                  <a:pt x="2" y="0"/>
                  <a:pt x="1" y="0"/>
                </a:cubicBezTo>
                <a:cubicBezTo>
                  <a:pt x="1" y="0"/>
                  <a:pt x="0" y="0"/>
                  <a:pt x="0" y="0"/>
                </a:cubicBezTo>
                <a:cubicBezTo>
                  <a:pt x="1" y="0"/>
                  <a:pt x="1" y="0"/>
                  <a:pt x="2"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7937500" y="1054100"/>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1"/>
                  <a:pt x="0" y="1"/>
                  <a:pt x="0" y="1"/>
                </a:cubicBezTo>
                <a:cubicBezTo>
                  <a:pt x="0" y="1"/>
                  <a:pt x="0"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7988300"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1"/>
          <p:cNvSpPr/>
          <p:nvPr userDrawn="1"/>
        </p:nvSpPr>
        <p:spPr bwMode="auto">
          <a:xfrm>
            <a:off x="7870825" y="10541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2"/>
          <p:cNvSpPr/>
          <p:nvPr userDrawn="1"/>
        </p:nvSpPr>
        <p:spPr bwMode="auto">
          <a:xfrm>
            <a:off x="8010525"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3"/>
          <p:cNvSpPr/>
          <p:nvPr userDrawn="1"/>
        </p:nvSpPr>
        <p:spPr bwMode="auto">
          <a:xfrm>
            <a:off x="8001000" y="1054100"/>
            <a:ext cx="9525" cy="3175"/>
          </a:xfrm>
          <a:custGeom>
            <a:avLst/>
            <a:gdLst>
              <a:gd name="T0" fmla="*/ 2147483647 w 3"/>
              <a:gd name="T1" fmla="*/ 0 h 1"/>
              <a:gd name="T2" fmla="*/ 0 w 3"/>
              <a:gd name="T3" fmla="*/ 2147483647 h 1"/>
              <a:gd name="T4" fmla="*/ 2147483647 w 3"/>
              <a:gd name="T5" fmla="*/ 0 h 1"/>
              <a:gd name="T6" fmla="*/ 0 60000 65536"/>
              <a:gd name="T7" fmla="*/ 0 60000 65536"/>
              <a:gd name="T8" fmla="*/ 0 60000 65536"/>
            </a:gdLst>
            <a:ahLst/>
            <a:cxnLst>
              <a:cxn ang="T6">
                <a:pos x="T0" y="T1"/>
              </a:cxn>
              <a:cxn ang="T7">
                <a:pos x="T2" y="T3"/>
              </a:cxn>
              <a:cxn ang="T8">
                <a:pos x="T4" y="T5"/>
              </a:cxn>
            </a:cxnLst>
            <a:rect l="0" t="0" r="r" b="b"/>
            <a:pathLst>
              <a:path w="3" h="1">
                <a:moveTo>
                  <a:pt x="3" y="0"/>
                </a:moveTo>
                <a:cubicBezTo>
                  <a:pt x="2" y="1"/>
                  <a:pt x="0" y="0"/>
                  <a:pt x="0" y="1"/>
                </a:cubicBezTo>
                <a:cubicBezTo>
                  <a:pt x="0" y="1"/>
                  <a:pt x="2" y="1"/>
                  <a:pt x="3"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4"/>
          <p:cNvSpPr/>
          <p:nvPr userDrawn="1"/>
        </p:nvSpPr>
        <p:spPr bwMode="auto">
          <a:xfrm>
            <a:off x="7988300"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5"/>
          <p:cNvSpPr/>
          <p:nvPr userDrawn="1"/>
        </p:nvSpPr>
        <p:spPr bwMode="auto">
          <a:xfrm>
            <a:off x="7940675" y="1054100"/>
            <a:ext cx="9525" cy="1588"/>
          </a:xfrm>
          <a:custGeom>
            <a:avLst/>
            <a:gdLst>
              <a:gd name="T0" fmla="*/ 0 w 3"/>
              <a:gd name="T1" fmla="*/ 0 h 1588"/>
              <a:gd name="T2" fmla="*/ 2147483647 w 3"/>
              <a:gd name="T3" fmla="*/ 0 h 1588"/>
              <a:gd name="T4" fmla="*/ 0 w 3"/>
              <a:gd name="T5" fmla="*/ 0 h 1588"/>
              <a:gd name="T6" fmla="*/ 0 60000 65536"/>
              <a:gd name="T7" fmla="*/ 0 60000 65536"/>
              <a:gd name="T8" fmla="*/ 0 60000 65536"/>
            </a:gdLst>
            <a:ahLst/>
            <a:cxnLst>
              <a:cxn ang="T6">
                <a:pos x="T0" y="T1"/>
              </a:cxn>
              <a:cxn ang="T7">
                <a:pos x="T2" y="T3"/>
              </a:cxn>
              <a:cxn ang="T8">
                <a:pos x="T4" y="T5"/>
              </a:cxn>
            </a:cxnLst>
            <a:rect l="0" t="0" r="r" b="b"/>
            <a:pathLst>
              <a:path w="3" h="1588">
                <a:moveTo>
                  <a:pt x="0" y="0"/>
                </a:moveTo>
                <a:cubicBezTo>
                  <a:pt x="1" y="0"/>
                  <a:pt x="2" y="0"/>
                  <a:pt x="3" y="0"/>
                </a:cubicBezTo>
                <a:cubicBezTo>
                  <a:pt x="2" y="0"/>
                  <a:pt x="1"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6"/>
          <p:cNvSpPr/>
          <p:nvPr userDrawn="1"/>
        </p:nvSpPr>
        <p:spPr bwMode="auto">
          <a:xfrm>
            <a:off x="7648575" y="8191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7"/>
          <p:cNvSpPr>
            <a:spLocks noEditPoints="1"/>
          </p:cNvSpPr>
          <p:nvPr userDrawn="1"/>
        </p:nvSpPr>
        <p:spPr bwMode="auto">
          <a:xfrm>
            <a:off x="6710363" y="812800"/>
            <a:ext cx="1987550" cy="250825"/>
          </a:xfrm>
          <a:custGeom>
            <a:avLst/>
            <a:gdLst>
              <a:gd name="T0" fmla="*/ 2147483647 w 625"/>
              <a:gd name="T1" fmla="*/ 2147483647 h 79"/>
              <a:gd name="T2" fmla="*/ 2147483647 w 625"/>
              <a:gd name="T3" fmla="*/ 2147483647 h 79"/>
              <a:gd name="T4" fmla="*/ 2147483647 w 625"/>
              <a:gd name="T5" fmla="*/ 2147483647 h 79"/>
              <a:gd name="T6" fmla="*/ 2147483647 w 625"/>
              <a:gd name="T7" fmla="*/ 2147483647 h 79"/>
              <a:gd name="T8" fmla="*/ 2147483647 w 625"/>
              <a:gd name="T9" fmla="*/ 2147483647 h 79"/>
              <a:gd name="T10" fmla="*/ 2147483647 w 625"/>
              <a:gd name="T11" fmla="*/ 2147483647 h 79"/>
              <a:gd name="T12" fmla="*/ 2147483647 w 625"/>
              <a:gd name="T13" fmla="*/ 2147483647 h 79"/>
              <a:gd name="T14" fmla="*/ 2147483647 w 625"/>
              <a:gd name="T15" fmla="*/ 2147483647 h 79"/>
              <a:gd name="T16" fmla="*/ 2147483647 w 625"/>
              <a:gd name="T17" fmla="*/ 2147483647 h 79"/>
              <a:gd name="T18" fmla="*/ 2147483647 w 625"/>
              <a:gd name="T19" fmla="*/ 2147483647 h 79"/>
              <a:gd name="T20" fmla="*/ 2147483647 w 625"/>
              <a:gd name="T21" fmla="*/ 2147483647 h 79"/>
              <a:gd name="T22" fmla="*/ 2147483647 w 625"/>
              <a:gd name="T23" fmla="*/ 2147483647 h 79"/>
              <a:gd name="T24" fmla="*/ 2147483647 w 625"/>
              <a:gd name="T25" fmla="*/ 2147483647 h 79"/>
              <a:gd name="T26" fmla="*/ 2147483647 w 625"/>
              <a:gd name="T27" fmla="*/ 2147483647 h 79"/>
              <a:gd name="T28" fmla="*/ 2147483647 w 625"/>
              <a:gd name="T29" fmla="*/ 2147483647 h 79"/>
              <a:gd name="T30" fmla="*/ 2147483647 w 625"/>
              <a:gd name="T31" fmla="*/ 2147483647 h 79"/>
              <a:gd name="T32" fmla="*/ 2147483647 w 625"/>
              <a:gd name="T33" fmla="*/ 2147483647 h 79"/>
              <a:gd name="T34" fmla="*/ 2147483647 w 625"/>
              <a:gd name="T35" fmla="*/ 2147483647 h 79"/>
              <a:gd name="T36" fmla="*/ 2147483647 w 625"/>
              <a:gd name="T37" fmla="*/ 2147483647 h 79"/>
              <a:gd name="T38" fmla="*/ 2147483647 w 625"/>
              <a:gd name="T39" fmla="*/ 2147483647 h 79"/>
              <a:gd name="T40" fmla="*/ 2147483647 w 625"/>
              <a:gd name="T41" fmla="*/ 2147483647 h 79"/>
              <a:gd name="T42" fmla="*/ 2147483647 w 625"/>
              <a:gd name="T43" fmla="*/ 2147483647 h 79"/>
              <a:gd name="T44" fmla="*/ 2147483647 w 625"/>
              <a:gd name="T45" fmla="*/ 2147483647 h 79"/>
              <a:gd name="T46" fmla="*/ 2147483647 w 625"/>
              <a:gd name="T47" fmla="*/ 2147483647 h 79"/>
              <a:gd name="T48" fmla="*/ 2147483647 w 625"/>
              <a:gd name="T49" fmla="*/ 2147483647 h 79"/>
              <a:gd name="T50" fmla="*/ 2147483647 w 625"/>
              <a:gd name="T51" fmla="*/ 2147483647 h 79"/>
              <a:gd name="T52" fmla="*/ 2147483647 w 625"/>
              <a:gd name="T53" fmla="*/ 2147483647 h 79"/>
              <a:gd name="T54" fmla="*/ 2147483647 w 625"/>
              <a:gd name="T55" fmla="*/ 2147483647 h 79"/>
              <a:gd name="T56" fmla="*/ 2147483647 w 625"/>
              <a:gd name="T57" fmla="*/ 2147483647 h 79"/>
              <a:gd name="T58" fmla="*/ 2147483647 w 625"/>
              <a:gd name="T59" fmla="*/ 2147483647 h 79"/>
              <a:gd name="T60" fmla="*/ 2147483647 w 625"/>
              <a:gd name="T61" fmla="*/ 2147483647 h 79"/>
              <a:gd name="T62" fmla="*/ 2147483647 w 625"/>
              <a:gd name="T63" fmla="*/ 2147483647 h 79"/>
              <a:gd name="T64" fmla="*/ 2147483647 w 625"/>
              <a:gd name="T65" fmla="*/ 2147483647 h 79"/>
              <a:gd name="T66" fmla="*/ 2147483647 w 625"/>
              <a:gd name="T67" fmla="*/ 2147483647 h 79"/>
              <a:gd name="T68" fmla="*/ 2147483647 w 625"/>
              <a:gd name="T69" fmla="*/ 2147483647 h 79"/>
              <a:gd name="T70" fmla="*/ 2147483647 w 625"/>
              <a:gd name="T71" fmla="*/ 2147483647 h 79"/>
              <a:gd name="T72" fmla="*/ 2147483647 w 625"/>
              <a:gd name="T73" fmla="*/ 2147483647 h 79"/>
              <a:gd name="T74" fmla="*/ 2147483647 w 625"/>
              <a:gd name="T75" fmla="*/ 2147483647 h 79"/>
              <a:gd name="T76" fmla="*/ 2147483647 w 625"/>
              <a:gd name="T77" fmla="*/ 2147483647 h 79"/>
              <a:gd name="T78" fmla="*/ 2147483647 w 625"/>
              <a:gd name="T79" fmla="*/ 2147483647 h 79"/>
              <a:gd name="T80" fmla="*/ 2147483647 w 625"/>
              <a:gd name="T81" fmla="*/ 2147483647 h 79"/>
              <a:gd name="T82" fmla="*/ 2147483647 w 625"/>
              <a:gd name="T83" fmla="*/ 2147483647 h 79"/>
              <a:gd name="T84" fmla="*/ 2147483647 w 625"/>
              <a:gd name="T85" fmla="*/ 2147483647 h 79"/>
              <a:gd name="T86" fmla="*/ 2147483647 w 625"/>
              <a:gd name="T87" fmla="*/ 2147483647 h 79"/>
              <a:gd name="T88" fmla="*/ 2147483647 w 625"/>
              <a:gd name="T89" fmla="*/ 2147483647 h 79"/>
              <a:gd name="T90" fmla="*/ 2147483647 w 625"/>
              <a:gd name="T91" fmla="*/ 2147483647 h 79"/>
              <a:gd name="T92" fmla="*/ 2147483647 w 625"/>
              <a:gd name="T93" fmla="*/ 2147483647 h 79"/>
              <a:gd name="T94" fmla="*/ 2147483647 w 625"/>
              <a:gd name="T95" fmla="*/ 2147483647 h 79"/>
              <a:gd name="T96" fmla="*/ 2147483647 w 625"/>
              <a:gd name="T97" fmla="*/ 2147483647 h 79"/>
              <a:gd name="T98" fmla="*/ 2147483647 w 625"/>
              <a:gd name="T99" fmla="*/ 2147483647 h 79"/>
              <a:gd name="T100" fmla="*/ 2147483647 w 625"/>
              <a:gd name="T101" fmla="*/ 2147483647 h 79"/>
              <a:gd name="T102" fmla="*/ 2147483647 w 625"/>
              <a:gd name="T103" fmla="*/ 2147483647 h 79"/>
              <a:gd name="T104" fmla="*/ 2147483647 w 625"/>
              <a:gd name="T105" fmla="*/ 2147483647 h 79"/>
              <a:gd name="T106" fmla="*/ 2147483647 w 625"/>
              <a:gd name="T107" fmla="*/ 2147483647 h 79"/>
              <a:gd name="T108" fmla="*/ 2147483647 w 625"/>
              <a:gd name="T109" fmla="*/ 2147483647 h 79"/>
              <a:gd name="T110" fmla="*/ 2147483647 w 625"/>
              <a:gd name="T111" fmla="*/ 2147483647 h 79"/>
              <a:gd name="T112" fmla="*/ 2147483647 w 625"/>
              <a:gd name="T113" fmla="*/ 2147483647 h 79"/>
              <a:gd name="T114" fmla="*/ 2147483647 w 625"/>
              <a:gd name="T115" fmla="*/ 2147483647 h 7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25" h="79">
                <a:moveTo>
                  <a:pt x="621" y="11"/>
                </a:moveTo>
                <a:cubicBezTo>
                  <a:pt x="622" y="10"/>
                  <a:pt x="622" y="10"/>
                  <a:pt x="623" y="10"/>
                </a:cubicBezTo>
                <a:cubicBezTo>
                  <a:pt x="622" y="7"/>
                  <a:pt x="612" y="9"/>
                  <a:pt x="610" y="9"/>
                </a:cubicBezTo>
                <a:cubicBezTo>
                  <a:pt x="608" y="9"/>
                  <a:pt x="605" y="9"/>
                  <a:pt x="603" y="10"/>
                </a:cubicBezTo>
                <a:cubicBezTo>
                  <a:pt x="602" y="10"/>
                  <a:pt x="598" y="10"/>
                  <a:pt x="601" y="10"/>
                </a:cubicBezTo>
                <a:cubicBezTo>
                  <a:pt x="592" y="10"/>
                  <a:pt x="583" y="11"/>
                  <a:pt x="574" y="11"/>
                </a:cubicBezTo>
                <a:cubicBezTo>
                  <a:pt x="575" y="11"/>
                  <a:pt x="574" y="11"/>
                  <a:pt x="573" y="10"/>
                </a:cubicBezTo>
                <a:cubicBezTo>
                  <a:pt x="573" y="10"/>
                  <a:pt x="577" y="7"/>
                  <a:pt x="571" y="8"/>
                </a:cubicBezTo>
                <a:cubicBezTo>
                  <a:pt x="569" y="8"/>
                  <a:pt x="564" y="10"/>
                  <a:pt x="562" y="9"/>
                </a:cubicBezTo>
                <a:cubicBezTo>
                  <a:pt x="561" y="7"/>
                  <a:pt x="564" y="9"/>
                  <a:pt x="564" y="8"/>
                </a:cubicBezTo>
                <a:cubicBezTo>
                  <a:pt x="563" y="8"/>
                  <a:pt x="563" y="8"/>
                  <a:pt x="564" y="8"/>
                </a:cubicBezTo>
                <a:cubicBezTo>
                  <a:pt x="563" y="8"/>
                  <a:pt x="561" y="8"/>
                  <a:pt x="559" y="8"/>
                </a:cubicBezTo>
                <a:cubicBezTo>
                  <a:pt x="560" y="8"/>
                  <a:pt x="562" y="8"/>
                  <a:pt x="563" y="7"/>
                </a:cubicBezTo>
                <a:cubicBezTo>
                  <a:pt x="562" y="7"/>
                  <a:pt x="560" y="7"/>
                  <a:pt x="560" y="7"/>
                </a:cubicBezTo>
                <a:cubicBezTo>
                  <a:pt x="561" y="7"/>
                  <a:pt x="562" y="6"/>
                  <a:pt x="563" y="6"/>
                </a:cubicBezTo>
                <a:cubicBezTo>
                  <a:pt x="559" y="7"/>
                  <a:pt x="564" y="5"/>
                  <a:pt x="564" y="5"/>
                </a:cubicBezTo>
                <a:cubicBezTo>
                  <a:pt x="548" y="0"/>
                  <a:pt x="529" y="6"/>
                  <a:pt x="512" y="4"/>
                </a:cubicBezTo>
                <a:cubicBezTo>
                  <a:pt x="508" y="4"/>
                  <a:pt x="504" y="4"/>
                  <a:pt x="500" y="3"/>
                </a:cubicBezTo>
                <a:cubicBezTo>
                  <a:pt x="497" y="3"/>
                  <a:pt x="491" y="4"/>
                  <a:pt x="488" y="3"/>
                </a:cubicBezTo>
                <a:cubicBezTo>
                  <a:pt x="483" y="2"/>
                  <a:pt x="476" y="2"/>
                  <a:pt x="471" y="3"/>
                </a:cubicBezTo>
                <a:cubicBezTo>
                  <a:pt x="463" y="4"/>
                  <a:pt x="455" y="2"/>
                  <a:pt x="447" y="3"/>
                </a:cubicBezTo>
                <a:cubicBezTo>
                  <a:pt x="440" y="3"/>
                  <a:pt x="432" y="4"/>
                  <a:pt x="424" y="4"/>
                </a:cubicBezTo>
                <a:cubicBezTo>
                  <a:pt x="420" y="4"/>
                  <a:pt x="416" y="4"/>
                  <a:pt x="412" y="3"/>
                </a:cubicBezTo>
                <a:cubicBezTo>
                  <a:pt x="412" y="3"/>
                  <a:pt x="407" y="1"/>
                  <a:pt x="409" y="3"/>
                </a:cubicBezTo>
                <a:cubicBezTo>
                  <a:pt x="393" y="1"/>
                  <a:pt x="377" y="5"/>
                  <a:pt x="360" y="3"/>
                </a:cubicBezTo>
                <a:cubicBezTo>
                  <a:pt x="353" y="3"/>
                  <a:pt x="345" y="2"/>
                  <a:pt x="338" y="2"/>
                </a:cubicBezTo>
                <a:cubicBezTo>
                  <a:pt x="324" y="2"/>
                  <a:pt x="309" y="6"/>
                  <a:pt x="295" y="2"/>
                </a:cubicBezTo>
                <a:cubicBezTo>
                  <a:pt x="295" y="2"/>
                  <a:pt x="295" y="2"/>
                  <a:pt x="295" y="2"/>
                </a:cubicBezTo>
                <a:cubicBezTo>
                  <a:pt x="280" y="2"/>
                  <a:pt x="264" y="4"/>
                  <a:pt x="249" y="3"/>
                </a:cubicBezTo>
                <a:cubicBezTo>
                  <a:pt x="249" y="3"/>
                  <a:pt x="249" y="3"/>
                  <a:pt x="250" y="3"/>
                </a:cubicBezTo>
                <a:cubicBezTo>
                  <a:pt x="238" y="3"/>
                  <a:pt x="226" y="4"/>
                  <a:pt x="214" y="4"/>
                </a:cubicBezTo>
                <a:cubicBezTo>
                  <a:pt x="207" y="4"/>
                  <a:pt x="201" y="3"/>
                  <a:pt x="194" y="3"/>
                </a:cubicBezTo>
                <a:cubicBezTo>
                  <a:pt x="191" y="3"/>
                  <a:pt x="188" y="3"/>
                  <a:pt x="185" y="3"/>
                </a:cubicBezTo>
                <a:cubicBezTo>
                  <a:pt x="184" y="3"/>
                  <a:pt x="183" y="4"/>
                  <a:pt x="181" y="4"/>
                </a:cubicBezTo>
                <a:cubicBezTo>
                  <a:pt x="178" y="4"/>
                  <a:pt x="177" y="4"/>
                  <a:pt x="179" y="5"/>
                </a:cubicBezTo>
                <a:cubicBezTo>
                  <a:pt x="178" y="5"/>
                  <a:pt x="174" y="6"/>
                  <a:pt x="173" y="5"/>
                </a:cubicBezTo>
                <a:cubicBezTo>
                  <a:pt x="175" y="5"/>
                  <a:pt x="176" y="4"/>
                  <a:pt x="178" y="4"/>
                </a:cubicBezTo>
                <a:cubicBezTo>
                  <a:pt x="171" y="5"/>
                  <a:pt x="164" y="5"/>
                  <a:pt x="158" y="5"/>
                </a:cubicBezTo>
                <a:cubicBezTo>
                  <a:pt x="152" y="5"/>
                  <a:pt x="140" y="7"/>
                  <a:pt x="135" y="4"/>
                </a:cubicBezTo>
                <a:cubicBezTo>
                  <a:pt x="137" y="4"/>
                  <a:pt x="140" y="4"/>
                  <a:pt x="142" y="4"/>
                </a:cubicBezTo>
                <a:cubicBezTo>
                  <a:pt x="132" y="4"/>
                  <a:pt x="118" y="3"/>
                  <a:pt x="110" y="4"/>
                </a:cubicBezTo>
                <a:cubicBezTo>
                  <a:pt x="114" y="5"/>
                  <a:pt x="118" y="4"/>
                  <a:pt x="122" y="5"/>
                </a:cubicBezTo>
                <a:cubicBezTo>
                  <a:pt x="118" y="5"/>
                  <a:pt x="114" y="5"/>
                  <a:pt x="110" y="5"/>
                </a:cubicBezTo>
                <a:cubicBezTo>
                  <a:pt x="111" y="5"/>
                  <a:pt x="111" y="5"/>
                  <a:pt x="111" y="6"/>
                </a:cubicBezTo>
                <a:cubicBezTo>
                  <a:pt x="108" y="6"/>
                  <a:pt x="111" y="7"/>
                  <a:pt x="107" y="7"/>
                </a:cubicBezTo>
                <a:cubicBezTo>
                  <a:pt x="108" y="8"/>
                  <a:pt x="102" y="8"/>
                  <a:pt x="101" y="8"/>
                </a:cubicBezTo>
                <a:cubicBezTo>
                  <a:pt x="103" y="8"/>
                  <a:pt x="99" y="10"/>
                  <a:pt x="98" y="8"/>
                </a:cubicBezTo>
                <a:cubicBezTo>
                  <a:pt x="103" y="8"/>
                  <a:pt x="101" y="8"/>
                  <a:pt x="99" y="7"/>
                </a:cubicBezTo>
                <a:cubicBezTo>
                  <a:pt x="99" y="8"/>
                  <a:pt x="99" y="8"/>
                  <a:pt x="98" y="8"/>
                </a:cubicBezTo>
                <a:cubicBezTo>
                  <a:pt x="95" y="9"/>
                  <a:pt x="93" y="9"/>
                  <a:pt x="92" y="9"/>
                </a:cubicBezTo>
                <a:cubicBezTo>
                  <a:pt x="91" y="9"/>
                  <a:pt x="90" y="8"/>
                  <a:pt x="90" y="8"/>
                </a:cubicBezTo>
                <a:cubicBezTo>
                  <a:pt x="91" y="8"/>
                  <a:pt x="92" y="8"/>
                  <a:pt x="93" y="8"/>
                </a:cubicBezTo>
                <a:cubicBezTo>
                  <a:pt x="95" y="7"/>
                  <a:pt x="98" y="7"/>
                  <a:pt x="99" y="6"/>
                </a:cubicBezTo>
                <a:cubicBezTo>
                  <a:pt x="97" y="6"/>
                  <a:pt x="92" y="8"/>
                  <a:pt x="91" y="7"/>
                </a:cubicBezTo>
                <a:cubicBezTo>
                  <a:pt x="92" y="7"/>
                  <a:pt x="93" y="6"/>
                  <a:pt x="94" y="6"/>
                </a:cubicBezTo>
                <a:cubicBezTo>
                  <a:pt x="81" y="6"/>
                  <a:pt x="67" y="5"/>
                  <a:pt x="54" y="6"/>
                </a:cubicBezTo>
                <a:cubicBezTo>
                  <a:pt x="51" y="6"/>
                  <a:pt x="48" y="6"/>
                  <a:pt x="45" y="6"/>
                </a:cubicBezTo>
                <a:cubicBezTo>
                  <a:pt x="44" y="6"/>
                  <a:pt x="36" y="4"/>
                  <a:pt x="39" y="6"/>
                </a:cubicBezTo>
                <a:cubicBezTo>
                  <a:pt x="34" y="6"/>
                  <a:pt x="32" y="12"/>
                  <a:pt x="30" y="16"/>
                </a:cubicBezTo>
                <a:cubicBezTo>
                  <a:pt x="29" y="18"/>
                  <a:pt x="25" y="28"/>
                  <a:pt x="22" y="28"/>
                </a:cubicBezTo>
                <a:cubicBezTo>
                  <a:pt x="22" y="28"/>
                  <a:pt x="23" y="29"/>
                  <a:pt x="24" y="29"/>
                </a:cubicBezTo>
                <a:cubicBezTo>
                  <a:pt x="21" y="29"/>
                  <a:pt x="21" y="30"/>
                  <a:pt x="22" y="31"/>
                </a:cubicBezTo>
                <a:cubicBezTo>
                  <a:pt x="19" y="31"/>
                  <a:pt x="19" y="33"/>
                  <a:pt x="21" y="34"/>
                </a:cubicBezTo>
                <a:cubicBezTo>
                  <a:pt x="18" y="34"/>
                  <a:pt x="15" y="35"/>
                  <a:pt x="17" y="37"/>
                </a:cubicBezTo>
                <a:cubicBezTo>
                  <a:pt x="13" y="35"/>
                  <a:pt x="16" y="37"/>
                  <a:pt x="16" y="38"/>
                </a:cubicBezTo>
                <a:cubicBezTo>
                  <a:pt x="15" y="38"/>
                  <a:pt x="14" y="37"/>
                  <a:pt x="12" y="38"/>
                </a:cubicBezTo>
                <a:cubicBezTo>
                  <a:pt x="13" y="38"/>
                  <a:pt x="14" y="38"/>
                  <a:pt x="15" y="39"/>
                </a:cubicBezTo>
                <a:cubicBezTo>
                  <a:pt x="14" y="39"/>
                  <a:pt x="9" y="39"/>
                  <a:pt x="11" y="40"/>
                </a:cubicBezTo>
                <a:cubicBezTo>
                  <a:pt x="5" y="40"/>
                  <a:pt x="12" y="40"/>
                  <a:pt x="9" y="41"/>
                </a:cubicBezTo>
                <a:cubicBezTo>
                  <a:pt x="12" y="41"/>
                  <a:pt x="8" y="44"/>
                  <a:pt x="7" y="45"/>
                </a:cubicBezTo>
                <a:cubicBezTo>
                  <a:pt x="11" y="44"/>
                  <a:pt x="8" y="45"/>
                  <a:pt x="9" y="46"/>
                </a:cubicBezTo>
                <a:cubicBezTo>
                  <a:pt x="7" y="46"/>
                  <a:pt x="3" y="47"/>
                  <a:pt x="7" y="48"/>
                </a:cubicBezTo>
                <a:cubicBezTo>
                  <a:pt x="5" y="49"/>
                  <a:pt x="2" y="51"/>
                  <a:pt x="6" y="51"/>
                </a:cubicBezTo>
                <a:cubicBezTo>
                  <a:pt x="4" y="52"/>
                  <a:pt x="4" y="52"/>
                  <a:pt x="2" y="54"/>
                </a:cubicBezTo>
                <a:cubicBezTo>
                  <a:pt x="4" y="54"/>
                  <a:pt x="6" y="54"/>
                  <a:pt x="7" y="54"/>
                </a:cubicBezTo>
                <a:cubicBezTo>
                  <a:pt x="5" y="55"/>
                  <a:pt x="2" y="54"/>
                  <a:pt x="5" y="56"/>
                </a:cubicBezTo>
                <a:cubicBezTo>
                  <a:pt x="4" y="56"/>
                  <a:pt x="3" y="56"/>
                  <a:pt x="3" y="56"/>
                </a:cubicBezTo>
                <a:cubicBezTo>
                  <a:pt x="2" y="56"/>
                  <a:pt x="1" y="57"/>
                  <a:pt x="0" y="58"/>
                </a:cubicBezTo>
                <a:cubicBezTo>
                  <a:pt x="8" y="59"/>
                  <a:pt x="7" y="59"/>
                  <a:pt x="15" y="60"/>
                </a:cubicBezTo>
                <a:cubicBezTo>
                  <a:pt x="15" y="62"/>
                  <a:pt x="12" y="67"/>
                  <a:pt x="15" y="68"/>
                </a:cubicBezTo>
                <a:cubicBezTo>
                  <a:pt x="14" y="67"/>
                  <a:pt x="14" y="68"/>
                  <a:pt x="13" y="69"/>
                </a:cubicBezTo>
                <a:cubicBezTo>
                  <a:pt x="14" y="69"/>
                  <a:pt x="14" y="69"/>
                  <a:pt x="15" y="69"/>
                </a:cubicBezTo>
                <a:cubicBezTo>
                  <a:pt x="13" y="69"/>
                  <a:pt x="13" y="69"/>
                  <a:pt x="12" y="70"/>
                </a:cubicBezTo>
                <a:cubicBezTo>
                  <a:pt x="14" y="70"/>
                  <a:pt x="14" y="71"/>
                  <a:pt x="12" y="71"/>
                </a:cubicBezTo>
                <a:cubicBezTo>
                  <a:pt x="14" y="71"/>
                  <a:pt x="19" y="71"/>
                  <a:pt x="20" y="73"/>
                </a:cubicBezTo>
                <a:cubicBezTo>
                  <a:pt x="18" y="74"/>
                  <a:pt x="17" y="74"/>
                  <a:pt x="15" y="75"/>
                </a:cubicBezTo>
                <a:cubicBezTo>
                  <a:pt x="22" y="74"/>
                  <a:pt x="37" y="73"/>
                  <a:pt x="44" y="73"/>
                </a:cubicBezTo>
                <a:cubicBezTo>
                  <a:pt x="53" y="73"/>
                  <a:pt x="62" y="73"/>
                  <a:pt x="71" y="73"/>
                </a:cubicBezTo>
                <a:cubicBezTo>
                  <a:pt x="86" y="73"/>
                  <a:pt x="102" y="73"/>
                  <a:pt x="118" y="74"/>
                </a:cubicBezTo>
                <a:cubicBezTo>
                  <a:pt x="128" y="74"/>
                  <a:pt x="138" y="76"/>
                  <a:pt x="148" y="75"/>
                </a:cubicBezTo>
                <a:cubicBezTo>
                  <a:pt x="150" y="75"/>
                  <a:pt x="166" y="72"/>
                  <a:pt x="166" y="73"/>
                </a:cubicBezTo>
                <a:cubicBezTo>
                  <a:pt x="165" y="73"/>
                  <a:pt x="166" y="74"/>
                  <a:pt x="168" y="74"/>
                </a:cubicBezTo>
                <a:cubicBezTo>
                  <a:pt x="168" y="73"/>
                  <a:pt x="169" y="73"/>
                  <a:pt x="169" y="73"/>
                </a:cubicBezTo>
                <a:cubicBezTo>
                  <a:pt x="170" y="73"/>
                  <a:pt x="169" y="74"/>
                  <a:pt x="168" y="74"/>
                </a:cubicBezTo>
                <a:cubicBezTo>
                  <a:pt x="168" y="74"/>
                  <a:pt x="168" y="74"/>
                  <a:pt x="168" y="74"/>
                </a:cubicBezTo>
                <a:cubicBezTo>
                  <a:pt x="173" y="75"/>
                  <a:pt x="187" y="70"/>
                  <a:pt x="191" y="73"/>
                </a:cubicBezTo>
                <a:cubicBezTo>
                  <a:pt x="191" y="73"/>
                  <a:pt x="190" y="73"/>
                  <a:pt x="189" y="73"/>
                </a:cubicBezTo>
                <a:cubicBezTo>
                  <a:pt x="191" y="75"/>
                  <a:pt x="193" y="75"/>
                  <a:pt x="196" y="74"/>
                </a:cubicBezTo>
                <a:cubicBezTo>
                  <a:pt x="197" y="73"/>
                  <a:pt x="204" y="73"/>
                  <a:pt x="202" y="73"/>
                </a:cubicBezTo>
                <a:cubicBezTo>
                  <a:pt x="203" y="73"/>
                  <a:pt x="205" y="73"/>
                  <a:pt x="206" y="74"/>
                </a:cubicBezTo>
                <a:cubicBezTo>
                  <a:pt x="206" y="74"/>
                  <a:pt x="206" y="73"/>
                  <a:pt x="206" y="73"/>
                </a:cubicBezTo>
                <a:cubicBezTo>
                  <a:pt x="205" y="73"/>
                  <a:pt x="204" y="73"/>
                  <a:pt x="204" y="73"/>
                </a:cubicBezTo>
                <a:cubicBezTo>
                  <a:pt x="206" y="71"/>
                  <a:pt x="210" y="74"/>
                  <a:pt x="207" y="75"/>
                </a:cubicBezTo>
                <a:cubicBezTo>
                  <a:pt x="208" y="75"/>
                  <a:pt x="209" y="75"/>
                  <a:pt x="211" y="74"/>
                </a:cubicBezTo>
                <a:cubicBezTo>
                  <a:pt x="208" y="75"/>
                  <a:pt x="211" y="74"/>
                  <a:pt x="212" y="73"/>
                </a:cubicBezTo>
                <a:cubicBezTo>
                  <a:pt x="214" y="73"/>
                  <a:pt x="216" y="73"/>
                  <a:pt x="217" y="73"/>
                </a:cubicBezTo>
                <a:cubicBezTo>
                  <a:pt x="217" y="75"/>
                  <a:pt x="222" y="74"/>
                  <a:pt x="220" y="73"/>
                </a:cubicBezTo>
                <a:cubicBezTo>
                  <a:pt x="221" y="72"/>
                  <a:pt x="228" y="74"/>
                  <a:pt x="230" y="73"/>
                </a:cubicBezTo>
                <a:cubicBezTo>
                  <a:pt x="236" y="72"/>
                  <a:pt x="243" y="73"/>
                  <a:pt x="249" y="73"/>
                </a:cubicBezTo>
                <a:cubicBezTo>
                  <a:pt x="246" y="74"/>
                  <a:pt x="248" y="75"/>
                  <a:pt x="249" y="74"/>
                </a:cubicBezTo>
                <a:cubicBezTo>
                  <a:pt x="249" y="73"/>
                  <a:pt x="250" y="72"/>
                  <a:pt x="252" y="73"/>
                </a:cubicBezTo>
                <a:cubicBezTo>
                  <a:pt x="255" y="73"/>
                  <a:pt x="256" y="72"/>
                  <a:pt x="255" y="74"/>
                </a:cubicBezTo>
                <a:cubicBezTo>
                  <a:pt x="255" y="74"/>
                  <a:pt x="267" y="71"/>
                  <a:pt x="268" y="73"/>
                </a:cubicBezTo>
                <a:cubicBezTo>
                  <a:pt x="268" y="73"/>
                  <a:pt x="264" y="74"/>
                  <a:pt x="264" y="74"/>
                </a:cubicBezTo>
                <a:cubicBezTo>
                  <a:pt x="266" y="74"/>
                  <a:pt x="270" y="73"/>
                  <a:pt x="273" y="74"/>
                </a:cubicBezTo>
                <a:cubicBezTo>
                  <a:pt x="271" y="74"/>
                  <a:pt x="268" y="74"/>
                  <a:pt x="266" y="75"/>
                </a:cubicBezTo>
                <a:cubicBezTo>
                  <a:pt x="267" y="75"/>
                  <a:pt x="271" y="75"/>
                  <a:pt x="271" y="74"/>
                </a:cubicBezTo>
                <a:cubicBezTo>
                  <a:pt x="271" y="75"/>
                  <a:pt x="269" y="75"/>
                  <a:pt x="268" y="76"/>
                </a:cubicBezTo>
                <a:cubicBezTo>
                  <a:pt x="270" y="76"/>
                  <a:pt x="274" y="75"/>
                  <a:pt x="276" y="74"/>
                </a:cubicBezTo>
                <a:cubicBezTo>
                  <a:pt x="276" y="74"/>
                  <a:pt x="274" y="74"/>
                  <a:pt x="274" y="74"/>
                </a:cubicBezTo>
                <a:cubicBezTo>
                  <a:pt x="276" y="74"/>
                  <a:pt x="279" y="72"/>
                  <a:pt x="281" y="73"/>
                </a:cubicBezTo>
                <a:cubicBezTo>
                  <a:pt x="278" y="73"/>
                  <a:pt x="283" y="75"/>
                  <a:pt x="280" y="76"/>
                </a:cubicBezTo>
                <a:cubicBezTo>
                  <a:pt x="284" y="75"/>
                  <a:pt x="289" y="74"/>
                  <a:pt x="293" y="74"/>
                </a:cubicBezTo>
                <a:cubicBezTo>
                  <a:pt x="293" y="74"/>
                  <a:pt x="292" y="74"/>
                  <a:pt x="291" y="74"/>
                </a:cubicBezTo>
                <a:cubicBezTo>
                  <a:pt x="291" y="75"/>
                  <a:pt x="292" y="75"/>
                  <a:pt x="292" y="75"/>
                </a:cubicBezTo>
                <a:cubicBezTo>
                  <a:pt x="289" y="77"/>
                  <a:pt x="292" y="76"/>
                  <a:pt x="295" y="76"/>
                </a:cubicBezTo>
                <a:cubicBezTo>
                  <a:pt x="291" y="75"/>
                  <a:pt x="298" y="75"/>
                  <a:pt x="299" y="74"/>
                </a:cubicBezTo>
                <a:cubicBezTo>
                  <a:pt x="297" y="74"/>
                  <a:pt x="296" y="74"/>
                  <a:pt x="295" y="74"/>
                </a:cubicBezTo>
                <a:cubicBezTo>
                  <a:pt x="296" y="74"/>
                  <a:pt x="301" y="74"/>
                  <a:pt x="301" y="74"/>
                </a:cubicBezTo>
                <a:cubicBezTo>
                  <a:pt x="300" y="74"/>
                  <a:pt x="300" y="74"/>
                  <a:pt x="300" y="74"/>
                </a:cubicBezTo>
                <a:cubicBezTo>
                  <a:pt x="301" y="74"/>
                  <a:pt x="303" y="74"/>
                  <a:pt x="304" y="75"/>
                </a:cubicBezTo>
                <a:cubicBezTo>
                  <a:pt x="306" y="75"/>
                  <a:pt x="309" y="74"/>
                  <a:pt x="312" y="75"/>
                </a:cubicBezTo>
                <a:cubicBezTo>
                  <a:pt x="312" y="74"/>
                  <a:pt x="310" y="74"/>
                  <a:pt x="310" y="74"/>
                </a:cubicBezTo>
                <a:cubicBezTo>
                  <a:pt x="311" y="74"/>
                  <a:pt x="317" y="74"/>
                  <a:pt x="317" y="75"/>
                </a:cubicBezTo>
                <a:cubicBezTo>
                  <a:pt x="317" y="74"/>
                  <a:pt x="318" y="74"/>
                  <a:pt x="319" y="74"/>
                </a:cubicBezTo>
                <a:cubicBezTo>
                  <a:pt x="319" y="74"/>
                  <a:pt x="319" y="75"/>
                  <a:pt x="320" y="75"/>
                </a:cubicBezTo>
                <a:cubicBezTo>
                  <a:pt x="320" y="75"/>
                  <a:pt x="317" y="75"/>
                  <a:pt x="318" y="76"/>
                </a:cubicBezTo>
                <a:cubicBezTo>
                  <a:pt x="318" y="76"/>
                  <a:pt x="320" y="74"/>
                  <a:pt x="320" y="75"/>
                </a:cubicBezTo>
                <a:cubicBezTo>
                  <a:pt x="320" y="76"/>
                  <a:pt x="319" y="76"/>
                  <a:pt x="318" y="76"/>
                </a:cubicBezTo>
                <a:cubicBezTo>
                  <a:pt x="321" y="76"/>
                  <a:pt x="323" y="76"/>
                  <a:pt x="326" y="76"/>
                </a:cubicBezTo>
                <a:cubicBezTo>
                  <a:pt x="327" y="76"/>
                  <a:pt x="336" y="75"/>
                  <a:pt x="331" y="75"/>
                </a:cubicBezTo>
                <a:cubicBezTo>
                  <a:pt x="332" y="75"/>
                  <a:pt x="335" y="74"/>
                  <a:pt x="336" y="74"/>
                </a:cubicBezTo>
                <a:cubicBezTo>
                  <a:pt x="336" y="74"/>
                  <a:pt x="336" y="74"/>
                  <a:pt x="337" y="74"/>
                </a:cubicBezTo>
                <a:cubicBezTo>
                  <a:pt x="337" y="74"/>
                  <a:pt x="336" y="74"/>
                  <a:pt x="336" y="74"/>
                </a:cubicBezTo>
                <a:cubicBezTo>
                  <a:pt x="336" y="74"/>
                  <a:pt x="336" y="75"/>
                  <a:pt x="336" y="75"/>
                </a:cubicBezTo>
                <a:cubicBezTo>
                  <a:pt x="337" y="74"/>
                  <a:pt x="338" y="74"/>
                  <a:pt x="338" y="75"/>
                </a:cubicBezTo>
                <a:cubicBezTo>
                  <a:pt x="337" y="75"/>
                  <a:pt x="339" y="75"/>
                  <a:pt x="340" y="75"/>
                </a:cubicBezTo>
                <a:cubicBezTo>
                  <a:pt x="338" y="75"/>
                  <a:pt x="340" y="75"/>
                  <a:pt x="341" y="75"/>
                </a:cubicBezTo>
                <a:cubicBezTo>
                  <a:pt x="341" y="75"/>
                  <a:pt x="343" y="75"/>
                  <a:pt x="341" y="76"/>
                </a:cubicBezTo>
                <a:cubicBezTo>
                  <a:pt x="342" y="76"/>
                  <a:pt x="342" y="76"/>
                  <a:pt x="343" y="76"/>
                </a:cubicBezTo>
                <a:cubicBezTo>
                  <a:pt x="343" y="75"/>
                  <a:pt x="344" y="75"/>
                  <a:pt x="344" y="75"/>
                </a:cubicBezTo>
                <a:cubicBezTo>
                  <a:pt x="344" y="76"/>
                  <a:pt x="343" y="76"/>
                  <a:pt x="343" y="76"/>
                </a:cubicBezTo>
                <a:cubicBezTo>
                  <a:pt x="342" y="76"/>
                  <a:pt x="341" y="77"/>
                  <a:pt x="342" y="77"/>
                </a:cubicBezTo>
                <a:cubicBezTo>
                  <a:pt x="344" y="77"/>
                  <a:pt x="348" y="75"/>
                  <a:pt x="350" y="76"/>
                </a:cubicBezTo>
                <a:cubicBezTo>
                  <a:pt x="351" y="77"/>
                  <a:pt x="350" y="77"/>
                  <a:pt x="350" y="77"/>
                </a:cubicBezTo>
                <a:cubicBezTo>
                  <a:pt x="351" y="77"/>
                  <a:pt x="361" y="75"/>
                  <a:pt x="362" y="77"/>
                </a:cubicBezTo>
                <a:cubicBezTo>
                  <a:pt x="359" y="76"/>
                  <a:pt x="363" y="78"/>
                  <a:pt x="363" y="78"/>
                </a:cubicBezTo>
                <a:cubicBezTo>
                  <a:pt x="364" y="78"/>
                  <a:pt x="365" y="78"/>
                  <a:pt x="366" y="78"/>
                </a:cubicBezTo>
                <a:cubicBezTo>
                  <a:pt x="366" y="77"/>
                  <a:pt x="366" y="77"/>
                  <a:pt x="366" y="77"/>
                </a:cubicBezTo>
                <a:cubicBezTo>
                  <a:pt x="364" y="76"/>
                  <a:pt x="364" y="76"/>
                  <a:pt x="365" y="76"/>
                </a:cubicBezTo>
                <a:cubicBezTo>
                  <a:pt x="365" y="76"/>
                  <a:pt x="365" y="75"/>
                  <a:pt x="364" y="75"/>
                </a:cubicBezTo>
                <a:cubicBezTo>
                  <a:pt x="367" y="75"/>
                  <a:pt x="368" y="77"/>
                  <a:pt x="370" y="75"/>
                </a:cubicBezTo>
                <a:cubicBezTo>
                  <a:pt x="369" y="75"/>
                  <a:pt x="369" y="75"/>
                  <a:pt x="368" y="75"/>
                </a:cubicBezTo>
                <a:cubicBezTo>
                  <a:pt x="371" y="75"/>
                  <a:pt x="371" y="75"/>
                  <a:pt x="371" y="75"/>
                </a:cubicBezTo>
                <a:cubicBezTo>
                  <a:pt x="371" y="75"/>
                  <a:pt x="371" y="76"/>
                  <a:pt x="371" y="77"/>
                </a:cubicBezTo>
                <a:cubicBezTo>
                  <a:pt x="371" y="77"/>
                  <a:pt x="372" y="77"/>
                  <a:pt x="372" y="77"/>
                </a:cubicBezTo>
                <a:cubicBezTo>
                  <a:pt x="372" y="77"/>
                  <a:pt x="372" y="77"/>
                  <a:pt x="373" y="77"/>
                </a:cubicBezTo>
                <a:cubicBezTo>
                  <a:pt x="373" y="77"/>
                  <a:pt x="372" y="77"/>
                  <a:pt x="372" y="77"/>
                </a:cubicBezTo>
                <a:cubicBezTo>
                  <a:pt x="373" y="77"/>
                  <a:pt x="375" y="79"/>
                  <a:pt x="377" y="79"/>
                </a:cubicBezTo>
                <a:cubicBezTo>
                  <a:pt x="376" y="78"/>
                  <a:pt x="376" y="78"/>
                  <a:pt x="376" y="78"/>
                </a:cubicBezTo>
                <a:cubicBezTo>
                  <a:pt x="377" y="78"/>
                  <a:pt x="379" y="77"/>
                  <a:pt x="380" y="77"/>
                </a:cubicBezTo>
                <a:cubicBezTo>
                  <a:pt x="381" y="76"/>
                  <a:pt x="383" y="75"/>
                  <a:pt x="385" y="75"/>
                </a:cubicBezTo>
                <a:cubicBezTo>
                  <a:pt x="384" y="77"/>
                  <a:pt x="385" y="75"/>
                  <a:pt x="383" y="76"/>
                </a:cubicBezTo>
                <a:cubicBezTo>
                  <a:pt x="385" y="75"/>
                  <a:pt x="389" y="75"/>
                  <a:pt x="391" y="75"/>
                </a:cubicBezTo>
                <a:cubicBezTo>
                  <a:pt x="392" y="76"/>
                  <a:pt x="392" y="76"/>
                  <a:pt x="390" y="76"/>
                </a:cubicBezTo>
                <a:cubicBezTo>
                  <a:pt x="391" y="76"/>
                  <a:pt x="391" y="77"/>
                  <a:pt x="391" y="77"/>
                </a:cubicBezTo>
                <a:cubicBezTo>
                  <a:pt x="392" y="77"/>
                  <a:pt x="400" y="75"/>
                  <a:pt x="403" y="75"/>
                </a:cubicBezTo>
                <a:cubicBezTo>
                  <a:pt x="404" y="75"/>
                  <a:pt x="405" y="75"/>
                  <a:pt x="406" y="74"/>
                </a:cubicBezTo>
                <a:cubicBezTo>
                  <a:pt x="405" y="75"/>
                  <a:pt x="405" y="75"/>
                  <a:pt x="405" y="75"/>
                </a:cubicBezTo>
                <a:cubicBezTo>
                  <a:pt x="406" y="75"/>
                  <a:pt x="407" y="75"/>
                  <a:pt x="408" y="75"/>
                </a:cubicBezTo>
                <a:cubicBezTo>
                  <a:pt x="407" y="75"/>
                  <a:pt x="407" y="76"/>
                  <a:pt x="407" y="76"/>
                </a:cubicBezTo>
                <a:cubicBezTo>
                  <a:pt x="408" y="76"/>
                  <a:pt x="409" y="76"/>
                  <a:pt x="411" y="76"/>
                </a:cubicBezTo>
                <a:cubicBezTo>
                  <a:pt x="410" y="76"/>
                  <a:pt x="406" y="75"/>
                  <a:pt x="406" y="77"/>
                </a:cubicBezTo>
                <a:cubicBezTo>
                  <a:pt x="407" y="76"/>
                  <a:pt x="409" y="76"/>
                  <a:pt x="410" y="76"/>
                </a:cubicBezTo>
                <a:cubicBezTo>
                  <a:pt x="414" y="76"/>
                  <a:pt x="419" y="75"/>
                  <a:pt x="422" y="76"/>
                </a:cubicBezTo>
                <a:cubicBezTo>
                  <a:pt x="422" y="76"/>
                  <a:pt x="424" y="76"/>
                  <a:pt x="426" y="76"/>
                </a:cubicBezTo>
                <a:cubicBezTo>
                  <a:pt x="431" y="75"/>
                  <a:pt x="424" y="76"/>
                  <a:pt x="430" y="76"/>
                </a:cubicBezTo>
                <a:cubicBezTo>
                  <a:pt x="429" y="76"/>
                  <a:pt x="429" y="76"/>
                  <a:pt x="428" y="76"/>
                </a:cubicBezTo>
                <a:cubicBezTo>
                  <a:pt x="429" y="76"/>
                  <a:pt x="430" y="76"/>
                  <a:pt x="431" y="76"/>
                </a:cubicBezTo>
                <a:cubicBezTo>
                  <a:pt x="431" y="76"/>
                  <a:pt x="432" y="76"/>
                  <a:pt x="432" y="76"/>
                </a:cubicBezTo>
                <a:cubicBezTo>
                  <a:pt x="432" y="76"/>
                  <a:pt x="431" y="76"/>
                  <a:pt x="431" y="76"/>
                </a:cubicBezTo>
                <a:cubicBezTo>
                  <a:pt x="431" y="76"/>
                  <a:pt x="431" y="76"/>
                  <a:pt x="430" y="76"/>
                </a:cubicBezTo>
                <a:cubicBezTo>
                  <a:pt x="435" y="78"/>
                  <a:pt x="444" y="76"/>
                  <a:pt x="449" y="76"/>
                </a:cubicBezTo>
                <a:cubicBezTo>
                  <a:pt x="458" y="76"/>
                  <a:pt x="467" y="76"/>
                  <a:pt x="476" y="76"/>
                </a:cubicBezTo>
                <a:cubicBezTo>
                  <a:pt x="485" y="76"/>
                  <a:pt x="494" y="76"/>
                  <a:pt x="503" y="76"/>
                </a:cubicBezTo>
                <a:cubicBezTo>
                  <a:pt x="509" y="76"/>
                  <a:pt x="520" y="74"/>
                  <a:pt x="526" y="76"/>
                </a:cubicBezTo>
                <a:cubicBezTo>
                  <a:pt x="525" y="76"/>
                  <a:pt x="526" y="75"/>
                  <a:pt x="527" y="76"/>
                </a:cubicBezTo>
                <a:cubicBezTo>
                  <a:pt x="528" y="76"/>
                  <a:pt x="531" y="76"/>
                  <a:pt x="533" y="76"/>
                </a:cubicBezTo>
                <a:cubicBezTo>
                  <a:pt x="535" y="76"/>
                  <a:pt x="537" y="77"/>
                  <a:pt x="540" y="77"/>
                </a:cubicBezTo>
                <a:cubicBezTo>
                  <a:pt x="542" y="76"/>
                  <a:pt x="544" y="75"/>
                  <a:pt x="547" y="76"/>
                </a:cubicBezTo>
                <a:cubicBezTo>
                  <a:pt x="543" y="76"/>
                  <a:pt x="549" y="77"/>
                  <a:pt x="549" y="76"/>
                </a:cubicBezTo>
                <a:cubicBezTo>
                  <a:pt x="548" y="76"/>
                  <a:pt x="547" y="76"/>
                  <a:pt x="546" y="76"/>
                </a:cubicBezTo>
                <a:cubicBezTo>
                  <a:pt x="549" y="76"/>
                  <a:pt x="551" y="76"/>
                  <a:pt x="553" y="75"/>
                </a:cubicBezTo>
                <a:cubicBezTo>
                  <a:pt x="553" y="76"/>
                  <a:pt x="553" y="76"/>
                  <a:pt x="552" y="76"/>
                </a:cubicBezTo>
                <a:cubicBezTo>
                  <a:pt x="553" y="77"/>
                  <a:pt x="564" y="75"/>
                  <a:pt x="566" y="76"/>
                </a:cubicBezTo>
                <a:cubicBezTo>
                  <a:pt x="567" y="76"/>
                  <a:pt x="568" y="75"/>
                  <a:pt x="567" y="75"/>
                </a:cubicBezTo>
                <a:cubicBezTo>
                  <a:pt x="568" y="75"/>
                  <a:pt x="570" y="74"/>
                  <a:pt x="569" y="75"/>
                </a:cubicBezTo>
                <a:cubicBezTo>
                  <a:pt x="570" y="75"/>
                  <a:pt x="570" y="74"/>
                  <a:pt x="570" y="74"/>
                </a:cubicBezTo>
                <a:cubicBezTo>
                  <a:pt x="567" y="74"/>
                  <a:pt x="568" y="74"/>
                  <a:pt x="569" y="73"/>
                </a:cubicBezTo>
                <a:cubicBezTo>
                  <a:pt x="569" y="74"/>
                  <a:pt x="566" y="72"/>
                  <a:pt x="567" y="71"/>
                </a:cubicBezTo>
                <a:cubicBezTo>
                  <a:pt x="567" y="71"/>
                  <a:pt x="567" y="71"/>
                  <a:pt x="567" y="72"/>
                </a:cubicBezTo>
                <a:cubicBezTo>
                  <a:pt x="568" y="71"/>
                  <a:pt x="574" y="72"/>
                  <a:pt x="575" y="70"/>
                </a:cubicBezTo>
                <a:cubicBezTo>
                  <a:pt x="574" y="70"/>
                  <a:pt x="569" y="71"/>
                  <a:pt x="568" y="70"/>
                </a:cubicBezTo>
                <a:cubicBezTo>
                  <a:pt x="569" y="69"/>
                  <a:pt x="572" y="67"/>
                  <a:pt x="573" y="68"/>
                </a:cubicBezTo>
                <a:cubicBezTo>
                  <a:pt x="573" y="68"/>
                  <a:pt x="573" y="69"/>
                  <a:pt x="572" y="69"/>
                </a:cubicBezTo>
                <a:cubicBezTo>
                  <a:pt x="574" y="70"/>
                  <a:pt x="575" y="69"/>
                  <a:pt x="575" y="69"/>
                </a:cubicBezTo>
                <a:cubicBezTo>
                  <a:pt x="578" y="69"/>
                  <a:pt x="580" y="66"/>
                  <a:pt x="580" y="66"/>
                </a:cubicBezTo>
                <a:cubicBezTo>
                  <a:pt x="581" y="65"/>
                  <a:pt x="584" y="63"/>
                  <a:pt x="585" y="62"/>
                </a:cubicBezTo>
                <a:cubicBezTo>
                  <a:pt x="585" y="62"/>
                  <a:pt x="584" y="62"/>
                  <a:pt x="584" y="62"/>
                </a:cubicBezTo>
                <a:cubicBezTo>
                  <a:pt x="587" y="61"/>
                  <a:pt x="589" y="60"/>
                  <a:pt x="588" y="59"/>
                </a:cubicBezTo>
                <a:cubicBezTo>
                  <a:pt x="591" y="58"/>
                  <a:pt x="591" y="57"/>
                  <a:pt x="589" y="57"/>
                </a:cubicBezTo>
                <a:cubicBezTo>
                  <a:pt x="589" y="56"/>
                  <a:pt x="591" y="55"/>
                  <a:pt x="592" y="55"/>
                </a:cubicBezTo>
                <a:cubicBezTo>
                  <a:pt x="591" y="53"/>
                  <a:pt x="589" y="56"/>
                  <a:pt x="589" y="54"/>
                </a:cubicBezTo>
                <a:cubicBezTo>
                  <a:pt x="591" y="54"/>
                  <a:pt x="594" y="53"/>
                  <a:pt x="591" y="52"/>
                </a:cubicBezTo>
                <a:cubicBezTo>
                  <a:pt x="592" y="50"/>
                  <a:pt x="590" y="51"/>
                  <a:pt x="591" y="50"/>
                </a:cubicBezTo>
                <a:cubicBezTo>
                  <a:pt x="593" y="49"/>
                  <a:pt x="586" y="48"/>
                  <a:pt x="586" y="48"/>
                </a:cubicBezTo>
                <a:cubicBezTo>
                  <a:pt x="590" y="47"/>
                  <a:pt x="587" y="48"/>
                  <a:pt x="586" y="47"/>
                </a:cubicBezTo>
                <a:cubicBezTo>
                  <a:pt x="586" y="46"/>
                  <a:pt x="595" y="45"/>
                  <a:pt x="597" y="44"/>
                </a:cubicBezTo>
                <a:cubicBezTo>
                  <a:pt x="596" y="44"/>
                  <a:pt x="596" y="44"/>
                  <a:pt x="595" y="42"/>
                </a:cubicBezTo>
                <a:cubicBezTo>
                  <a:pt x="595" y="44"/>
                  <a:pt x="598" y="39"/>
                  <a:pt x="599" y="39"/>
                </a:cubicBezTo>
                <a:cubicBezTo>
                  <a:pt x="599" y="39"/>
                  <a:pt x="595" y="39"/>
                  <a:pt x="595" y="38"/>
                </a:cubicBezTo>
                <a:cubicBezTo>
                  <a:pt x="597" y="38"/>
                  <a:pt x="599" y="38"/>
                  <a:pt x="600" y="38"/>
                </a:cubicBezTo>
                <a:cubicBezTo>
                  <a:pt x="598" y="36"/>
                  <a:pt x="603" y="39"/>
                  <a:pt x="603" y="35"/>
                </a:cubicBezTo>
                <a:cubicBezTo>
                  <a:pt x="603" y="32"/>
                  <a:pt x="605" y="34"/>
                  <a:pt x="604" y="31"/>
                </a:cubicBezTo>
                <a:cubicBezTo>
                  <a:pt x="604" y="31"/>
                  <a:pt x="611" y="29"/>
                  <a:pt x="608" y="31"/>
                </a:cubicBezTo>
                <a:cubicBezTo>
                  <a:pt x="608" y="31"/>
                  <a:pt x="609" y="31"/>
                  <a:pt x="610" y="31"/>
                </a:cubicBezTo>
                <a:cubicBezTo>
                  <a:pt x="609" y="31"/>
                  <a:pt x="609" y="30"/>
                  <a:pt x="609" y="30"/>
                </a:cubicBezTo>
                <a:cubicBezTo>
                  <a:pt x="610" y="30"/>
                  <a:pt x="612" y="29"/>
                  <a:pt x="611" y="28"/>
                </a:cubicBezTo>
                <a:cubicBezTo>
                  <a:pt x="610" y="28"/>
                  <a:pt x="610" y="29"/>
                  <a:pt x="609" y="28"/>
                </a:cubicBezTo>
                <a:cubicBezTo>
                  <a:pt x="609" y="28"/>
                  <a:pt x="610" y="27"/>
                  <a:pt x="611" y="27"/>
                </a:cubicBezTo>
                <a:cubicBezTo>
                  <a:pt x="610" y="27"/>
                  <a:pt x="610" y="27"/>
                  <a:pt x="609" y="27"/>
                </a:cubicBezTo>
                <a:cubicBezTo>
                  <a:pt x="610" y="27"/>
                  <a:pt x="613" y="26"/>
                  <a:pt x="614" y="26"/>
                </a:cubicBezTo>
                <a:cubicBezTo>
                  <a:pt x="611" y="25"/>
                  <a:pt x="613" y="23"/>
                  <a:pt x="613" y="23"/>
                </a:cubicBezTo>
                <a:cubicBezTo>
                  <a:pt x="613" y="23"/>
                  <a:pt x="612" y="23"/>
                  <a:pt x="612" y="22"/>
                </a:cubicBezTo>
                <a:cubicBezTo>
                  <a:pt x="612" y="22"/>
                  <a:pt x="615" y="21"/>
                  <a:pt x="617" y="21"/>
                </a:cubicBezTo>
                <a:cubicBezTo>
                  <a:pt x="616" y="21"/>
                  <a:pt x="615" y="21"/>
                  <a:pt x="615" y="19"/>
                </a:cubicBezTo>
                <a:cubicBezTo>
                  <a:pt x="619" y="17"/>
                  <a:pt x="619" y="17"/>
                  <a:pt x="619" y="17"/>
                </a:cubicBezTo>
                <a:cubicBezTo>
                  <a:pt x="621" y="16"/>
                  <a:pt x="621" y="15"/>
                  <a:pt x="618" y="15"/>
                </a:cubicBezTo>
                <a:cubicBezTo>
                  <a:pt x="619" y="15"/>
                  <a:pt x="621" y="14"/>
                  <a:pt x="622" y="13"/>
                </a:cubicBezTo>
                <a:cubicBezTo>
                  <a:pt x="621" y="13"/>
                  <a:pt x="620" y="13"/>
                  <a:pt x="619" y="14"/>
                </a:cubicBezTo>
                <a:cubicBezTo>
                  <a:pt x="620" y="13"/>
                  <a:pt x="620" y="13"/>
                  <a:pt x="619" y="13"/>
                </a:cubicBezTo>
                <a:cubicBezTo>
                  <a:pt x="620" y="10"/>
                  <a:pt x="625" y="15"/>
                  <a:pt x="621" y="12"/>
                </a:cubicBezTo>
                <a:cubicBezTo>
                  <a:pt x="624" y="12"/>
                  <a:pt x="624" y="12"/>
                  <a:pt x="621" y="11"/>
                </a:cubicBezTo>
                <a:close/>
                <a:moveTo>
                  <a:pt x="124" y="55"/>
                </a:moveTo>
                <a:cubicBezTo>
                  <a:pt x="113" y="55"/>
                  <a:pt x="113" y="55"/>
                  <a:pt x="113" y="55"/>
                </a:cubicBezTo>
                <a:cubicBezTo>
                  <a:pt x="113" y="25"/>
                  <a:pt x="113" y="25"/>
                  <a:pt x="113" y="25"/>
                </a:cubicBezTo>
                <a:cubicBezTo>
                  <a:pt x="124" y="25"/>
                  <a:pt x="124" y="25"/>
                  <a:pt x="124" y="25"/>
                </a:cubicBezTo>
                <a:cubicBezTo>
                  <a:pt x="129" y="25"/>
                  <a:pt x="132" y="27"/>
                  <a:pt x="132" y="32"/>
                </a:cubicBezTo>
                <a:cubicBezTo>
                  <a:pt x="132" y="35"/>
                  <a:pt x="131" y="37"/>
                  <a:pt x="128" y="38"/>
                </a:cubicBezTo>
                <a:cubicBezTo>
                  <a:pt x="131" y="39"/>
                  <a:pt x="134" y="41"/>
                  <a:pt x="134" y="46"/>
                </a:cubicBezTo>
                <a:cubicBezTo>
                  <a:pt x="134" y="52"/>
                  <a:pt x="130" y="55"/>
                  <a:pt x="124" y="55"/>
                </a:cubicBezTo>
                <a:close/>
                <a:moveTo>
                  <a:pt x="166" y="42"/>
                </a:moveTo>
                <a:cubicBezTo>
                  <a:pt x="166" y="51"/>
                  <a:pt x="162" y="55"/>
                  <a:pt x="155" y="55"/>
                </a:cubicBezTo>
                <a:cubicBezTo>
                  <a:pt x="148" y="55"/>
                  <a:pt x="144" y="51"/>
                  <a:pt x="144" y="42"/>
                </a:cubicBezTo>
                <a:cubicBezTo>
                  <a:pt x="144" y="25"/>
                  <a:pt x="144" y="25"/>
                  <a:pt x="144" y="25"/>
                </a:cubicBezTo>
                <a:cubicBezTo>
                  <a:pt x="148" y="25"/>
                  <a:pt x="148" y="25"/>
                  <a:pt x="148" y="25"/>
                </a:cubicBezTo>
                <a:cubicBezTo>
                  <a:pt x="148" y="42"/>
                  <a:pt x="148" y="42"/>
                  <a:pt x="148" y="42"/>
                </a:cubicBezTo>
                <a:cubicBezTo>
                  <a:pt x="148" y="49"/>
                  <a:pt x="150" y="52"/>
                  <a:pt x="155" y="52"/>
                </a:cubicBezTo>
                <a:cubicBezTo>
                  <a:pt x="160" y="52"/>
                  <a:pt x="162" y="49"/>
                  <a:pt x="162" y="42"/>
                </a:cubicBezTo>
                <a:cubicBezTo>
                  <a:pt x="162" y="25"/>
                  <a:pt x="162" y="25"/>
                  <a:pt x="162" y="25"/>
                </a:cubicBezTo>
                <a:cubicBezTo>
                  <a:pt x="166" y="25"/>
                  <a:pt x="166" y="25"/>
                  <a:pt x="166" y="25"/>
                </a:cubicBezTo>
                <a:lnTo>
                  <a:pt x="166" y="42"/>
                </a:lnTo>
                <a:close/>
                <a:moveTo>
                  <a:pt x="186" y="55"/>
                </a:moveTo>
                <a:cubicBezTo>
                  <a:pt x="182" y="55"/>
                  <a:pt x="178" y="53"/>
                  <a:pt x="176" y="51"/>
                </a:cubicBezTo>
                <a:cubicBezTo>
                  <a:pt x="178" y="48"/>
                  <a:pt x="178" y="48"/>
                  <a:pt x="178" y="48"/>
                </a:cubicBezTo>
                <a:cubicBezTo>
                  <a:pt x="180" y="51"/>
                  <a:pt x="183" y="52"/>
                  <a:pt x="186" y="52"/>
                </a:cubicBezTo>
                <a:cubicBezTo>
                  <a:pt x="190" y="52"/>
                  <a:pt x="192" y="50"/>
                  <a:pt x="192" y="47"/>
                </a:cubicBezTo>
                <a:cubicBezTo>
                  <a:pt x="192" y="44"/>
                  <a:pt x="191" y="43"/>
                  <a:pt x="185" y="41"/>
                </a:cubicBezTo>
                <a:cubicBezTo>
                  <a:pt x="179" y="38"/>
                  <a:pt x="176" y="36"/>
                  <a:pt x="176" y="32"/>
                </a:cubicBezTo>
                <a:cubicBezTo>
                  <a:pt x="176" y="27"/>
                  <a:pt x="180" y="24"/>
                  <a:pt x="186" y="24"/>
                </a:cubicBezTo>
                <a:cubicBezTo>
                  <a:pt x="190" y="24"/>
                  <a:pt x="192" y="25"/>
                  <a:pt x="195" y="27"/>
                </a:cubicBezTo>
                <a:cubicBezTo>
                  <a:pt x="193" y="30"/>
                  <a:pt x="193" y="30"/>
                  <a:pt x="193" y="30"/>
                </a:cubicBezTo>
                <a:cubicBezTo>
                  <a:pt x="191" y="28"/>
                  <a:pt x="189" y="27"/>
                  <a:pt x="186" y="27"/>
                </a:cubicBezTo>
                <a:cubicBezTo>
                  <a:pt x="182" y="27"/>
                  <a:pt x="180" y="29"/>
                  <a:pt x="180" y="32"/>
                </a:cubicBezTo>
                <a:cubicBezTo>
                  <a:pt x="180" y="34"/>
                  <a:pt x="181" y="35"/>
                  <a:pt x="187" y="38"/>
                </a:cubicBezTo>
                <a:cubicBezTo>
                  <a:pt x="194" y="40"/>
                  <a:pt x="196" y="42"/>
                  <a:pt x="196" y="47"/>
                </a:cubicBezTo>
                <a:cubicBezTo>
                  <a:pt x="196" y="51"/>
                  <a:pt x="192" y="55"/>
                  <a:pt x="186" y="55"/>
                </a:cubicBezTo>
                <a:close/>
                <a:moveTo>
                  <a:pt x="210" y="55"/>
                </a:moveTo>
                <a:cubicBezTo>
                  <a:pt x="207" y="55"/>
                  <a:pt x="207" y="55"/>
                  <a:pt x="207" y="55"/>
                </a:cubicBezTo>
                <a:cubicBezTo>
                  <a:pt x="207" y="25"/>
                  <a:pt x="207" y="25"/>
                  <a:pt x="207" y="25"/>
                </a:cubicBezTo>
                <a:cubicBezTo>
                  <a:pt x="210" y="25"/>
                  <a:pt x="210" y="25"/>
                  <a:pt x="210" y="25"/>
                </a:cubicBezTo>
                <a:lnTo>
                  <a:pt x="210" y="55"/>
                </a:lnTo>
                <a:close/>
                <a:moveTo>
                  <a:pt x="244" y="55"/>
                </a:moveTo>
                <a:cubicBezTo>
                  <a:pt x="241" y="55"/>
                  <a:pt x="241" y="55"/>
                  <a:pt x="241" y="55"/>
                </a:cubicBezTo>
                <a:cubicBezTo>
                  <a:pt x="228" y="34"/>
                  <a:pt x="228" y="34"/>
                  <a:pt x="228" y="34"/>
                </a:cubicBezTo>
                <a:cubicBezTo>
                  <a:pt x="228" y="33"/>
                  <a:pt x="226" y="31"/>
                  <a:pt x="226" y="30"/>
                </a:cubicBezTo>
                <a:cubicBezTo>
                  <a:pt x="226" y="32"/>
                  <a:pt x="226" y="32"/>
                  <a:pt x="226" y="32"/>
                </a:cubicBezTo>
                <a:cubicBezTo>
                  <a:pt x="226" y="55"/>
                  <a:pt x="226" y="55"/>
                  <a:pt x="226" y="55"/>
                </a:cubicBezTo>
                <a:cubicBezTo>
                  <a:pt x="223" y="55"/>
                  <a:pt x="223" y="55"/>
                  <a:pt x="223" y="55"/>
                </a:cubicBezTo>
                <a:cubicBezTo>
                  <a:pt x="223" y="25"/>
                  <a:pt x="223" y="25"/>
                  <a:pt x="223" y="25"/>
                </a:cubicBezTo>
                <a:cubicBezTo>
                  <a:pt x="226" y="25"/>
                  <a:pt x="226" y="25"/>
                  <a:pt x="226" y="25"/>
                </a:cubicBezTo>
                <a:cubicBezTo>
                  <a:pt x="239" y="46"/>
                  <a:pt x="239" y="46"/>
                  <a:pt x="239" y="46"/>
                </a:cubicBezTo>
                <a:cubicBezTo>
                  <a:pt x="240" y="47"/>
                  <a:pt x="241" y="48"/>
                  <a:pt x="241" y="49"/>
                </a:cubicBezTo>
                <a:cubicBezTo>
                  <a:pt x="241" y="47"/>
                  <a:pt x="241" y="47"/>
                  <a:pt x="241" y="47"/>
                </a:cubicBezTo>
                <a:cubicBezTo>
                  <a:pt x="241" y="25"/>
                  <a:pt x="241" y="25"/>
                  <a:pt x="241" y="25"/>
                </a:cubicBezTo>
                <a:cubicBezTo>
                  <a:pt x="244" y="25"/>
                  <a:pt x="244" y="25"/>
                  <a:pt x="244" y="25"/>
                </a:cubicBezTo>
                <a:lnTo>
                  <a:pt x="244" y="55"/>
                </a:lnTo>
                <a:close/>
                <a:moveTo>
                  <a:pt x="276" y="55"/>
                </a:moveTo>
                <a:cubicBezTo>
                  <a:pt x="257" y="55"/>
                  <a:pt x="257" y="55"/>
                  <a:pt x="257" y="55"/>
                </a:cubicBezTo>
                <a:cubicBezTo>
                  <a:pt x="257" y="25"/>
                  <a:pt x="257" y="25"/>
                  <a:pt x="257" y="25"/>
                </a:cubicBezTo>
                <a:cubicBezTo>
                  <a:pt x="275" y="25"/>
                  <a:pt x="275" y="25"/>
                  <a:pt x="275" y="25"/>
                </a:cubicBezTo>
                <a:cubicBezTo>
                  <a:pt x="275" y="28"/>
                  <a:pt x="275" y="28"/>
                  <a:pt x="275" y="28"/>
                </a:cubicBezTo>
                <a:cubicBezTo>
                  <a:pt x="260" y="28"/>
                  <a:pt x="260" y="28"/>
                  <a:pt x="260" y="28"/>
                </a:cubicBezTo>
                <a:cubicBezTo>
                  <a:pt x="260" y="37"/>
                  <a:pt x="260" y="37"/>
                  <a:pt x="260" y="37"/>
                </a:cubicBezTo>
                <a:cubicBezTo>
                  <a:pt x="269" y="37"/>
                  <a:pt x="269" y="37"/>
                  <a:pt x="269" y="37"/>
                </a:cubicBezTo>
                <a:cubicBezTo>
                  <a:pt x="269" y="40"/>
                  <a:pt x="269" y="40"/>
                  <a:pt x="269" y="40"/>
                </a:cubicBezTo>
                <a:cubicBezTo>
                  <a:pt x="260" y="40"/>
                  <a:pt x="260" y="40"/>
                  <a:pt x="260" y="40"/>
                </a:cubicBezTo>
                <a:cubicBezTo>
                  <a:pt x="260" y="52"/>
                  <a:pt x="260" y="52"/>
                  <a:pt x="260" y="52"/>
                </a:cubicBezTo>
                <a:cubicBezTo>
                  <a:pt x="276" y="52"/>
                  <a:pt x="276" y="52"/>
                  <a:pt x="276" y="52"/>
                </a:cubicBezTo>
                <a:lnTo>
                  <a:pt x="276" y="55"/>
                </a:lnTo>
                <a:close/>
                <a:moveTo>
                  <a:pt x="293" y="55"/>
                </a:moveTo>
                <a:cubicBezTo>
                  <a:pt x="289" y="55"/>
                  <a:pt x="285" y="53"/>
                  <a:pt x="283" y="51"/>
                </a:cubicBezTo>
                <a:cubicBezTo>
                  <a:pt x="285" y="48"/>
                  <a:pt x="285" y="48"/>
                  <a:pt x="285" y="48"/>
                </a:cubicBezTo>
                <a:cubicBezTo>
                  <a:pt x="287" y="51"/>
                  <a:pt x="290" y="52"/>
                  <a:pt x="293" y="52"/>
                </a:cubicBezTo>
                <a:cubicBezTo>
                  <a:pt x="297" y="52"/>
                  <a:pt x="300" y="50"/>
                  <a:pt x="300" y="47"/>
                </a:cubicBezTo>
                <a:cubicBezTo>
                  <a:pt x="300" y="44"/>
                  <a:pt x="298" y="43"/>
                  <a:pt x="292" y="41"/>
                </a:cubicBezTo>
                <a:cubicBezTo>
                  <a:pt x="286" y="38"/>
                  <a:pt x="284" y="36"/>
                  <a:pt x="284" y="32"/>
                </a:cubicBezTo>
                <a:cubicBezTo>
                  <a:pt x="284" y="27"/>
                  <a:pt x="288" y="24"/>
                  <a:pt x="293" y="24"/>
                </a:cubicBezTo>
                <a:cubicBezTo>
                  <a:pt x="297" y="24"/>
                  <a:pt x="300" y="25"/>
                  <a:pt x="302" y="27"/>
                </a:cubicBezTo>
                <a:cubicBezTo>
                  <a:pt x="300" y="30"/>
                  <a:pt x="300" y="30"/>
                  <a:pt x="300" y="30"/>
                </a:cubicBezTo>
                <a:cubicBezTo>
                  <a:pt x="298" y="28"/>
                  <a:pt x="296" y="27"/>
                  <a:pt x="293" y="27"/>
                </a:cubicBezTo>
                <a:cubicBezTo>
                  <a:pt x="289" y="27"/>
                  <a:pt x="287" y="29"/>
                  <a:pt x="287" y="32"/>
                </a:cubicBezTo>
                <a:cubicBezTo>
                  <a:pt x="287" y="34"/>
                  <a:pt x="288" y="35"/>
                  <a:pt x="294" y="38"/>
                </a:cubicBezTo>
                <a:cubicBezTo>
                  <a:pt x="301" y="40"/>
                  <a:pt x="303" y="42"/>
                  <a:pt x="303" y="47"/>
                </a:cubicBezTo>
                <a:cubicBezTo>
                  <a:pt x="303" y="51"/>
                  <a:pt x="299" y="55"/>
                  <a:pt x="293" y="55"/>
                </a:cubicBezTo>
                <a:close/>
                <a:moveTo>
                  <a:pt x="321" y="55"/>
                </a:moveTo>
                <a:cubicBezTo>
                  <a:pt x="317" y="55"/>
                  <a:pt x="313" y="53"/>
                  <a:pt x="311" y="51"/>
                </a:cubicBezTo>
                <a:cubicBezTo>
                  <a:pt x="313" y="48"/>
                  <a:pt x="313" y="48"/>
                  <a:pt x="313" y="48"/>
                </a:cubicBezTo>
                <a:cubicBezTo>
                  <a:pt x="315" y="51"/>
                  <a:pt x="318" y="52"/>
                  <a:pt x="321" y="52"/>
                </a:cubicBezTo>
                <a:cubicBezTo>
                  <a:pt x="325" y="52"/>
                  <a:pt x="327" y="50"/>
                  <a:pt x="327" y="47"/>
                </a:cubicBezTo>
                <a:cubicBezTo>
                  <a:pt x="327" y="44"/>
                  <a:pt x="326" y="43"/>
                  <a:pt x="320" y="41"/>
                </a:cubicBezTo>
                <a:cubicBezTo>
                  <a:pt x="314" y="38"/>
                  <a:pt x="312" y="36"/>
                  <a:pt x="312" y="32"/>
                </a:cubicBezTo>
                <a:cubicBezTo>
                  <a:pt x="312" y="27"/>
                  <a:pt x="315" y="24"/>
                  <a:pt x="321" y="24"/>
                </a:cubicBezTo>
                <a:cubicBezTo>
                  <a:pt x="325" y="24"/>
                  <a:pt x="328" y="25"/>
                  <a:pt x="330" y="27"/>
                </a:cubicBezTo>
                <a:cubicBezTo>
                  <a:pt x="328" y="30"/>
                  <a:pt x="328" y="30"/>
                  <a:pt x="328" y="30"/>
                </a:cubicBezTo>
                <a:cubicBezTo>
                  <a:pt x="326" y="28"/>
                  <a:pt x="324" y="27"/>
                  <a:pt x="321" y="27"/>
                </a:cubicBezTo>
                <a:cubicBezTo>
                  <a:pt x="317" y="27"/>
                  <a:pt x="315" y="29"/>
                  <a:pt x="315" y="32"/>
                </a:cubicBezTo>
                <a:cubicBezTo>
                  <a:pt x="315" y="34"/>
                  <a:pt x="316" y="35"/>
                  <a:pt x="322" y="38"/>
                </a:cubicBezTo>
                <a:cubicBezTo>
                  <a:pt x="329" y="40"/>
                  <a:pt x="331" y="42"/>
                  <a:pt x="331" y="47"/>
                </a:cubicBezTo>
                <a:cubicBezTo>
                  <a:pt x="331" y="51"/>
                  <a:pt x="327" y="55"/>
                  <a:pt x="321" y="55"/>
                </a:cubicBezTo>
                <a:close/>
                <a:moveTo>
                  <a:pt x="365" y="55"/>
                </a:moveTo>
                <a:cubicBezTo>
                  <a:pt x="361" y="55"/>
                  <a:pt x="358" y="53"/>
                  <a:pt x="355" y="51"/>
                </a:cubicBezTo>
                <a:cubicBezTo>
                  <a:pt x="358" y="48"/>
                  <a:pt x="358" y="48"/>
                  <a:pt x="358" y="48"/>
                </a:cubicBezTo>
                <a:cubicBezTo>
                  <a:pt x="360" y="51"/>
                  <a:pt x="362" y="52"/>
                  <a:pt x="365" y="52"/>
                </a:cubicBezTo>
                <a:cubicBezTo>
                  <a:pt x="369" y="52"/>
                  <a:pt x="372" y="50"/>
                  <a:pt x="372" y="47"/>
                </a:cubicBezTo>
                <a:cubicBezTo>
                  <a:pt x="372" y="44"/>
                  <a:pt x="370" y="43"/>
                  <a:pt x="365" y="41"/>
                </a:cubicBezTo>
                <a:cubicBezTo>
                  <a:pt x="358" y="38"/>
                  <a:pt x="356" y="36"/>
                  <a:pt x="356" y="32"/>
                </a:cubicBezTo>
                <a:cubicBezTo>
                  <a:pt x="356" y="27"/>
                  <a:pt x="360" y="24"/>
                  <a:pt x="366" y="24"/>
                </a:cubicBezTo>
                <a:cubicBezTo>
                  <a:pt x="370" y="24"/>
                  <a:pt x="372" y="25"/>
                  <a:pt x="375" y="27"/>
                </a:cubicBezTo>
                <a:cubicBezTo>
                  <a:pt x="372" y="30"/>
                  <a:pt x="372" y="30"/>
                  <a:pt x="372" y="30"/>
                </a:cubicBezTo>
                <a:cubicBezTo>
                  <a:pt x="370" y="28"/>
                  <a:pt x="368" y="27"/>
                  <a:pt x="365" y="27"/>
                </a:cubicBezTo>
                <a:cubicBezTo>
                  <a:pt x="361" y="27"/>
                  <a:pt x="359" y="29"/>
                  <a:pt x="359" y="32"/>
                </a:cubicBezTo>
                <a:cubicBezTo>
                  <a:pt x="359" y="34"/>
                  <a:pt x="361" y="35"/>
                  <a:pt x="367" y="38"/>
                </a:cubicBezTo>
                <a:cubicBezTo>
                  <a:pt x="373" y="40"/>
                  <a:pt x="375" y="42"/>
                  <a:pt x="375" y="47"/>
                </a:cubicBezTo>
                <a:cubicBezTo>
                  <a:pt x="375" y="51"/>
                  <a:pt x="372" y="55"/>
                  <a:pt x="365" y="55"/>
                </a:cubicBezTo>
                <a:close/>
                <a:moveTo>
                  <a:pt x="396" y="55"/>
                </a:moveTo>
                <a:cubicBezTo>
                  <a:pt x="389" y="55"/>
                  <a:pt x="384" y="48"/>
                  <a:pt x="384" y="40"/>
                </a:cubicBezTo>
                <a:cubicBezTo>
                  <a:pt x="384" y="31"/>
                  <a:pt x="389" y="24"/>
                  <a:pt x="396" y="24"/>
                </a:cubicBezTo>
                <a:cubicBezTo>
                  <a:pt x="400" y="24"/>
                  <a:pt x="403" y="26"/>
                  <a:pt x="406" y="29"/>
                </a:cubicBezTo>
                <a:cubicBezTo>
                  <a:pt x="403" y="31"/>
                  <a:pt x="403" y="31"/>
                  <a:pt x="403" y="31"/>
                </a:cubicBezTo>
                <a:cubicBezTo>
                  <a:pt x="401" y="28"/>
                  <a:pt x="399" y="27"/>
                  <a:pt x="396" y="27"/>
                </a:cubicBezTo>
                <a:cubicBezTo>
                  <a:pt x="391" y="27"/>
                  <a:pt x="387" y="32"/>
                  <a:pt x="387" y="40"/>
                </a:cubicBezTo>
                <a:cubicBezTo>
                  <a:pt x="387" y="47"/>
                  <a:pt x="391" y="52"/>
                  <a:pt x="396" y="52"/>
                </a:cubicBezTo>
                <a:cubicBezTo>
                  <a:pt x="400" y="52"/>
                  <a:pt x="402" y="51"/>
                  <a:pt x="404" y="48"/>
                </a:cubicBezTo>
                <a:cubicBezTo>
                  <a:pt x="406" y="50"/>
                  <a:pt x="406" y="50"/>
                  <a:pt x="406" y="50"/>
                </a:cubicBezTo>
                <a:cubicBezTo>
                  <a:pt x="404" y="53"/>
                  <a:pt x="401" y="55"/>
                  <a:pt x="396" y="55"/>
                </a:cubicBezTo>
                <a:close/>
                <a:moveTo>
                  <a:pt x="437" y="55"/>
                </a:moveTo>
                <a:cubicBezTo>
                  <a:pt x="434" y="55"/>
                  <a:pt x="434" y="55"/>
                  <a:pt x="434" y="55"/>
                </a:cubicBezTo>
                <a:cubicBezTo>
                  <a:pt x="434" y="40"/>
                  <a:pt x="434" y="40"/>
                  <a:pt x="434" y="40"/>
                </a:cubicBezTo>
                <a:cubicBezTo>
                  <a:pt x="419" y="40"/>
                  <a:pt x="419" y="40"/>
                  <a:pt x="419" y="40"/>
                </a:cubicBezTo>
                <a:cubicBezTo>
                  <a:pt x="419" y="55"/>
                  <a:pt x="419" y="55"/>
                  <a:pt x="419" y="55"/>
                </a:cubicBezTo>
                <a:cubicBezTo>
                  <a:pt x="415" y="55"/>
                  <a:pt x="415" y="55"/>
                  <a:pt x="415" y="55"/>
                </a:cubicBezTo>
                <a:cubicBezTo>
                  <a:pt x="415" y="25"/>
                  <a:pt x="415" y="25"/>
                  <a:pt x="415" y="25"/>
                </a:cubicBezTo>
                <a:cubicBezTo>
                  <a:pt x="419" y="25"/>
                  <a:pt x="419" y="25"/>
                  <a:pt x="419" y="25"/>
                </a:cubicBezTo>
                <a:cubicBezTo>
                  <a:pt x="419" y="37"/>
                  <a:pt x="419" y="37"/>
                  <a:pt x="419" y="37"/>
                </a:cubicBezTo>
                <a:cubicBezTo>
                  <a:pt x="434" y="37"/>
                  <a:pt x="434" y="37"/>
                  <a:pt x="434" y="37"/>
                </a:cubicBezTo>
                <a:cubicBezTo>
                  <a:pt x="434" y="25"/>
                  <a:pt x="434" y="25"/>
                  <a:pt x="434" y="25"/>
                </a:cubicBezTo>
                <a:cubicBezTo>
                  <a:pt x="437" y="25"/>
                  <a:pt x="437" y="25"/>
                  <a:pt x="437" y="25"/>
                </a:cubicBezTo>
                <a:lnTo>
                  <a:pt x="437" y="55"/>
                </a:lnTo>
                <a:close/>
                <a:moveTo>
                  <a:pt x="459" y="55"/>
                </a:moveTo>
                <a:cubicBezTo>
                  <a:pt x="452" y="55"/>
                  <a:pt x="447" y="49"/>
                  <a:pt x="447" y="40"/>
                </a:cubicBezTo>
                <a:cubicBezTo>
                  <a:pt x="447" y="31"/>
                  <a:pt x="452" y="24"/>
                  <a:pt x="459" y="24"/>
                </a:cubicBezTo>
                <a:cubicBezTo>
                  <a:pt x="467" y="24"/>
                  <a:pt x="472" y="31"/>
                  <a:pt x="472" y="40"/>
                </a:cubicBezTo>
                <a:cubicBezTo>
                  <a:pt x="472" y="49"/>
                  <a:pt x="467" y="55"/>
                  <a:pt x="459" y="55"/>
                </a:cubicBezTo>
                <a:close/>
                <a:moveTo>
                  <a:pt x="491" y="76"/>
                </a:moveTo>
                <a:cubicBezTo>
                  <a:pt x="491" y="75"/>
                  <a:pt x="494" y="76"/>
                  <a:pt x="491" y="76"/>
                </a:cubicBezTo>
                <a:close/>
                <a:moveTo>
                  <a:pt x="492" y="55"/>
                </a:moveTo>
                <a:cubicBezTo>
                  <a:pt x="485" y="55"/>
                  <a:pt x="480" y="49"/>
                  <a:pt x="480" y="40"/>
                </a:cubicBezTo>
                <a:cubicBezTo>
                  <a:pt x="480" y="31"/>
                  <a:pt x="485" y="24"/>
                  <a:pt x="492" y="24"/>
                </a:cubicBezTo>
                <a:cubicBezTo>
                  <a:pt x="500" y="24"/>
                  <a:pt x="505" y="31"/>
                  <a:pt x="505" y="40"/>
                </a:cubicBezTo>
                <a:cubicBezTo>
                  <a:pt x="505" y="49"/>
                  <a:pt x="500" y="55"/>
                  <a:pt x="492" y="55"/>
                </a:cubicBezTo>
                <a:close/>
                <a:moveTo>
                  <a:pt x="533" y="55"/>
                </a:moveTo>
                <a:cubicBezTo>
                  <a:pt x="515" y="55"/>
                  <a:pt x="515" y="55"/>
                  <a:pt x="515" y="55"/>
                </a:cubicBezTo>
                <a:cubicBezTo>
                  <a:pt x="515" y="25"/>
                  <a:pt x="515" y="25"/>
                  <a:pt x="515" y="25"/>
                </a:cubicBezTo>
                <a:cubicBezTo>
                  <a:pt x="518" y="25"/>
                  <a:pt x="518" y="25"/>
                  <a:pt x="518" y="25"/>
                </a:cubicBezTo>
                <a:cubicBezTo>
                  <a:pt x="518" y="52"/>
                  <a:pt x="518" y="52"/>
                  <a:pt x="518" y="52"/>
                </a:cubicBezTo>
                <a:cubicBezTo>
                  <a:pt x="533" y="52"/>
                  <a:pt x="533" y="52"/>
                  <a:pt x="533" y="52"/>
                </a:cubicBezTo>
                <a:lnTo>
                  <a:pt x="533" y="55"/>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8"/>
          <p:cNvSpPr/>
          <p:nvPr userDrawn="1"/>
        </p:nvSpPr>
        <p:spPr bwMode="auto">
          <a:xfrm>
            <a:off x="8140700" y="898525"/>
            <a:ext cx="57150" cy="79375"/>
          </a:xfrm>
          <a:custGeom>
            <a:avLst/>
            <a:gdLst>
              <a:gd name="T0" fmla="*/ 2147483647 w 18"/>
              <a:gd name="T1" fmla="*/ 0 h 25"/>
              <a:gd name="T2" fmla="*/ 0 w 18"/>
              <a:gd name="T3" fmla="*/ 2147483647 h 25"/>
              <a:gd name="T4" fmla="*/ 2147483647 w 18"/>
              <a:gd name="T5" fmla="*/ 2147483647 h 25"/>
              <a:gd name="T6" fmla="*/ 2147483647 w 18"/>
              <a:gd name="T7" fmla="*/ 2147483647 h 25"/>
              <a:gd name="T8" fmla="*/ 2147483647 w 18"/>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25">
                <a:moveTo>
                  <a:pt x="9" y="0"/>
                </a:moveTo>
                <a:cubicBezTo>
                  <a:pt x="4" y="0"/>
                  <a:pt x="0" y="5"/>
                  <a:pt x="0" y="13"/>
                </a:cubicBezTo>
                <a:cubicBezTo>
                  <a:pt x="0" y="20"/>
                  <a:pt x="4" y="25"/>
                  <a:pt x="9" y="25"/>
                </a:cubicBezTo>
                <a:cubicBezTo>
                  <a:pt x="15" y="25"/>
                  <a:pt x="18" y="20"/>
                  <a:pt x="18" y="13"/>
                </a:cubicBezTo>
                <a:cubicBezTo>
                  <a:pt x="18" y="5"/>
                  <a:pt x="14" y="0"/>
                  <a:pt x="9"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9"/>
          <p:cNvSpPr/>
          <p:nvPr userDrawn="1"/>
        </p:nvSpPr>
        <p:spPr bwMode="auto">
          <a:xfrm>
            <a:off x="8513763" y="10414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1" y="0"/>
                  <a:pt x="0" y="0"/>
                </a:cubicBezTo>
                <a:cubicBezTo>
                  <a:pt x="0" y="0"/>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30"/>
          <p:cNvSpPr/>
          <p:nvPr userDrawn="1"/>
        </p:nvSpPr>
        <p:spPr bwMode="auto">
          <a:xfrm>
            <a:off x="8507413"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1"/>
          <p:cNvSpPr/>
          <p:nvPr userDrawn="1"/>
        </p:nvSpPr>
        <p:spPr bwMode="auto">
          <a:xfrm>
            <a:off x="7083425" y="939800"/>
            <a:ext cx="41275" cy="38100"/>
          </a:xfrm>
          <a:custGeom>
            <a:avLst/>
            <a:gdLst>
              <a:gd name="T0" fmla="*/ 2147483647 w 13"/>
              <a:gd name="T1" fmla="*/ 0 h 12"/>
              <a:gd name="T2" fmla="*/ 0 w 13"/>
              <a:gd name="T3" fmla="*/ 0 h 12"/>
              <a:gd name="T4" fmla="*/ 0 w 13"/>
              <a:gd name="T5" fmla="*/ 2147483647 h 12"/>
              <a:gd name="T6" fmla="*/ 2147483647 w 13"/>
              <a:gd name="T7" fmla="*/ 2147483647 h 12"/>
              <a:gd name="T8" fmla="*/ 2147483647 w 13"/>
              <a:gd name="T9" fmla="*/ 2147483647 h 12"/>
              <a:gd name="T10" fmla="*/ 2147483647 w 13"/>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12">
                <a:moveTo>
                  <a:pt x="7" y="0"/>
                </a:moveTo>
                <a:cubicBezTo>
                  <a:pt x="0" y="0"/>
                  <a:pt x="0" y="0"/>
                  <a:pt x="0" y="0"/>
                </a:cubicBezTo>
                <a:cubicBezTo>
                  <a:pt x="0" y="12"/>
                  <a:pt x="0" y="12"/>
                  <a:pt x="0" y="12"/>
                </a:cubicBezTo>
                <a:cubicBezTo>
                  <a:pt x="7" y="12"/>
                  <a:pt x="7" y="12"/>
                  <a:pt x="7" y="12"/>
                </a:cubicBezTo>
                <a:cubicBezTo>
                  <a:pt x="12" y="12"/>
                  <a:pt x="13" y="9"/>
                  <a:pt x="13" y="6"/>
                </a:cubicBezTo>
                <a:cubicBezTo>
                  <a:pt x="13" y="2"/>
                  <a:pt x="11" y="0"/>
                  <a:pt x="7"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2"/>
          <p:cNvSpPr/>
          <p:nvPr userDrawn="1"/>
        </p:nvSpPr>
        <p:spPr bwMode="auto">
          <a:xfrm>
            <a:off x="8051800" y="1054100"/>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Oval 33"/>
          <p:cNvSpPr>
            <a:spLocks noChangeArrowheads="1"/>
          </p:cNvSpPr>
          <p:nvPr userDrawn="1"/>
        </p:nvSpPr>
        <p:spPr bwMode="auto">
          <a:xfrm>
            <a:off x="8245475" y="898525"/>
            <a:ext cx="57150" cy="79375"/>
          </a:xfrm>
          <a:prstGeom prst="ellipse">
            <a:avLst/>
          </a:pr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33" name="Freeform 34"/>
          <p:cNvSpPr/>
          <p:nvPr userDrawn="1"/>
        </p:nvSpPr>
        <p:spPr bwMode="auto">
          <a:xfrm>
            <a:off x="7893050" y="1057275"/>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4" name="Freeform 35"/>
          <p:cNvSpPr/>
          <p:nvPr userDrawn="1"/>
        </p:nvSpPr>
        <p:spPr bwMode="auto">
          <a:xfrm>
            <a:off x="8080375" y="105410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36"/>
          <p:cNvSpPr/>
          <p:nvPr userDrawn="1"/>
        </p:nvSpPr>
        <p:spPr bwMode="auto">
          <a:xfrm>
            <a:off x="7800975" y="1050925"/>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1" y="0"/>
                  <a:pt x="0" y="0"/>
                  <a:pt x="0" y="1"/>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37"/>
          <p:cNvSpPr/>
          <p:nvPr userDrawn="1"/>
        </p:nvSpPr>
        <p:spPr bwMode="auto">
          <a:xfrm>
            <a:off x="7778750" y="10477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38"/>
          <p:cNvSpPr/>
          <p:nvPr userDrawn="1"/>
        </p:nvSpPr>
        <p:spPr bwMode="auto">
          <a:xfrm>
            <a:off x="7245350" y="1044575"/>
            <a:ext cx="6350" cy="3175"/>
          </a:xfrm>
          <a:custGeom>
            <a:avLst/>
            <a:gdLst>
              <a:gd name="T0" fmla="*/ 2147483647 w 2"/>
              <a:gd name="T1" fmla="*/ 0 h 1"/>
              <a:gd name="T2" fmla="*/ 0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0"/>
                  <a:pt x="0" y="0"/>
                  <a:pt x="0" y="1"/>
                </a:cubicBezTo>
                <a:cubicBezTo>
                  <a:pt x="1" y="1"/>
                  <a:pt x="2"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39"/>
          <p:cNvSpPr/>
          <p:nvPr userDrawn="1"/>
        </p:nvSpPr>
        <p:spPr bwMode="auto">
          <a:xfrm>
            <a:off x="7083425" y="901700"/>
            <a:ext cx="38100" cy="28575"/>
          </a:xfrm>
          <a:custGeom>
            <a:avLst/>
            <a:gdLst>
              <a:gd name="T0" fmla="*/ 2147483647 w 12"/>
              <a:gd name="T1" fmla="*/ 2147483647 h 9"/>
              <a:gd name="T2" fmla="*/ 2147483647 w 12"/>
              <a:gd name="T3" fmla="*/ 0 h 9"/>
              <a:gd name="T4" fmla="*/ 0 w 12"/>
              <a:gd name="T5" fmla="*/ 0 h 9"/>
              <a:gd name="T6" fmla="*/ 0 w 12"/>
              <a:gd name="T7" fmla="*/ 2147483647 h 9"/>
              <a:gd name="T8" fmla="*/ 2147483647 w 12"/>
              <a:gd name="T9" fmla="*/ 2147483647 h 9"/>
              <a:gd name="T10" fmla="*/ 2147483647 w 12"/>
              <a:gd name="T11" fmla="*/ 2147483647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9">
                <a:moveTo>
                  <a:pt x="12" y="4"/>
                </a:moveTo>
                <a:cubicBezTo>
                  <a:pt x="12" y="2"/>
                  <a:pt x="10" y="0"/>
                  <a:pt x="7" y="0"/>
                </a:cubicBezTo>
                <a:cubicBezTo>
                  <a:pt x="0" y="0"/>
                  <a:pt x="0" y="0"/>
                  <a:pt x="0" y="0"/>
                </a:cubicBezTo>
                <a:cubicBezTo>
                  <a:pt x="0" y="9"/>
                  <a:pt x="0" y="9"/>
                  <a:pt x="0" y="9"/>
                </a:cubicBezTo>
                <a:cubicBezTo>
                  <a:pt x="7" y="9"/>
                  <a:pt x="7" y="9"/>
                  <a:pt x="7" y="9"/>
                </a:cubicBezTo>
                <a:cubicBezTo>
                  <a:pt x="11" y="9"/>
                  <a:pt x="12" y="7"/>
                  <a:pt x="12" y="4"/>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40"/>
          <p:cNvSpPr>
            <a:spLocks noEditPoints="1"/>
          </p:cNvSpPr>
          <p:nvPr userDrawn="1"/>
        </p:nvSpPr>
        <p:spPr bwMode="auto">
          <a:xfrm>
            <a:off x="7070725" y="892175"/>
            <a:ext cx="66675" cy="95250"/>
          </a:xfrm>
          <a:custGeom>
            <a:avLst/>
            <a:gdLst>
              <a:gd name="T0" fmla="*/ 2147483647 w 21"/>
              <a:gd name="T1" fmla="*/ 2147483647 h 30"/>
              <a:gd name="T2" fmla="*/ 2147483647 w 21"/>
              <a:gd name="T3" fmla="*/ 2147483647 h 30"/>
              <a:gd name="T4" fmla="*/ 2147483647 w 21"/>
              <a:gd name="T5" fmla="*/ 0 h 30"/>
              <a:gd name="T6" fmla="*/ 0 w 21"/>
              <a:gd name="T7" fmla="*/ 0 h 30"/>
              <a:gd name="T8" fmla="*/ 0 w 21"/>
              <a:gd name="T9" fmla="*/ 2147483647 h 30"/>
              <a:gd name="T10" fmla="*/ 2147483647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2147483647 h 30"/>
              <a:gd name="T26" fmla="*/ 2147483647 w 21"/>
              <a:gd name="T27" fmla="*/ 2147483647 h 30"/>
              <a:gd name="T28" fmla="*/ 2147483647 w 21"/>
              <a:gd name="T29" fmla="*/ 2147483647 h 30"/>
              <a:gd name="T30" fmla="*/ 2147483647 w 21"/>
              <a:gd name="T31" fmla="*/ 2147483647 h 30"/>
              <a:gd name="T32" fmla="*/ 2147483647 w 21"/>
              <a:gd name="T33" fmla="*/ 2147483647 h 30"/>
              <a:gd name="T34" fmla="*/ 2147483647 w 21"/>
              <a:gd name="T35" fmla="*/ 2147483647 h 30"/>
              <a:gd name="T36" fmla="*/ 2147483647 w 21"/>
              <a:gd name="T37" fmla="*/ 2147483647 h 30"/>
              <a:gd name="T38" fmla="*/ 2147483647 w 21"/>
              <a:gd name="T39" fmla="*/ 2147483647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 h="30">
                <a:moveTo>
                  <a:pt x="15" y="13"/>
                </a:moveTo>
                <a:cubicBezTo>
                  <a:pt x="18" y="12"/>
                  <a:pt x="19" y="10"/>
                  <a:pt x="19" y="7"/>
                </a:cubicBezTo>
                <a:cubicBezTo>
                  <a:pt x="19" y="2"/>
                  <a:pt x="16" y="0"/>
                  <a:pt x="11" y="0"/>
                </a:cubicBezTo>
                <a:cubicBezTo>
                  <a:pt x="0" y="0"/>
                  <a:pt x="0" y="0"/>
                  <a:pt x="0" y="0"/>
                </a:cubicBezTo>
                <a:cubicBezTo>
                  <a:pt x="0" y="30"/>
                  <a:pt x="0" y="30"/>
                  <a:pt x="0" y="30"/>
                </a:cubicBezTo>
                <a:cubicBezTo>
                  <a:pt x="11" y="30"/>
                  <a:pt x="11" y="30"/>
                  <a:pt x="11" y="30"/>
                </a:cubicBezTo>
                <a:cubicBezTo>
                  <a:pt x="17" y="30"/>
                  <a:pt x="21" y="27"/>
                  <a:pt x="21" y="21"/>
                </a:cubicBezTo>
                <a:cubicBezTo>
                  <a:pt x="21" y="16"/>
                  <a:pt x="18" y="14"/>
                  <a:pt x="15" y="13"/>
                </a:cubicBezTo>
                <a:close/>
                <a:moveTo>
                  <a:pt x="4" y="3"/>
                </a:moveTo>
                <a:cubicBezTo>
                  <a:pt x="11" y="3"/>
                  <a:pt x="11" y="3"/>
                  <a:pt x="11" y="3"/>
                </a:cubicBezTo>
                <a:cubicBezTo>
                  <a:pt x="14" y="3"/>
                  <a:pt x="16" y="5"/>
                  <a:pt x="16" y="7"/>
                </a:cubicBezTo>
                <a:cubicBezTo>
                  <a:pt x="16" y="10"/>
                  <a:pt x="15" y="12"/>
                  <a:pt x="11" y="12"/>
                </a:cubicBezTo>
                <a:cubicBezTo>
                  <a:pt x="4" y="12"/>
                  <a:pt x="4" y="12"/>
                  <a:pt x="4" y="12"/>
                </a:cubicBezTo>
                <a:lnTo>
                  <a:pt x="4" y="3"/>
                </a:lnTo>
                <a:close/>
                <a:moveTo>
                  <a:pt x="11" y="27"/>
                </a:moveTo>
                <a:cubicBezTo>
                  <a:pt x="4" y="27"/>
                  <a:pt x="4" y="27"/>
                  <a:pt x="4" y="27"/>
                </a:cubicBezTo>
                <a:cubicBezTo>
                  <a:pt x="4" y="15"/>
                  <a:pt x="4" y="15"/>
                  <a:pt x="4" y="15"/>
                </a:cubicBezTo>
                <a:cubicBezTo>
                  <a:pt x="11" y="15"/>
                  <a:pt x="11" y="15"/>
                  <a:pt x="11" y="15"/>
                </a:cubicBezTo>
                <a:cubicBezTo>
                  <a:pt x="15" y="15"/>
                  <a:pt x="17" y="17"/>
                  <a:pt x="17" y="21"/>
                </a:cubicBezTo>
                <a:cubicBezTo>
                  <a:pt x="17" y="24"/>
                  <a:pt x="16" y="27"/>
                  <a:pt x="1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Freeform 41"/>
          <p:cNvSpPr/>
          <p:nvPr userDrawn="1"/>
        </p:nvSpPr>
        <p:spPr bwMode="auto">
          <a:xfrm>
            <a:off x="7169150" y="892175"/>
            <a:ext cx="69850" cy="95250"/>
          </a:xfrm>
          <a:custGeom>
            <a:avLst/>
            <a:gdLst>
              <a:gd name="T0" fmla="*/ 2147483647 w 22"/>
              <a:gd name="T1" fmla="*/ 2147483647 h 30"/>
              <a:gd name="T2" fmla="*/ 2147483647 w 22"/>
              <a:gd name="T3" fmla="*/ 2147483647 h 30"/>
              <a:gd name="T4" fmla="*/ 2147483647 w 22"/>
              <a:gd name="T5" fmla="*/ 2147483647 h 30"/>
              <a:gd name="T6" fmla="*/ 2147483647 w 22"/>
              <a:gd name="T7" fmla="*/ 0 h 30"/>
              <a:gd name="T8" fmla="*/ 0 w 22"/>
              <a:gd name="T9" fmla="*/ 0 h 30"/>
              <a:gd name="T10" fmla="*/ 0 w 22"/>
              <a:gd name="T11" fmla="*/ 2147483647 h 30"/>
              <a:gd name="T12" fmla="*/ 2147483647 w 22"/>
              <a:gd name="T13" fmla="*/ 2147483647 h 30"/>
              <a:gd name="T14" fmla="*/ 2147483647 w 22"/>
              <a:gd name="T15" fmla="*/ 2147483647 h 30"/>
              <a:gd name="T16" fmla="*/ 2147483647 w 22"/>
              <a:gd name="T17" fmla="*/ 0 h 30"/>
              <a:gd name="T18" fmla="*/ 2147483647 w 22"/>
              <a:gd name="T19" fmla="*/ 0 h 30"/>
              <a:gd name="T20" fmla="*/ 2147483647 w 22"/>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0">
                <a:moveTo>
                  <a:pt x="18" y="17"/>
                </a:moveTo>
                <a:cubicBezTo>
                  <a:pt x="18" y="24"/>
                  <a:pt x="16" y="27"/>
                  <a:pt x="11" y="27"/>
                </a:cubicBezTo>
                <a:cubicBezTo>
                  <a:pt x="6" y="27"/>
                  <a:pt x="4" y="24"/>
                  <a:pt x="4" y="17"/>
                </a:cubicBezTo>
                <a:cubicBezTo>
                  <a:pt x="4" y="0"/>
                  <a:pt x="4" y="0"/>
                  <a:pt x="4" y="0"/>
                </a:cubicBezTo>
                <a:cubicBezTo>
                  <a:pt x="0" y="0"/>
                  <a:pt x="0" y="0"/>
                  <a:pt x="0" y="0"/>
                </a:cubicBezTo>
                <a:cubicBezTo>
                  <a:pt x="0" y="17"/>
                  <a:pt x="0" y="17"/>
                  <a:pt x="0" y="17"/>
                </a:cubicBezTo>
                <a:cubicBezTo>
                  <a:pt x="0" y="26"/>
                  <a:pt x="4" y="30"/>
                  <a:pt x="11" y="30"/>
                </a:cubicBezTo>
                <a:cubicBezTo>
                  <a:pt x="18" y="30"/>
                  <a:pt x="22" y="26"/>
                  <a:pt x="22" y="17"/>
                </a:cubicBezTo>
                <a:cubicBezTo>
                  <a:pt x="22" y="0"/>
                  <a:pt x="22" y="0"/>
                  <a:pt x="22" y="0"/>
                </a:cubicBezTo>
                <a:cubicBezTo>
                  <a:pt x="18" y="0"/>
                  <a:pt x="18" y="0"/>
                  <a:pt x="18" y="0"/>
                </a:cubicBezTo>
                <a:lnTo>
                  <a:pt x="18"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42"/>
          <p:cNvSpPr/>
          <p:nvPr userDrawn="1"/>
        </p:nvSpPr>
        <p:spPr bwMode="auto">
          <a:xfrm>
            <a:off x="7270750"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0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6" y="1"/>
                  <a:pt x="14" y="0"/>
                  <a:pt x="10" y="0"/>
                </a:cubicBezTo>
                <a:cubicBezTo>
                  <a:pt x="4" y="0"/>
                  <a:pt x="0" y="3"/>
                  <a:pt x="0" y="8"/>
                </a:cubicBezTo>
                <a:cubicBezTo>
                  <a:pt x="0"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Rectangle 43"/>
          <p:cNvSpPr>
            <a:spLocks noChangeArrowheads="1"/>
          </p:cNvSpPr>
          <p:nvPr userDrawn="1"/>
        </p:nvSpPr>
        <p:spPr bwMode="auto">
          <a:xfrm>
            <a:off x="7369175" y="892175"/>
            <a:ext cx="95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44" name="Freeform 44"/>
          <p:cNvSpPr/>
          <p:nvPr userDrawn="1"/>
        </p:nvSpPr>
        <p:spPr bwMode="auto">
          <a:xfrm>
            <a:off x="7419975" y="892175"/>
            <a:ext cx="66675" cy="95250"/>
          </a:xfrm>
          <a:custGeom>
            <a:avLst/>
            <a:gdLst>
              <a:gd name="T0" fmla="*/ 2147483647 w 21"/>
              <a:gd name="T1" fmla="*/ 2147483647 h 30"/>
              <a:gd name="T2" fmla="*/ 2147483647 w 21"/>
              <a:gd name="T3" fmla="*/ 2147483647 h 30"/>
              <a:gd name="T4" fmla="*/ 2147483647 w 21"/>
              <a:gd name="T5" fmla="*/ 2147483647 h 30"/>
              <a:gd name="T6" fmla="*/ 2147483647 w 21"/>
              <a:gd name="T7" fmla="*/ 0 h 30"/>
              <a:gd name="T8" fmla="*/ 0 w 21"/>
              <a:gd name="T9" fmla="*/ 0 h 30"/>
              <a:gd name="T10" fmla="*/ 0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0 h 30"/>
              <a:gd name="T26" fmla="*/ 2147483647 w 21"/>
              <a:gd name="T27" fmla="*/ 0 h 30"/>
              <a:gd name="T28" fmla="*/ 2147483647 w 21"/>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 h="30">
                <a:moveTo>
                  <a:pt x="18" y="22"/>
                </a:moveTo>
                <a:cubicBezTo>
                  <a:pt x="18" y="24"/>
                  <a:pt x="18" y="24"/>
                  <a:pt x="18" y="24"/>
                </a:cubicBezTo>
                <a:cubicBezTo>
                  <a:pt x="18" y="23"/>
                  <a:pt x="17" y="22"/>
                  <a:pt x="16" y="21"/>
                </a:cubicBezTo>
                <a:cubicBezTo>
                  <a:pt x="3" y="0"/>
                  <a:pt x="3" y="0"/>
                  <a:pt x="3" y="0"/>
                </a:cubicBezTo>
                <a:cubicBezTo>
                  <a:pt x="0" y="0"/>
                  <a:pt x="0" y="0"/>
                  <a:pt x="0" y="0"/>
                </a:cubicBezTo>
                <a:cubicBezTo>
                  <a:pt x="0" y="30"/>
                  <a:pt x="0" y="30"/>
                  <a:pt x="0" y="30"/>
                </a:cubicBezTo>
                <a:cubicBezTo>
                  <a:pt x="3" y="30"/>
                  <a:pt x="3" y="30"/>
                  <a:pt x="3" y="30"/>
                </a:cubicBezTo>
                <a:cubicBezTo>
                  <a:pt x="3" y="7"/>
                  <a:pt x="3" y="7"/>
                  <a:pt x="3" y="7"/>
                </a:cubicBezTo>
                <a:cubicBezTo>
                  <a:pt x="3" y="5"/>
                  <a:pt x="3" y="5"/>
                  <a:pt x="3" y="5"/>
                </a:cubicBezTo>
                <a:cubicBezTo>
                  <a:pt x="3" y="6"/>
                  <a:pt x="5" y="8"/>
                  <a:pt x="5" y="9"/>
                </a:cubicBezTo>
                <a:cubicBezTo>
                  <a:pt x="18" y="30"/>
                  <a:pt x="18" y="30"/>
                  <a:pt x="18" y="30"/>
                </a:cubicBezTo>
                <a:cubicBezTo>
                  <a:pt x="21" y="30"/>
                  <a:pt x="21" y="30"/>
                  <a:pt x="21" y="30"/>
                </a:cubicBezTo>
                <a:cubicBezTo>
                  <a:pt x="21" y="0"/>
                  <a:pt x="21" y="0"/>
                  <a:pt x="21" y="0"/>
                </a:cubicBezTo>
                <a:cubicBezTo>
                  <a:pt x="18" y="0"/>
                  <a:pt x="18" y="0"/>
                  <a:pt x="18" y="0"/>
                </a:cubicBezTo>
                <a:lnTo>
                  <a:pt x="18" y="2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45"/>
          <p:cNvSpPr/>
          <p:nvPr userDrawn="1"/>
        </p:nvSpPr>
        <p:spPr bwMode="auto">
          <a:xfrm>
            <a:off x="7527925" y="892175"/>
            <a:ext cx="60325" cy="95250"/>
          </a:xfrm>
          <a:custGeom>
            <a:avLst/>
            <a:gdLst>
              <a:gd name="T0" fmla="*/ 2147483647 w 38"/>
              <a:gd name="T1" fmla="*/ 2147483647 h 60"/>
              <a:gd name="T2" fmla="*/ 2147483647 w 38"/>
              <a:gd name="T3" fmla="*/ 2147483647 h 60"/>
              <a:gd name="T4" fmla="*/ 2147483647 w 38"/>
              <a:gd name="T5" fmla="*/ 2147483647 h 60"/>
              <a:gd name="T6" fmla="*/ 2147483647 w 38"/>
              <a:gd name="T7" fmla="*/ 2147483647 h 60"/>
              <a:gd name="T8" fmla="*/ 2147483647 w 38"/>
              <a:gd name="T9" fmla="*/ 2147483647 h 60"/>
              <a:gd name="T10" fmla="*/ 2147483647 w 38"/>
              <a:gd name="T11" fmla="*/ 2147483647 h 60"/>
              <a:gd name="T12" fmla="*/ 2147483647 w 38"/>
              <a:gd name="T13" fmla="*/ 0 h 60"/>
              <a:gd name="T14" fmla="*/ 0 w 38"/>
              <a:gd name="T15" fmla="*/ 0 h 60"/>
              <a:gd name="T16" fmla="*/ 0 w 38"/>
              <a:gd name="T17" fmla="*/ 2147483647 h 60"/>
              <a:gd name="T18" fmla="*/ 2147483647 w 38"/>
              <a:gd name="T19" fmla="*/ 2147483647 h 60"/>
              <a:gd name="T20" fmla="*/ 2147483647 w 38"/>
              <a:gd name="T21" fmla="*/ 2147483647 h 60"/>
              <a:gd name="T22" fmla="*/ 2147483647 w 38"/>
              <a:gd name="T23" fmla="*/ 2147483647 h 60"/>
              <a:gd name="T24" fmla="*/ 2147483647 w 38"/>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 h="60">
                <a:moveTo>
                  <a:pt x="6" y="30"/>
                </a:moveTo>
                <a:lnTo>
                  <a:pt x="24" y="30"/>
                </a:lnTo>
                <a:lnTo>
                  <a:pt x="24" y="24"/>
                </a:lnTo>
                <a:lnTo>
                  <a:pt x="6" y="24"/>
                </a:lnTo>
                <a:lnTo>
                  <a:pt x="6" y="6"/>
                </a:lnTo>
                <a:lnTo>
                  <a:pt x="36" y="6"/>
                </a:lnTo>
                <a:lnTo>
                  <a:pt x="36" y="0"/>
                </a:lnTo>
                <a:lnTo>
                  <a:pt x="0" y="0"/>
                </a:lnTo>
                <a:lnTo>
                  <a:pt x="0" y="60"/>
                </a:lnTo>
                <a:lnTo>
                  <a:pt x="38" y="60"/>
                </a:lnTo>
                <a:lnTo>
                  <a:pt x="38" y="54"/>
                </a:lnTo>
                <a:lnTo>
                  <a:pt x="6" y="54"/>
                </a:lnTo>
                <a:lnTo>
                  <a:pt x="6"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46"/>
          <p:cNvSpPr/>
          <p:nvPr userDrawn="1"/>
        </p:nvSpPr>
        <p:spPr bwMode="auto">
          <a:xfrm>
            <a:off x="76104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5" y="0"/>
                  <a:pt x="1" y="3"/>
                  <a:pt x="1" y="8"/>
                </a:cubicBezTo>
                <a:cubicBezTo>
                  <a:pt x="1" y="12"/>
                  <a:pt x="3" y="14"/>
                  <a:pt x="9" y="17"/>
                </a:cubicBezTo>
                <a:cubicBezTo>
                  <a:pt x="15" y="19"/>
                  <a:pt x="17" y="20"/>
                  <a:pt x="17" y="23"/>
                </a:cubicBezTo>
                <a:cubicBezTo>
                  <a:pt x="17"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7" name="Freeform 47"/>
          <p:cNvSpPr/>
          <p:nvPr userDrawn="1"/>
        </p:nvSpPr>
        <p:spPr bwMode="auto">
          <a:xfrm>
            <a:off x="76993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4" y="0"/>
                  <a:pt x="1" y="3"/>
                  <a:pt x="1" y="8"/>
                </a:cubicBezTo>
                <a:cubicBezTo>
                  <a:pt x="1"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48"/>
          <p:cNvSpPr/>
          <p:nvPr userDrawn="1"/>
        </p:nvSpPr>
        <p:spPr bwMode="auto">
          <a:xfrm>
            <a:off x="78390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2" y="14"/>
                </a:moveTo>
                <a:cubicBezTo>
                  <a:pt x="6" y="11"/>
                  <a:pt x="4" y="10"/>
                  <a:pt x="4" y="8"/>
                </a:cubicBezTo>
                <a:cubicBezTo>
                  <a:pt x="4" y="5"/>
                  <a:pt x="6" y="3"/>
                  <a:pt x="10" y="3"/>
                </a:cubicBezTo>
                <a:cubicBezTo>
                  <a:pt x="13" y="3"/>
                  <a:pt x="15" y="4"/>
                  <a:pt x="17" y="6"/>
                </a:cubicBezTo>
                <a:cubicBezTo>
                  <a:pt x="20" y="3"/>
                  <a:pt x="20" y="3"/>
                  <a:pt x="20" y="3"/>
                </a:cubicBezTo>
                <a:cubicBezTo>
                  <a:pt x="17" y="1"/>
                  <a:pt x="15" y="0"/>
                  <a:pt x="11" y="0"/>
                </a:cubicBezTo>
                <a:cubicBezTo>
                  <a:pt x="5" y="0"/>
                  <a:pt x="1" y="3"/>
                  <a:pt x="1" y="8"/>
                </a:cubicBezTo>
                <a:cubicBezTo>
                  <a:pt x="1" y="12"/>
                  <a:pt x="3" y="14"/>
                  <a:pt x="10" y="17"/>
                </a:cubicBezTo>
                <a:cubicBezTo>
                  <a:pt x="15" y="19"/>
                  <a:pt x="17" y="20"/>
                  <a:pt x="17" y="23"/>
                </a:cubicBezTo>
                <a:cubicBezTo>
                  <a:pt x="17" y="26"/>
                  <a:pt x="14" y="28"/>
                  <a:pt x="10" y="28"/>
                </a:cubicBezTo>
                <a:cubicBezTo>
                  <a:pt x="7" y="28"/>
                  <a:pt x="5" y="27"/>
                  <a:pt x="3" y="24"/>
                </a:cubicBezTo>
                <a:cubicBezTo>
                  <a:pt x="0" y="27"/>
                  <a:pt x="0" y="27"/>
                  <a:pt x="0" y="27"/>
                </a:cubicBezTo>
                <a:cubicBezTo>
                  <a:pt x="3" y="29"/>
                  <a:pt x="6" y="31"/>
                  <a:pt x="10" y="31"/>
                </a:cubicBezTo>
                <a:cubicBezTo>
                  <a:pt x="17" y="31"/>
                  <a:pt x="20" y="27"/>
                  <a:pt x="20" y="23"/>
                </a:cubicBezTo>
                <a:cubicBezTo>
                  <a:pt x="20" y="18"/>
                  <a:pt x="18" y="16"/>
                  <a:pt x="1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49"/>
          <p:cNvSpPr/>
          <p:nvPr userDrawn="1"/>
        </p:nvSpPr>
        <p:spPr bwMode="auto">
          <a:xfrm>
            <a:off x="7931150" y="889000"/>
            <a:ext cx="69850" cy="98425"/>
          </a:xfrm>
          <a:custGeom>
            <a:avLst/>
            <a:gdLst>
              <a:gd name="T0" fmla="*/ 2147483647 w 22"/>
              <a:gd name="T1" fmla="*/ 2147483647 h 31"/>
              <a:gd name="T2" fmla="*/ 2147483647 w 22"/>
              <a:gd name="T3" fmla="*/ 2147483647 h 31"/>
              <a:gd name="T4" fmla="*/ 2147483647 w 22"/>
              <a:gd name="T5" fmla="*/ 2147483647 h 31"/>
              <a:gd name="T6" fmla="*/ 2147483647 w 22"/>
              <a:gd name="T7" fmla="*/ 2147483647 h 31"/>
              <a:gd name="T8" fmla="*/ 2147483647 w 22"/>
              <a:gd name="T9" fmla="*/ 2147483647 h 31"/>
              <a:gd name="T10" fmla="*/ 2147483647 w 22"/>
              <a:gd name="T11" fmla="*/ 0 h 31"/>
              <a:gd name="T12" fmla="*/ 0 w 22"/>
              <a:gd name="T13" fmla="*/ 2147483647 h 31"/>
              <a:gd name="T14" fmla="*/ 2147483647 w 22"/>
              <a:gd name="T15" fmla="*/ 2147483647 h 31"/>
              <a:gd name="T16" fmla="*/ 2147483647 w 22"/>
              <a:gd name="T17" fmla="*/ 2147483647 h 31"/>
              <a:gd name="T18" fmla="*/ 2147483647 w 22"/>
              <a:gd name="T19" fmla="*/ 2147483647 h 31"/>
              <a:gd name="T20" fmla="*/ 2147483647 w 22"/>
              <a:gd name="T21" fmla="*/ 2147483647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1">
                <a:moveTo>
                  <a:pt x="12" y="28"/>
                </a:moveTo>
                <a:cubicBezTo>
                  <a:pt x="7" y="28"/>
                  <a:pt x="3" y="23"/>
                  <a:pt x="3" y="16"/>
                </a:cubicBezTo>
                <a:cubicBezTo>
                  <a:pt x="3" y="8"/>
                  <a:pt x="7" y="3"/>
                  <a:pt x="12" y="3"/>
                </a:cubicBezTo>
                <a:cubicBezTo>
                  <a:pt x="15" y="3"/>
                  <a:pt x="17" y="4"/>
                  <a:pt x="19" y="7"/>
                </a:cubicBezTo>
                <a:cubicBezTo>
                  <a:pt x="22" y="5"/>
                  <a:pt x="22" y="5"/>
                  <a:pt x="22" y="5"/>
                </a:cubicBezTo>
                <a:cubicBezTo>
                  <a:pt x="19" y="2"/>
                  <a:pt x="16" y="0"/>
                  <a:pt x="12" y="0"/>
                </a:cubicBezTo>
                <a:cubicBezTo>
                  <a:pt x="5" y="0"/>
                  <a:pt x="0" y="7"/>
                  <a:pt x="0" y="16"/>
                </a:cubicBezTo>
                <a:cubicBezTo>
                  <a:pt x="0" y="24"/>
                  <a:pt x="5" y="31"/>
                  <a:pt x="12" y="31"/>
                </a:cubicBezTo>
                <a:cubicBezTo>
                  <a:pt x="17" y="31"/>
                  <a:pt x="20" y="29"/>
                  <a:pt x="22" y="26"/>
                </a:cubicBezTo>
                <a:cubicBezTo>
                  <a:pt x="20" y="24"/>
                  <a:pt x="20" y="24"/>
                  <a:pt x="20" y="24"/>
                </a:cubicBezTo>
                <a:cubicBezTo>
                  <a:pt x="18" y="27"/>
                  <a:pt x="16"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50"/>
          <p:cNvSpPr/>
          <p:nvPr userDrawn="1"/>
        </p:nvSpPr>
        <p:spPr bwMode="auto">
          <a:xfrm>
            <a:off x="8029575" y="892175"/>
            <a:ext cx="69850" cy="95250"/>
          </a:xfrm>
          <a:custGeom>
            <a:avLst/>
            <a:gdLst>
              <a:gd name="T0" fmla="*/ 2147483647 w 44"/>
              <a:gd name="T1" fmla="*/ 2147483647 h 60"/>
              <a:gd name="T2" fmla="*/ 2147483647 w 44"/>
              <a:gd name="T3" fmla="*/ 2147483647 h 60"/>
              <a:gd name="T4" fmla="*/ 2147483647 w 44"/>
              <a:gd name="T5" fmla="*/ 0 h 60"/>
              <a:gd name="T6" fmla="*/ 0 w 44"/>
              <a:gd name="T7" fmla="*/ 0 h 60"/>
              <a:gd name="T8" fmla="*/ 0 w 44"/>
              <a:gd name="T9" fmla="*/ 2147483647 h 60"/>
              <a:gd name="T10" fmla="*/ 2147483647 w 44"/>
              <a:gd name="T11" fmla="*/ 2147483647 h 60"/>
              <a:gd name="T12" fmla="*/ 2147483647 w 44"/>
              <a:gd name="T13" fmla="*/ 2147483647 h 60"/>
              <a:gd name="T14" fmla="*/ 2147483647 w 44"/>
              <a:gd name="T15" fmla="*/ 2147483647 h 60"/>
              <a:gd name="T16" fmla="*/ 2147483647 w 44"/>
              <a:gd name="T17" fmla="*/ 2147483647 h 60"/>
              <a:gd name="T18" fmla="*/ 2147483647 w 44"/>
              <a:gd name="T19" fmla="*/ 2147483647 h 60"/>
              <a:gd name="T20" fmla="*/ 2147483647 w 44"/>
              <a:gd name="T21" fmla="*/ 0 h 60"/>
              <a:gd name="T22" fmla="*/ 2147483647 w 44"/>
              <a:gd name="T23" fmla="*/ 0 h 60"/>
              <a:gd name="T24" fmla="*/ 2147483647 w 44"/>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60">
                <a:moveTo>
                  <a:pt x="38" y="24"/>
                </a:moveTo>
                <a:lnTo>
                  <a:pt x="8" y="24"/>
                </a:lnTo>
                <a:lnTo>
                  <a:pt x="8" y="0"/>
                </a:lnTo>
                <a:lnTo>
                  <a:pt x="0" y="0"/>
                </a:lnTo>
                <a:lnTo>
                  <a:pt x="0" y="60"/>
                </a:lnTo>
                <a:lnTo>
                  <a:pt x="8" y="60"/>
                </a:lnTo>
                <a:lnTo>
                  <a:pt x="8" y="30"/>
                </a:lnTo>
                <a:lnTo>
                  <a:pt x="38" y="30"/>
                </a:lnTo>
                <a:lnTo>
                  <a:pt x="38" y="60"/>
                </a:lnTo>
                <a:lnTo>
                  <a:pt x="44" y="60"/>
                </a:lnTo>
                <a:lnTo>
                  <a:pt x="44" y="0"/>
                </a:lnTo>
                <a:lnTo>
                  <a:pt x="38" y="0"/>
                </a:lnTo>
                <a:lnTo>
                  <a:pt x="38"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51"/>
          <p:cNvSpPr>
            <a:spLocks noEditPoints="1"/>
          </p:cNvSpPr>
          <p:nvPr userDrawn="1"/>
        </p:nvSpPr>
        <p:spPr bwMode="auto">
          <a:xfrm>
            <a:off x="8131175"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8"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52"/>
          <p:cNvSpPr>
            <a:spLocks noEditPoints="1"/>
          </p:cNvSpPr>
          <p:nvPr userDrawn="1"/>
        </p:nvSpPr>
        <p:spPr bwMode="auto">
          <a:xfrm>
            <a:off x="8235950"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7"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53"/>
          <p:cNvSpPr/>
          <p:nvPr userDrawn="1"/>
        </p:nvSpPr>
        <p:spPr bwMode="auto">
          <a:xfrm>
            <a:off x="8347075" y="892175"/>
            <a:ext cx="58738" cy="95250"/>
          </a:xfrm>
          <a:custGeom>
            <a:avLst/>
            <a:gdLst>
              <a:gd name="T0" fmla="*/ 2147483647 w 37"/>
              <a:gd name="T1" fmla="*/ 0 h 60"/>
              <a:gd name="T2" fmla="*/ 0 w 37"/>
              <a:gd name="T3" fmla="*/ 0 h 60"/>
              <a:gd name="T4" fmla="*/ 0 w 37"/>
              <a:gd name="T5" fmla="*/ 2147483647 h 60"/>
              <a:gd name="T6" fmla="*/ 2147483647 w 37"/>
              <a:gd name="T7" fmla="*/ 2147483647 h 60"/>
              <a:gd name="T8" fmla="*/ 2147483647 w 37"/>
              <a:gd name="T9" fmla="*/ 2147483647 h 60"/>
              <a:gd name="T10" fmla="*/ 2147483647 w 37"/>
              <a:gd name="T11" fmla="*/ 2147483647 h 60"/>
              <a:gd name="T12" fmla="*/ 2147483647 w 37"/>
              <a:gd name="T13" fmla="*/ 0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 h="60">
                <a:moveTo>
                  <a:pt x="6" y="0"/>
                </a:moveTo>
                <a:lnTo>
                  <a:pt x="0" y="0"/>
                </a:lnTo>
                <a:lnTo>
                  <a:pt x="0" y="60"/>
                </a:lnTo>
                <a:lnTo>
                  <a:pt x="37" y="60"/>
                </a:lnTo>
                <a:lnTo>
                  <a:pt x="37" y="54"/>
                </a:lnTo>
                <a:lnTo>
                  <a:pt x="6" y="54"/>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54"/>
          <p:cNvSpPr/>
          <p:nvPr userDrawn="1"/>
        </p:nvSpPr>
        <p:spPr bwMode="auto">
          <a:xfrm>
            <a:off x="7753350" y="446088"/>
            <a:ext cx="130175" cy="303212"/>
          </a:xfrm>
          <a:custGeom>
            <a:avLst/>
            <a:gdLst>
              <a:gd name="T0" fmla="*/ 0 w 41"/>
              <a:gd name="T1" fmla="*/ 2147483647 h 95"/>
              <a:gd name="T2" fmla="*/ 2147483647 w 41"/>
              <a:gd name="T3" fmla="*/ 2147483647 h 95"/>
              <a:gd name="T4" fmla="*/ 0 w 41"/>
              <a:gd name="T5" fmla="*/ 0 h 95"/>
              <a:gd name="T6" fmla="*/ 2147483647 w 41"/>
              <a:gd name="T7" fmla="*/ 2147483647 h 95"/>
              <a:gd name="T8" fmla="*/ 0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0" y="95"/>
                </a:moveTo>
                <a:cubicBezTo>
                  <a:pt x="25" y="92"/>
                  <a:pt x="41" y="74"/>
                  <a:pt x="41" y="47"/>
                </a:cubicBezTo>
                <a:cubicBezTo>
                  <a:pt x="41" y="21"/>
                  <a:pt x="25" y="2"/>
                  <a:pt x="0" y="0"/>
                </a:cubicBezTo>
                <a:cubicBezTo>
                  <a:pt x="15" y="13"/>
                  <a:pt x="17" y="39"/>
                  <a:pt x="17" y="47"/>
                </a:cubicBezTo>
                <a:cubicBezTo>
                  <a:pt x="17" y="55"/>
                  <a:pt x="15" y="82"/>
                  <a:pt x="0" y="95"/>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55"/>
          <p:cNvSpPr/>
          <p:nvPr userDrawn="1"/>
        </p:nvSpPr>
        <p:spPr bwMode="auto">
          <a:xfrm>
            <a:off x="7210425" y="452438"/>
            <a:ext cx="241300" cy="290512"/>
          </a:xfrm>
          <a:custGeom>
            <a:avLst/>
            <a:gdLst>
              <a:gd name="T0" fmla="*/ 2147483647 w 76"/>
              <a:gd name="T1" fmla="*/ 2147483647 h 91"/>
              <a:gd name="T2" fmla="*/ 2147483647 w 76"/>
              <a:gd name="T3" fmla="*/ 2147483647 h 91"/>
              <a:gd name="T4" fmla="*/ 2147483647 w 76"/>
              <a:gd name="T5" fmla="*/ 2147483647 h 91"/>
              <a:gd name="T6" fmla="*/ 2147483647 w 76"/>
              <a:gd name="T7" fmla="*/ 2147483647 h 91"/>
              <a:gd name="T8" fmla="*/ 2147483647 w 76"/>
              <a:gd name="T9" fmla="*/ 2147483647 h 91"/>
              <a:gd name="T10" fmla="*/ 2147483647 w 76"/>
              <a:gd name="T11" fmla="*/ 2147483647 h 91"/>
              <a:gd name="T12" fmla="*/ 2147483647 w 76"/>
              <a:gd name="T13" fmla="*/ 2147483647 h 91"/>
              <a:gd name="T14" fmla="*/ 2147483647 w 76"/>
              <a:gd name="T15" fmla="*/ 2147483647 h 91"/>
              <a:gd name="T16" fmla="*/ 2147483647 w 76"/>
              <a:gd name="T17" fmla="*/ 2147483647 h 91"/>
              <a:gd name="T18" fmla="*/ 2147483647 w 76"/>
              <a:gd name="T19" fmla="*/ 2147483647 h 91"/>
              <a:gd name="T20" fmla="*/ 2147483647 w 76"/>
              <a:gd name="T21" fmla="*/ 2147483647 h 91"/>
              <a:gd name="T22" fmla="*/ 2147483647 w 76"/>
              <a:gd name="T23" fmla="*/ 2147483647 h 91"/>
              <a:gd name="T24" fmla="*/ 2147483647 w 76"/>
              <a:gd name="T25" fmla="*/ 2147483647 h 91"/>
              <a:gd name="T26" fmla="*/ 2147483647 w 76"/>
              <a:gd name="T27" fmla="*/ 2147483647 h 91"/>
              <a:gd name="T28" fmla="*/ 2147483647 w 76"/>
              <a:gd name="T29" fmla="*/ 2147483647 h 91"/>
              <a:gd name="T30" fmla="*/ 2147483647 w 76"/>
              <a:gd name="T31" fmla="*/ 0 h 91"/>
              <a:gd name="T32" fmla="*/ 0 w 76"/>
              <a:gd name="T33" fmla="*/ 0 h 91"/>
              <a:gd name="T34" fmla="*/ 0 w 76"/>
              <a:gd name="T35" fmla="*/ 2147483647 h 91"/>
              <a:gd name="T36" fmla="*/ 2147483647 w 76"/>
              <a:gd name="T37" fmla="*/ 2147483647 h 91"/>
              <a:gd name="T38" fmla="*/ 2147483647 w 76"/>
              <a:gd name="T39" fmla="*/ 2147483647 h 91"/>
              <a:gd name="T40" fmla="*/ 2147483647 w 76"/>
              <a:gd name="T41" fmla="*/ 2147483647 h 91"/>
              <a:gd name="T42" fmla="*/ 2147483647 w 76"/>
              <a:gd name="T43" fmla="*/ 2147483647 h 91"/>
              <a:gd name="T44" fmla="*/ 0 w 76"/>
              <a:gd name="T45" fmla="*/ 2147483647 h 91"/>
              <a:gd name="T46" fmla="*/ 0 w 76"/>
              <a:gd name="T47" fmla="*/ 2147483647 h 91"/>
              <a:gd name="T48" fmla="*/ 2147483647 w 76"/>
              <a:gd name="T49" fmla="*/ 2147483647 h 91"/>
              <a:gd name="T50" fmla="*/ 2147483647 w 76"/>
              <a:gd name="T51" fmla="*/ 2147483647 h 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6" h="91">
                <a:moveTo>
                  <a:pt x="75" y="91"/>
                </a:moveTo>
                <a:cubicBezTo>
                  <a:pt x="76" y="67"/>
                  <a:pt x="76" y="67"/>
                  <a:pt x="76" y="67"/>
                </a:cubicBezTo>
                <a:cubicBezTo>
                  <a:pt x="72" y="67"/>
                  <a:pt x="72" y="67"/>
                  <a:pt x="72" y="67"/>
                </a:cubicBezTo>
                <a:cubicBezTo>
                  <a:pt x="69" y="78"/>
                  <a:pt x="59" y="87"/>
                  <a:pt x="44" y="87"/>
                </a:cubicBezTo>
                <a:cubicBezTo>
                  <a:pt x="29" y="87"/>
                  <a:pt x="29" y="87"/>
                  <a:pt x="29" y="87"/>
                </a:cubicBezTo>
                <a:cubicBezTo>
                  <a:pt x="29" y="87"/>
                  <a:pt x="29" y="81"/>
                  <a:pt x="29" y="78"/>
                </a:cubicBezTo>
                <a:cubicBezTo>
                  <a:pt x="29" y="75"/>
                  <a:pt x="29" y="49"/>
                  <a:pt x="29" y="46"/>
                </a:cubicBezTo>
                <a:cubicBezTo>
                  <a:pt x="60" y="46"/>
                  <a:pt x="60" y="46"/>
                  <a:pt x="60" y="46"/>
                </a:cubicBezTo>
                <a:cubicBezTo>
                  <a:pt x="60" y="40"/>
                  <a:pt x="60" y="40"/>
                  <a:pt x="60" y="40"/>
                </a:cubicBezTo>
                <a:cubicBezTo>
                  <a:pt x="29" y="40"/>
                  <a:pt x="29" y="40"/>
                  <a:pt x="29" y="40"/>
                </a:cubicBezTo>
                <a:cubicBezTo>
                  <a:pt x="29" y="15"/>
                  <a:pt x="29" y="15"/>
                  <a:pt x="29" y="15"/>
                </a:cubicBezTo>
                <a:cubicBezTo>
                  <a:pt x="29" y="11"/>
                  <a:pt x="29" y="4"/>
                  <a:pt x="29" y="4"/>
                </a:cubicBezTo>
                <a:cubicBezTo>
                  <a:pt x="44" y="4"/>
                  <a:pt x="44" y="4"/>
                  <a:pt x="44" y="4"/>
                </a:cubicBezTo>
                <a:cubicBezTo>
                  <a:pt x="61" y="4"/>
                  <a:pt x="68" y="14"/>
                  <a:pt x="70" y="23"/>
                </a:cubicBezTo>
                <a:cubicBezTo>
                  <a:pt x="73" y="23"/>
                  <a:pt x="73" y="23"/>
                  <a:pt x="73" y="23"/>
                </a:cubicBezTo>
                <a:cubicBezTo>
                  <a:pt x="73" y="0"/>
                  <a:pt x="73" y="0"/>
                  <a:pt x="73" y="0"/>
                </a:cubicBezTo>
                <a:cubicBezTo>
                  <a:pt x="0" y="0"/>
                  <a:pt x="0" y="0"/>
                  <a:pt x="0" y="0"/>
                </a:cubicBezTo>
                <a:cubicBezTo>
                  <a:pt x="0" y="2"/>
                  <a:pt x="0" y="2"/>
                  <a:pt x="0" y="2"/>
                </a:cubicBezTo>
                <a:cubicBezTo>
                  <a:pt x="9" y="6"/>
                  <a:pt x="9" y="6"/>
                  <a:pt x="9" y="6"/>
                </a:cubicBezTo>
                <a:cubicBezTo>
                  <a:pt x="9" y="6"/>
                  <a:pt x="9" y="11"/>
                  <a:pt x="9" y="15"/>
                </a:cubicBezTo>
                <a:cubicBezTo>
                  <a:pt x="9" y="76"/>
                  <a:pt x="9" y="76"/>
                  <a:pt x="9" y="76"/>
                </a:cubicBezTo>
                <a:cubicBezTo>
                  <a:pt x="9" y="79"/>
                  <a:pt x="9" y="85"/>
                  <a:pt x="9" y="85"/>
                </a:cubicBezTo>
                <a:cubicBezTo>
                  <a:pt x="0" y="88"/>
                  <a:pt x="0" y="88"/>
                  <a:pt x="0" y="88"/>
                </a:cubicBezTo>
                <a:cubicBezTo>
                  <a:pt x="0" y="91"/>
                  <a:pt x="0" y="91"/>
                  <a:pt x="0" y="91"/>
                </a:cubicBezTo>
                <a:cubicBezTo>
                  <a:pt x="43" y="91"/>
                  <a:pt x="43" y="91"/>
                  <a:pt x="43" y="91"/>
                </a:cubicBezTo>
                <a:lnTo>
                  <a:pt x="75" y="91"/>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56"/>
          <p:cNvSpPr/>
          <p:nvPr userDrawn="1"/>
        </p:nvSpPr>
        <p:spPr bwMode="auto">
          <a:xfrm>
            <a:off x="6831013" y="452438"/>
            <a:ext cx="293687" cy="290512"/>
          </a:xfrm>
          <a:custGeom>
            <a:avLst/>
            <a:gdLst>
              <a:gd name="T0" fmla="*/ 2147483647 w 92"/>
              <a:gd name="T1" fmla="*/ 2147483647 h 91"/>
              <a:gd name="T2" fmla="*/ 2147483647 w 92"/>
              <a:gd name="T3" fmla="*/ 2147483647 h 91"/>
              <a:gd name="T4" fmla="*/ 2147483647 w 92"/>
              <a:gd name="T5" fmla="*/ 2147483647 h 91"/>
              <a:gd name="T6" fmla="*/ 2147483647 w 92"/>
              <a:gd name="T7" fmla="*/ 2147483647 h 91"/>
              <a:gd name="T8" fmla="*/ 2147483647 w 92"/>
              <a:gd name="T9" fmla="*/ 2147483647 h 91"/>
              <a:gd name="T10" fmla="*/ 2147483647 w 92"/>
              <a:gd name="T11" fmla="*/ 2147483647 h 91"/>
              <a:gd name="T12" fmla="*/ 2147483647 w 92"/>
              <a:gd name="T13" fmla="*/ 2147483647 h 91"/>
              <a:gd name="T14" fmla="*/ 2147483647 w 92"/>
              <a:gd name="T15" fmla="*/ 2147483647 h 91"/>
              <a:gd name="T16" fmla="*/ 2147483647 w 92"/>
              <a:gd name="T17" fmla="*/ 2147483647 h 91"/>
              <a:gd name="T18" fmla="*/ 2147483647 w 92"/>
              <a:gd name="T19" fmla="*/ 2147483647 h 91"/>
              <a:gd name="T20" fmla="*/ 2147483647 w 92"/>
              <a:gd name="T21" fmla="*/ 2147483647 h 91"/>
              <a:gd name="T22" fmla="*/ 2147483647 w 92"/>
              <a:gd name="T23" fmla="*/ 2147483647 h 91"/>
              <a:gd name="T24" fmla="*/ 2147483647 w 92"/>
              <a:gd name="T25" fmla="*/ 2147483647 h 91"/>
              <a:gd name="T26" fmla="*/ 2147483647 w 92"/>
              <a:gd name="T27" fmla="*/ 2147483647 h 91"/>
              <a:gd name="T28" fmla="*/ 2147483647 w 92"/>
              <a:gd name="T29" fmla="*/ 0 h 91"/>
              <a:gd name="T30" fmla="*/ 2147483647 w 92"/>
              <a:gd name="T31" fmla="*/ 0 h 91"/>
              <a:gd name="T32" fmla="*/ 2147483647 w 92"/>
              <a:gd name="T33" fmla="*/ 2147483647 h 91"/>
              <a:gd name="T34" fmla="*/ 2147483647 w 92"/>
              <a:gd name="T35" fmla="*/ 2147483647 h 91"/>
              <a:gd name="T36" fmla="*/ 2147483647 w 92"/>
              <a:gd name="T37" fmla="*/ 2147483647 h 91"/>
              <a:gd name="T38" fmla="*/ 2147483647 w 92"/>
              <a:gd name="T39" fmla="*/ 2147483647 h 91"/>
              <a:gd name="T40" fmla="*/ 2147483647 w 92"/>
              <a:gd name="T41" fmla="*/ 2147483647 h 91"/>
              <a:gd name="T42" fmla="*/ 2147483647 w 92"/>
              <a:gd name="T43" fmla="*/ 0 h 91"/>
              <a:gd name="T44" fmla="*/ 0 w 92"/>
              <a:gd name="T45" fmla="*/ 0 h 91"/>
              <a:gd name="T46" fmla="*/ 0 w 92"/>
              <a:gd name="T47" fmla="*/ 2147483647 h 91"/>
              <a:gd name="T48" fmla="*/ 2147483647 w 92"/>
              <a:gd name="T49" fmla="*/ 2147483647 h 91"/>
              <a:gd name="T50" fmla="*/ 2147483647 w 92"/>
              <a:gd name="T51" fmla="*/ 2147483647 h 91"/>
              <a:gd name="T52" fmla="*/ 2147483647 w 92"/>
              <a:gd name="T53" fmla="*/ 2147483647 h 91"/>
              <a:gd name="T54" fmla="*/ 2147483647 w 92"/>
              <a:gd name="T55" fmla="*/ 2147483647 h 91"/>
              <a:gd name="T56" fmla="*/ 2147483647 w 92"/>
              <a:gd name="T57" fmla="*/ 2147483647 h 91"/>
              <a:gd name="T58" fmla="*/ 2147483647 w 92"/>
              <a:gd name="T59" fmla="*/ 2147483647 h 91"/>
              <a:gd name="T60" fmla="*/ 0 w 92"/>
              <a:gd name="T61" fmla="*/ 2147483647 h 91"/>
              <a:gd name="T62" fmla="*/ 0 w 92"/>
              <a:gd name="T63" fmla="*/ 2147483647 h 91"/>
              <a:gd name="T64" fmla="*/ 2147483647 w 92"/>
              <a:gd name="T65" fmla="*/ 2147483647 h 91"/>
              <a:gd name="T66" fmla="*/ 2147483647 w 92"/>
              <a:gd name="T67" fmla="*/ 2147483647 h 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2" h="91">
                <a:moveTo>
                  <a:pt x="22" y="88"/>
                </a:moveTo>
                <a:cubicBezTo>
                  <a:pt x="13" y="85"/>
                  <a:pt x="13" y="85"/>
                  <a:pt x="13" y="85"/>
                </a:cubicBezTo>
                <a:cubicBezTo>
                  <a:pt x="13" y="85"/>
                  <a:pt x="13" y="85"/>
                  <a:pt x="13" y="85"/>
                </a:cubicBezTo>
                <a:cubicBezTo>
                  <a:pt x="13" y="85"/>
                  <a:pt x="13" y="79"/>
                  <a:pt x="13" y="76"/>
                </a:cubicBezTo>
                <a:cubicBezTo>
                  <a:pt x="13" y="18"/>
                  <a:pt x="13" y="18"/>
                  <a:pt x="13" y="18"/>
                </a:cubicBezTo>
                <a:cubicBezTo>
                  <a:pt x="13" y="15"/>
                  <a:pt x="13" y="10"/>
                  <a:pt x="13" y="8"/>
                </a:cubicBezTo>
                <a:cubicBezTo>
                  <a:pt x="78" y="91"/>
                  <a:pt x="78" y="91"/>
                  <a:pt x="78" y="91"/>
                </a:cubicBezTo>
                <a:cubicBezTo>
                  <a:pt x="83" y="91"/>
                  <a:pt x="83" y="91"/>
                  <a:pt x="83" y="91"/>
                </a:cubicBezTo>
                <a:cubicBezTo>
                  <a:pt x="84" y="91"/>
                  <a:pt x="84" y="91"/>
                  <a:pt x="84" y="91"/>
                </a:cubicBezTo>
                <a:cubicBezTo>
                  <a:pt x="84" y="91"/>
                  <a:pt x="84" y="91"/>
                  <a:pt x="84" y="91"/>
                </a:cubicBezTo>
                <a:cubicBezTo>
                  <a:pt x="84" y="15"/>
                  <a:pt x="84" y="15"/>
                  <a:pt x="84" y="15"/>
                </a:cubicBezTo>
                <a:cubicBezTo>
                  <a:pt x="84" y="11"/>
                  <a:pt x="84" y="6"/>
                  <a:pt x="84" y="6"/>
                </a:cubicBezTo>
                <a:cubicBezTo>
                  <a:pt x="84" y="6"/>
                  <a:pt x="84" y="6"/>
                  <a:pt x="84" y="6"/>
                </a:cubicBezTo>
                <a:cubicBezTo>
                  <a:pt x="92" y="2"/>
                  <a:pt x="92" y="2"/>
                  <a:pt x="92" y="2"/>
                </a:cubicBezTo>
                <a:cubicBezTo>
                  <a:pt x="92" y="0"/>
                  <a:pt x="92" y="0"/>
                  <a:pt x="92" y="0"/>
                </a:cubicBezTo>
                <a:cubicBezTo>
                  <a:pt x="71" y="0"/>
                  <a:pt x="71" y="0"/>
                  <a:pt x="71" y="0"/>
                </a:cubicBezTo>
                <a:cubicBezTo>
                  <a:pt x="71" y="2"/>
                  <a:pt x="71" y="2"/>
                  <a:pt x="71" y="2"/>
                </a:cubicBezTo>
                <a:cubicBezTo>
                  <a:pt x="78" y="5"/>
                  <a:pt x="78" y="5"/>
                  <a:pt x="78" y="5"/>
                </a:cubicBezTo>
                <a:cubicBezTo>
                  <a:pt x="78" y="6"/>
                  <a:pt x="78" y="6"/>
                  <a:pt x="78" y="6"/>
                </a:cubicBezTo>
                <a:cubicBezTo>
                  <a:pt x="78" y="6"/>
                  <a:pt x="79" y="11"/>
                  <a:pt x="79" y="15"/>
                </a:cubicBezTo>
                <a:cubicBezTo>
                  <a:pt x="79" y="59"/>
                  <a:pt x="79" y="59"/>
                  <a:pt x="79" y="59"/>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8" y="12"/>
                  <a:pt x="8" y="15"/>
                </a:cubicBezTo>
                <a:cubicBezTo>
                  <a:pt x="8" y="76"/>
                  <a:pt x="8" y="76"/>
                  <a:pt x="8" y="76"/>
                </a:cubicBezTo>
                <a:cubicBezTo>
                  <a:pt x="8" y="79"/>
                  <a:pt x="8" y="85"/>
                  <a:pt x="8" y="85"/>
                </a:cubicBezTo>
                <a:cubicBezTo>
                  <a:pt x="8" y="85"/>
                  <a:pt x="8" y="85"/>
                  <a:pt x="8" y="85"/>
                </a:cubicBezTo>
                <a:cubicBezTo>
                  <a:pt x="0" y="88"/>
                  <a:pt x="0" y="88"/>
                  <a:pt x="0" y="88"/>
                </a:cubicBezTo>
                <a:cubicBezTo>
                  <a:pt x="0" y="91"/>
                  <a:pt x="0" y="91"/>
                  <a:pt x="0" y="91"/>
                </a:cubicBezTo>
                <a:cubicBezTo>
                  <a:pt x="22" y="91"/>
                  <a:pt x="22" y="91"/>
                  <a:pt x="22" y="91"/>
                </a:cubicBezTo>
                <a:lnTo>
                  <a:pt x="22" y="88"/>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57"/>
          <p:cNvSpPr/>
          <p:nvPr userDrawn="1"/>
        </p:nvSpPr>
        <p:spPr bwMode="auto">
          <a:xfrm>
            <a:off x="7959725" y="452438"/>
            <a:ext cx="361950" cy="290512"/>
          </a:xfrm>
          <a:custGeom>
            <a:avLst/>
            <a:gdLst>
              <a:gd name="T0" fmla="*/ 2147483647 w 114"/>
              <a:gd name="T1" fmla="*/ 2147483647 h 91"/>
              <a:gd name="T2" fmla="*/ 2147483647 w 114"/>
              <a:gd name="T3" fmla="*/ 2147483647 h 91"/>
              <a:gd name="T4" fmla="*/ 2147483647 w 114"/>
              <a:gd name="T5" fmla="*/ 2147483647 h 91"/>
              <a:gd name="T6" fmla="*/ 2147483647 w 114"/>
              <a:gd name="T7" fmla="*/ 2147483647 h 91"/>
              <a:gd name="T8" fmla="*/ 2147483647 w 114"/>
              <a:gd name="T9" fmla="*/ 2147483647 h 91"/>
              <a:gd name="T10" fmla="*/ 2147483647 w 114"/>
              <a:gd name="T11" fmla="*/ 2147483647 h 91"/>
              <a:gd name="T12" fmla="*/ 2147483647 w 114"/>
              <a:gd name="T13" fmla="*/ 2147483647 h 91"/>
              <a:gd name="T14" fmla="*/ 2147483647 w 114"/>
              <a:gd name="T15" fmla="*/ 2147483647 h 91"/>
              <a:gd name="T16" fmla="*/ 2147483647 w 114"/>
              <a:gd name="T17" fmla="*/ 2147483647 h 91"/>
              <a:gd name="T18" fmla="*/ 2147483647 w 114"/>
              <a:gd name="T19" fmla="*/ 2147483647 h 91"/>
              <a:gd name="T20" fmla="*/ 2147483647 w 114"/>
              <a:gd name="T21" fmla="*/ 2147483647 h 91"/>
              <a:gd name="T22" fmla="*/ 2147483647 w 114"/>
              <a:gd name="T23" fmla="*/ 2147483647 h 91"/>
              <a:gd name="T24" fmla="*/ 2147483647 w 114"/>
              <a:gd name="T25" fmla="*/ 2147483647 h 91"/>
              <a:gd name="T26" fmla="*/ 2147483647 w 114"/>
              <a:gd name="T27" fmla="*/ 2147483647 h 91"/>
              <a:gd name="T28" fmla="*/ 2147483647 w 114"/>
              <a:gd name="T29" fmla="*/ 2147483647 h 91"/>
              <a:gd name="T30" fmla="*/ 2147483647 w 114"/>
              <a:gd name="T31" fmla="*/ 2147483647 h 91"/>
              <a:gd name="T32" fmla="*/ 2147483647 w 114"/>
              <a:gd name="T33" fmla="*/ 2147483647 h 91"/>
              <a:gd name="T34" fmla="*/ 2147483647 w 114"/>
              <a:gd name="T35" fmla="*/ 2147483647 h 91"/>
              <a:gd name="T36" fmla="*/ 2147483647 w 114"/>
              <a:gd name="T37" fmla="*/ 2147483647 h 91"/>
              <a:gd name="T38" fmla="*/ 2147483647 w 114"/>
              <a:gd name="T39" fmla="*/ 2147483647 h 91"/>
              <a:gd name="T40" fmla="*/ 2147483647 w 114"/>
              <a:gd name="T41" fmla="*/ 2147483647 h 91"/>
              <a:gd name="T42" fmla="*/ 2147483647 w 114"/>
              <a:gd name="T43" fmla="*/ 0 h 91"/>
              <a:gd name="T44" fmla="*/ 2147483647 w 114"/>
              <a:gd name="T45" fmla="*/ 0 h 91"/>
              <a:gd name="T46" fmla="*/ 2147483647 w 114"/>
              <a:gd name="T47" fmla="*/ 0 h 91"/>
              <a:gd name="T48" fmla="*/ 2147483647 w 114"/>
              <a:gd name="T49" fmla="*/ 2147483647 h 91"/>
              <a:gd name="T50" fmla="*/ 2147483647 w 114"/>
              <a:gd name="T51" fmla="*/ 0 h 91"/>
              <a:gd name="T52" fmla="*/ 0 w 114"/>
              <a:gd name="T53" fmla="*/ 0 h 91"/>
              <a:gd name="T54" fmla="*/ 0 w 114"/>
              <a:gd name="T55" fmla="*/ 2147483647 h 91"/>
              <a:gd name="T56" fmla="*/ 2147483647 w 114"/>
              <a:gd name="T57" fmla="*/ 2147483647 h 91"/>
              <a:gd name="T58" fmla="*/ 2147483647 w 114"/>
              <a:gd name="T59" fmla="*/ 2147483647 h 91"/>
              <a:gd name="T60" fmla="*/ 2147483647 w 114"/>
              <a:gd name="T61" fmla="*/ 2147483647 h 91"/>
              <a:gd name="T62" fmla="*/ 2147483647 w 114"/>
              <a:gd name="T63" fmla="*/ 2147483647 h 91"/>
              <a:gd name="T64" fmla="*/ 2147483647 w 114"/>
              <a:gd name="T65" fmla="*/ 2147483647 h 91"/>
              <a:gd name="T66" fmla="*/ 2147483647 w 114"/>
              <a:gd name="T67" fmla="*/ 2147483647 h 91"/>
              <a:gd name="T68" fmla="*/ 0 w 114"/>
              <a:gd name="T69" fmla="*/ 2147483647 h 91"/>
              <a:gd name="T70" fmla="*/ 0 w 114"/>
              <a:gd name="T71" fmla="*/ 2147483647 h 91"/>
              <a:gd name="T72" fmla="*/ 2147483647 w 114"/>
              <a:gd name="T73" fmla="*/ 2147483647 h 91"/>
              <a:gd name="T74" fmla="*/ 2147483647 w 114"/>
              <a:gd name="T75" fmla="*/ 2147483647 h 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4" h="91">
                <a:moveTo>
                  <a:pt x="24" y="88"/>
                </a:moveTo>
                <a:cubicBezTo>
                  <a:pt x="14" y="85"/>
                  <a:pt x="14" y="85"/>
                  <a:pt x="14" y="85"/>
                </a:cubicBezTo>
                <a:cubicBezTo>
                  <a:pt x="14" y="85"/>
                  <a:pt x="14" y="85"/>
                  <a:pt x="14" y="85"/>
                </a:cubicBezTo>
                <a:cubicBezTo>
                  <a:pt x="14" y="85"/>
                  <a:pt x="14" y="80"/>
                  <a:pt x="14" y="77"/>
                </a:cubicBezTo>
                <a:cubicBezTo>
                  <a:pt x="14" y="11"/>
                  <a:pt x="14" y="11"/>
                  <a:pt x="14" y="11"/>
                </a:cubicBezTo>
                <a:cubicBezTo>
                  <a:pt x="15" y="15"/>
                  <a:pt x="16" y="16"/>
                  <a:pt x="17" y="19"/>
                </a:cubicBezTo>
                <a:cubicBezTo>
                  <a:pt x="45" y="91"/>
                  <a:pt x="45" y="91"/>
                  <a:pt x="45" y="91"/>
                </a:cubicBezTo>
                <a:cubicBezTo>
                  <a:pt x="51" y="91"/>
                  <a:pt x="51" y="91"/>
                  <a:pt x="51" y="91"/>
                </a:cubicBezTo>
                <a:cubicBezTo>
                  <a:pt x="52" y="91"/>
                  <a:pt x="52" y="91"/>
                  <a:pt x="52" y="91"/>
                </a:cubicBezTo>
                <a:cubicBezTo>
                  <a:pt x="85" y="11"/>
                  <a:pt x="85" y="11"/>
                  <a:pt x="85" y="11"/>
                </a:cubicBezTo>
                <a:cubicBezTo>
                  <a:pt x="85" y="77"/>
                  <a:pt x="85" y="77"/>
                  <a:pt x="85" y="77"/>
                </a:cubicBezTo>
                <a:cubicBezTo>
                  <a:pt x="85" y="79"/>
                  <a:pt x="84" y="85"/>
                  <a:pt x="84" y="85"/>
                </a:cubicBezTo>
                <a:cubicBezTo>
                  <a:pt x="75" y="88"/>
                  <a:pt x="75" y="88"/>
                  <a:pt x="75" y="88"/>
                </a:cubicBezTo>
                <a:cubicBezTo>
                  <a:pt x="75" y="91"/>
                  <a:pt x="75" y="91"/>
                  <a:pt x="75" y="91"/>
                </a:cubicBezTo>
                <a:cubicBezTo>
                  <a:pt x="114" y="91"/>
                  <a:pt x="114" y="91"/>
                  <a:pt x="114" y="91"/>
                </a:cubicBezTo>
                <a:cubicBezTo>
                  <a:pt x="114" y="88"/>
                  <a:pt x="114" y="88"/>
                  <a:pt x="114" y="88"/>
                </a:cubicBezTo>
                <a:cubicBezTo>
                  <a:pt x="105" y="85"/>
                  <a:pt x="105" y="85"/>
                  <a:pt x="105" y="85"/>
                </a:cubicBezTo>
                <a:cubicBezTo>
                  <a:pt x="105" y="85"/>
                  <a:pt x="105" y="80"/>
                  <a:pt x="105" y="77"/>
                </a:cubicBezTo>
                <a:cubicBezTo>
                  <a:pt x="105" y="15"/>
                  <a:pt x="105" y="15"/>
                  <a:pt x="105" y="15"/>
                </a:cubicBezTo>
                <a:cubicBezTo>
                  <a:pt x="105" y="11"/>
                  <a:pt x="105" y="6"/>
                  <a:pt x="105" y="6"/>
                </a:cubicBezTo>
                <a:cubicBezTo>
                  <a:pt x="114" y="2"/>
                  <a:pt x="114" y="2"/>
                  <a:pt x="114" y="2"/>
                </a:cubicBezTo>
                <a:cubicBezTo>
                  <a:pt x="114" y="0"/>
                  <a:pt x="114" y="0"/>
                  <a:pt x="114" y="0"/>
                </a:cubicBezTo>
                <a:cubicBezTo>
                  <a:pt x="84" y="0"/>
                  <a:pt x="84" y="0"/>
                  <a:pt x="84" y="0"/>
                </a:cubicBezTo>
                <a:cubicBezTo>
                  <a:pt x="84" y="0"/>
                  <a:pt x="84" y="0"/>
                  <a:pt x="84" y="0"/>
                </a:cubicBezTo>
                <a:cubicBezTo>
                  <a:pt x="57" y="65"/>
                  <a:pt x="57" y="65"/>
                  <a:pt x="57" y="65"/>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9" y="12"/>
                  <a:pt x="9" y="15"/>
                </a:cubicBezTo>
                <a:cubicBezTo>
                  <a:pt x="9" y="77"/>
                  <a:pt x="9" y="77"/>
                  <a:pt x="9" y="77"/>
                </a:cubicBezTo>
                <a:cubicBezTo>
                  <a:pt x="9" y="79"/>
                  <a:pt x="8" y="85"/>
                  <a:pt x="8" y="85"/>
                </a:cubicBezTo>
                <a:cubicBezTo>
                  <a:pt x="8" y="85"/>
                  <a:pt x="8" y="85"/>
                  <a:pt x="8" y="85"/>
                </a:cubicBezTo>
                <a:cubicBezTo>
                  <a:pt x="0" y="88"/>
                  <a:pt x="0" y="88"/>
                  <a:pt x="0" y="88"/>
                </a:cubicBezTo>
                <a:cubicBezTo>
                  <a:pt x="0" y="91"/>
                  <a:pt x="0" y="91"/>
                  <a:pt x="0" y="91"/>
                </a:cubicBezTo>
                <a:cubicBezTo>
                  <a:pt x="24" y="91"/>
                  <a:pt x="24" y="91"/>
                  <a:pt x="24" y="91"/>
                </a:cubicBezTo>
                <a:lnTo>
                  <a:pt x="24" y="88"/>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58"/>
          <p:cNvSpPr/>
          <p:nvPr userDrawn="1"/>
        </p:nvSpPr>
        <p:spPr bwMode="auto">
          <a:xfrm>
            <a:off x="7537450" y="446088"/>
            <a:ext cx="130175" cy="303212"/>
          </a:xfrm>
          <a:custGeom>
            <a:avLst/>
            <a:gdLst>
              <a:gd name="T0" fmla="*/ 2147483647 w 41"/>
              <a:gd name="T1" fmla="*/ 2147483647 h 95"/>
              <a:gd name="T2" fmla="*/ 2147483647 w 41"/>
              <a:gd name="T3" fmla="*/ 2147483647 h 95"/>
              <a:gd name="T4" fmla="*/ 2147483647 w 41"/>
              <a:gd name="T5" fmla="*/ 0 h 95"/>
              <a:gd name="T6" fmla="*/ 0 w 41"/>
              <a:gd name="T7" fmla="*/ 2147483647 h 95"/>
              <a:gd name="T8" fmla="*/ 2147483647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41" y="95"/>
                </a:moveTo>
                <a:cubicBezTo>
                  <a:pt x="25" y="82"/>
                  <a:pt x="23" y="55"/>
                  <a:pt x="23" y="47"/>
                </a:cubicBezTo>
                <a:cubicBezTo>
                  <a:pt x="23" y="39"/>
                  <a:pt x="25" y="13"/>
                  <a:pt x="41" y="0"/>
                </a:cubicBezTo>
                <a:cubicBezTo>
                  <a:pt x="16" y="2"/>
                  <a:pt x="0" y="21"/>
                  <a:pt x="0" y="47"/>
                </a:cubicBezTo>
                <a:cubicBezTo>
                  <a:pt x="0" y="74"/>
                  <a:pt x="16" y="92"/>
                  <a:pt x="41" y="95"/>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59"/>
          <p:cNvSpPr>
            <a:spLocks noEditPoints="1"/>
          </p:cNvSpPr>
          <p:nvPr userDrawn="1"/>
        </p:nvSpPr>
        <p:spPr bwMode="auto">
          <a:xfrm>
            <a:off x="8372475" y="452438"/>
            <a:ext cx="274638" cy="290512"/>
          </a:xfrm>
          <a:custGeom>
            <a:avLst/>
            <a:gdLst>
              <a:gd name="T0" fmla="*/ 2147483647 w 86"/>
              <a:gd name="T1" fmla="*/ 2147483647 h 91"/>
              <a:gd name="T2" fmla="*/ 2147483647 w 86"/>
              <a:gd name="T3" fmla="*/ 2147483647 h 91"/>
              <a:gd name="T4" fmla="*/ 2147483647 w 86"/>
              <a:gd name="T5" fmla="*/ 2147483647 h 91"/>
              <a:gd name="T6" fmla="*/ 2147483647 w 86"/>
              <a:gd name="T7" fmla="*/ 2147483647 h 91"/>
              <a:gd name="T8" fmla="*/ 2147483647 w 86"/>
              <a:gd name="T9" fmla="*/ 2147483647 h 91"/>
              <a:gd name="T10" fmla="*/ 2147483647 w 86"/>
              <a:gd name="T11" fmla="*/ 2147483647 h 91"/>
              <a:gd name="T12" fmla="*/ 2147483647 w 86"/>
              <a:gd name="T13" fmla="*/ 2147483647 h 91"/>
              <a:gd name="T14" fmla="*/ 2147483647 w 86"/>
              <a:gd name="T15" fmla="*/ 2147483647 h 91"/>
              <a:gd name="T16" fmla="*/ 2147483647 w 86"/>
              <a:gd name="T17" fmla="*/ 2147483647 h 91"/>
              <a:gd name="T18" fmla="*/ 2147483647 w 86"/>
              <a:gd name="T19" fmla="*/ 2147483647 h 91"/>
              <a:gd name="T20" fmla="*/ 2147483647 w 86"/>
              <a:gd name="T21" fmla="*/ 2147483647 h 91"/>
              <a:gd name="T22" fmla="*/ 2147483647 w 86"/>
              <a:gd name="T23" fmla="*/ 0 h 91"/>
              <a:gd name="T24" fmla="*/ 2147483647 w 86"/>
              <a:gd name="T25" fmla="*/ 0 h 91"/>
              <a:gd name="T26" fmla="*/ 2147483647 w 86"/>
              <a:gd name="T27" fmla="*/ 0 h 91"/>
              <a:gd name="T28" fmla="*/ 2147483647 w 86"/>
              <a:gd name="T29" fmla="*/ 2147483647 h 91"/>
              <a:gd name="T30" fmla="*/ 0 w 86"/>
              <a:gd name="T31" fmla="*/ 2147483647 h 91"/>
              <a:gd name="T32" fmla="*/ 0 w 86"/>
              <a:gd name="T33" fmla="*/ 2147483647 h 91"/>
              <a:gd name="T34" fmla="*/ 2147483647 w 86"/>
              <a:gd name="T35" fmla="*/ 2147483647 h 91"/>
              <a:gd name="T36" fmla="*/ 2147483647 w 86"/>
              <a:gd name="T37" fmla="*/ 2147483647 h 91"/>
              <a:gd name="T38" fmla="*/ 2147483647 w 86"/>
              <a:gd name="T39" fmla="*/ 2147483647 h 91"/>
              <a:gd name="T40" fmla="*/ 2147483647 w 86"/>
              <a:gd name="T41" fmla="*/ 2147483647 h 91"/>
              <a:gd name="T42" fmla="*/ 2147483647 w 86"/>
              <a:gd name="T43" fmla="*/ 2147483647 h 91"/>
              <a:gd name="T44" fmla="*/ 2147483647 w 86"/>
              <a:gd name="T45" fmla="*/ 2147483647 h 9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6" h="91">
                <a:moveTo>
                  <a:pt x="19" y="88"/>
                </a:moveTo>
                <a:cubicBezTo>
                  <a:pt x="13" y="85"/>
                  <a:pt x="13" y="85"/>
                  <a:pt x="13" y="85"/>
                </a:cubicBezTo>
                <a:cubicBezTo>
                  <a:pt x="13" y="85"/>
                  <a:pt x="13" y="85"/>
                  <a:pt x="13" y="85"/>
                </a:cubicBezTo>
                <a:cubicBezTo>
                  <a:pt x="13" y="85"/>
                  <a:pt x="16" y="75"/>
                  <a:pt x="21" y="64"/>
                </a:cubicBezTo>
                <a:cubicBezTo>
                  <a:pt x="49" y="64"/>
                  <a:pt x="49" y="64"/>
                  <a:pt x="49" y="64"/>
                </a:cubicBezTo>
                <a:cubicBezTo>
                  <a:pt x="56" y="85"/>
                  <a:pt x="56" y="85"/>
                  <a:pt x="56" y="85"/>
                </a:cubicBezTo>
                <a:cubicBezTo>
                  <a:pt x="49" y="88"/>
                  <a:pt x="49" y="88"/>
                  <a:pt x="49" y="88"/>
                </a:cubicBezTo>
                <a:cubicBezTo>
                  <a:pt x="49" y="91"/>
                  <a:pt x="49" y="91"/>
                  <a:pt x="49" y="91"/>
                </a:cubicBezTo>
                <a:cubicBezTo>
                  <a:pt x="86" y="91"/>
                  <a:pt x="86" y="91"/>
                  <a:pt x="86" y="91"/>
                </a:cubicBezTo>
                <a:cubicBezTo>
                  <a:pt x="86" y="88"/>
                  <a:pt x="86" y="88"/>
                  <a:pt x="86" y="88"/>
                </a:cubicBezTo>
                <a:cubicBezTo>
                  <a:pt x="79" y="85"/>
                  <a:pt x="79" y="85"/>
                  <a:pt x="79" y="85"/>
                </a:cubicBezTo>
                <a:cubicBezTo>
                  <a:pt x="45" y="0"/>
                  <a:pt x="45" y="0"/>
                  <a:pt x="45" y="0"/>
                </a:cubicBezTo>
                <a:cubicBezTo>
                  <a:pt x="40" y="0"/>
                  <a:pt x="40" y="0"/>
                  <a:pt x="40" y="0"/>
                </a:cubicBezTo>
                <a:cubicBezTo>
                  <a:pt x="39" y="0"/>
                  <a:pt x="39" y="0"/>
                  <a:pt x="39" y="0"/>
                </a:cubicBezTo>
                <a:cubicBezTo>
                  <a:pt x="7" y="85"/>
                  <a:pt x="7" y="85"/>
                  <a:pt x="7" y="85"/>
                </a:cubicBezTo>
                <a:cubicBezTo>
                  <a:pt x="0" y="88"/>
                  <a:pt x="0" y="88"/>
                  <a:pt x="0" y="88"/>
                </a:cubicBezTo>
                <a:cubicBezTo>
                  <a:pt x="0" y="91"/>
                  <a:pt x="0" y="91"/>
                  <a:pt x="0" y="91"/>
                </a:cubicBezTo>
                <a:cubicBezTo>
                  <a:pt x="19" y="91"/>
                  <a:pt x="19" y="91"/>
                  <a:pt x="19" y="91"/>
                </a:cubicBezTo>
                <a:lnTo>
                  <a:pt x="19" y="88"/>
                </a:lnTo>
                <a:close/>
                <a:moveTo>
                  <a:pt x="35" y="26"/>
                </a:moveTo>
                <a:cubicBezTo>
                  <a:pt x="47" y="59"/>
                  <a:pt x="47" y="59"/>
                  <a:pt x="47" y="59"/>
                </a:cubicBezTo>
                <a:cubicBezTo>
                  <a:pt x="23" y="59"/>
                  <a:pt x="23" y="59"/>
                  <a:pt x="23" y="59"/>
                </a:cubicBezTo>
                <a:cubicBezTo>
                  <a:pt x="28" y="45"/>
                  <a:pt x="34" y="29"/>
                  <a:pt x="35" y="26"/>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0" name="Freeform 8"/>
          <p:cNvSpPr/>
          <p:nvPr userDrawn="1"/>
        </p:nvSpPr>
        <p:spPr bwMode="auto">
          <a:xfrm>
            <a:off x="8643938" y="5046663"/>
            <a:ext cx="3175" cy="1587"/>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0" y="0"/>
                  <a:pt x="0" y="0"/>
                  <a:pt x="0" y="0"/>
                </a:cubicBezTo>
                <a:cubicBezTo>
                  <a:pt x="1"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Freeform 9"/>
          <p:cNvSpPr/>
          <p:nvPr userDrawn="1"/>
        </p:nvSpPr>
        <p:spPr bwMode="auto">
          <a:xfrm>
            <a:off x="8302625" y="1944688"/>
            <a:ext cx="96838" cy="31750"/>
          </a:xfrm>
          <a:custGeom>
            <a:avLst/>
            <a:gdLst>
              <a:gd name="T0" fmla="*/ 2147483647 w 30"/>
              <a:gd name="T1" fmla="*/ 2147483647 h 10"/>
              <a:gd name="T2" fmla="*/ 2147483647 w 30"/>
              <a:gd name="T3" fmla="*/ 0 h 10"/>
              <a:gd name="T4" fmla="*/ 2147483647 w 30"/>
              <a:gd name="T5" fmla="*/ 2147483647 h 10"/>
              <a:gd name="T6" fmla="*/ 2147483647 w 30"/>
              <a:gd name="T7" fmla="*/ 2147483647 h 10"/>
              <a:gd name="T8" fmla="*/ 2147483647 w 30"/>
              <a:gd name="T9" fmla="*/ 2147483647 h 10"/>
              <a:gd name="T10" fmla="*/ 2147483647 w 30"/>
              <a:gd name="T11" fmla="*/ 2147483647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 h="10">
                <a:moveTo>
                  <a:pt x="30" y="3"/>
                </a:moveTo>
                <a:cubicBezTo>
                  <a:pt x="23" y="0"/>
                  <a:pt x="14" y="0"/>
                  <a:pt x="6" y="0"/>
                </a:cubicBezTo>
                <a:cubicBezTo>
                  <a:pt x="0" y="2"/>
                  <a:pt x="1" y="3"/>
                  <a:pt x="1" y="5"/>
                </a:cubicBezTo>
                <a:cubicBezTo>
                  <a:pt x="6" y="8"/>
                  <a:pt x="17" y="7"/>
                  <a:pt x="19" y="10"/>
                </a:cubicBezTo>
                <a:cubicBezTo>
                  <a:pt x="22" y="9"/>
                  <a:pt x="26" y="10"/>
                  <a:pt x="30" y="8"/>
                </a:cubicBezTo>
                <a:cubicBezTo>
                  <a:pt x="21" y="7"/>
                  <a:pt x="28" y="4"/>
                  <a:pt x="30" y="3"/>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Rectangle 40"/>
          <p:cNvSpPr>
            <a:spLocks noChangeArrowheads="1"/>
          </p:cNvSpPr>
          <p:nvPr userDrawn="1"/>
        </p:nvSpPr>
        <p:spPr bwMode="auto">
          <a:xfrm>
            <a:off x="3519488" y="4043363"/>
            <a:ext cx="663575" cy="12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2" name="Title 1"/>
          <p:cNvSpPr>
            <a:spLocks noGrp="1"/>
          </p:cNvSpPr>
          <p:nvPr>
            <p:ph type="title"/>
          </p:nvPr>
        </p:nvSpPr>
        <p:spPr>
          <a:xfrm>
            <a:off x="3519854" y="2438399"/>
            <a:ext cx="4695092" cy="1000125"/>
          </a:xfrm>
          <a:prstGeom prst="rect">
            <a:avLst/>
          </a:prstGeom>
        </p:spPr>
        <p:txBody>
          <a:bodyPr tIns="0" bIns="0" rtlCol="0" anchor="b">
            <a:noAutofit/>
          </a:bodyPr>
          <a:lstStyle>
            <a:lvl1pPr algn="l">
              <a:defRPr kumimoji="0" lang="fr-FR" sz="33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defRPr>
            </a:lvl1pPr>
          </a:lstStyle>
          <a:p>
            <a:pPr lvl="0"/>
            <a:r>
              <a:rPr lang="zh-CN" altLang="en-US" smtClean="0"/>
              <a:t>单击此处编辑母版标题样式</a:t>
            </a:r>
            <a:endParaRPr lang="fr-FR" dirty="0"/>
          </a:p>
        </p:txBody>
      </p:sp>
      <p:sp>
        <p:nvSpPr>
          <p:cNvPr id="42" name="Text Placeholder 41"/>
          <p:cNvSpPr>
            <a:spLocks noGrp="1"/>
          </p:cNvSpPr>
          <p:nvPr>
            <p:ph type="body" sz="quarter" idx="10"/>
          </p:nvPr>
        </p:nvSpPr>
        <p:spPr>
          <a:xfrm>
            <a:off x="591013" y="2811782"/>
            <a:ext cx="1100798" cy="1767839"/>
          </a:xfrm>
        </p:spPr>
        <p:txBody>
          <a:bodyPr anchor="ctr"/>
          <a:lstStyle>
            <a:lvl1pPr algn="ctr">
              <a:defRPr sz="16300" b="0">
                <a:solidFill>
                  <a:schemeClr val="bg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75" name="Text Placeholder 69"/>
          <p:cNvSpPr>
            <a:spLocks noGrp="1"/>
          </p:cNvSpPr>
          <p:nvPr>
            <p:ph type="body" sz="quarter" idx="11"/>
          </p:nvPr>
        </p:nvSpPr>
        <p:spPr>
          <a:xfrm>
            <a:off x="3519854" y="3463925"/>
            <a:ext cx="4695092" cy="498475"/>
          </a:xfrm>
        </p:spPr>
        <p:txBody>
          <a:bodyPr/>
          <a:lstStyle>
            <a:lvl1pPr>
              <a:defRPr sz="2200" cap="all" baseline="0">
                <a:solidFill>
                  <a:srgbClr val="582E91"/>
                </a:solidFill>
                <a:latin typeface="+mj-lt"/>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
        <p:nvSpPr>
          <p:cNvPr id="76" name="Text Placeholder 69"/>
          <p:cNvSpPr>
            <a:spLocks noGrp="1"/>
          </p:cNvSpPr>
          <p:nvPr>
            <p:ph type="body" sz="quarter" idx="12"/>
          </p:nvPr>
        </p:nvSpPr>
        <p:spPr>
          <a:xfrm>
            <a:off x="3519854" y="4137025"/>
            <a:ext cx="4695092" cy="596900"/>
          </a:xfrm>
        </p:spPr>
        <p:txBody>
          <a:bodyPr/>
          <a:lstStyle>
            <a:lvl1pPr>
              <a:defRPr sz="1700" cap="none" baseline="0">
                <a:solidFill>
                  <a:schemeClr val="bg1"/>
                </a:solidFill>
                <a:latin typeface="Arial Black" panose="020B0A04020102020204" pitchFamily="34" charset="0"/>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Tree>
  </p:cSld>
  <p:clrMapOvr>
    <a:masterClrMapping/>
  </p:clrMapOvr>
  <p:transition>
    <p:fade/>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showMasterSp="0" userDrawn="1">
  <p:cSld name="Titre et texte 6">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82712" name="think-cell Slide" r:id="rId3" imgW="12700" imgH="12700" progId="TCLayout.ActiveDocument.1">
                  <p:embed/>
                </p:oleObj>
              </mc:Choice>
              <mc:Fallback>
                <p:oleObj name="think-cell Slide" r:id="rId3" imgW="12700" imgH="12700" progId="TCLayout.ActiveDocument.1">
                  <p:embed/>
                  <p:pic>
                    <p:nvPicPr>
                      <p:cNvPr id="0" name="图片 4824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BD694C81-CCE3-4B0C-91AC-CB010FF84AAC}"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6"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82713" name="think-cell Slide" r:id="rId6" imgW="12700" imgH="12700" progId="TCLayout.ActiveDocument.1">
                  <p:embed/>
                </p:oleObj>
              </mc:Choice>
              <mc:Fallback>
                <p:oleObj name="think-cell Slide" r:id="rId6" imgW="12700" imgH="12700" progId="TCLayout.ActiveDocument.1">
                  <p:embed/>
                  <p:pic>
                    <p:nvPicPr>
                      <p:cNvPr id="0" name="图片 48244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CFC6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CFC6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Text Placeholder 8"/>
          <p:cNvSpPr>
            <a:spLocks noGrp="1"/>
          </p:cNvSpPr>
          <p:nvPr>
            <p:ph type="body" sz="quarter" idx="12" hasCustomPrompt="1"/>
          </p:nvPr>
        </p:nvSpPr>
        <p:spPr>
          <a:xfrm>
            <a:off x="401637" y="1706137"/>
            <a:ext cx="8340725" cy="4650058"/>
          </a:xfrm>
        </p:spPr>
        <p:txBody>
          <a:bodyPr/>
          <a:lstStyle>
            <a:lvl3pPr>
              <a:buClr>
                <a:srgbClr val="CFC6C0"/>
              </a:buClr>
              <a:defRPr/>
            </a:lvl3pPr>
            <a:lvl4pPr>
              <a:buClr>
                <a:srgbClr val="CFC6C0"/>
              </a:buClr>
              <a:defRPr/>
            </a:lvl4pPr>
            <a:lvl5pPr>
              <a:buClr>
                <a:srgbClr val="CFC6C0"/>
              </a:buClr>
              <a:defRPr/>
            </a:lvl5p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0" name="Title 9"/>
          <p:cNvSpPr>
            <a:spLocks noGrp="1"/>
          </p:cNvSpPr>
          <p:nvPr>
            <p:ph type="title"/>
          </p:nvPr>
        </p:nvSpPr>
        <p:spPr>
          <a:xfrm>
            <a:off x="1127899" y="891241"/>
            <a:ext cx="7614463" cy="670506"/>
          </a:xfrm>
        </p:spPr>
        <p:txBody>
          <a:bodyPr/>
          <a:lstStyle>
            <a:lvl1pPr>
              <a:defRPr sz="2800">
                <a:solidFill>
                  <a:srgbClr val="CFC6C0"/>
                </a:solidFill>
              </a:defRPr>
            </a:lvl1pPr>
          </a:lstStyle>
          <a:p>
            <a:r>
              <a:rPr lang="fr-FR"/>
              <a:t>Modifiez le style du titre</a:t>
            </a:r>
            <a:endParaRPr lang="en-US" dirty="0"/>
          </a:p>
        </p:txBody>
      </p:sp>
      <p:sp>
        <p:nvSpPr>
          <p:cNvPr id="13" name="Text Placeholder 41"/>
          <p:cNvSpPr>
            <a:spLocks noGrp="1"/>
          </p:cNvSpPr>
          <p:nvPr>
            <p:ph type="body" sz="quarter" idx="14"/>
          </p:nvPr>
        </p:nvSpPr>
        <p:spPr>
          <a:xfrm>
            <a:off x="525407" y="891241"/>
            <a:ext cx="430986" cy="670506"/>
          </a:xfrm>
        </p:spPr>
        <p:txBody>
          <a:bodyPr anchor="ctr"/>
          <a:lstStyle>
            <a:lvl1pPr algn="ctr">
              <a:defRPr lang="fr-FR" sz="4200" b="0" kern="1200" cap="none" baseline="0" dirty="0">
                <a:solidFill>
                  <a:srgbClr val="CFC6C0"/>
                </a:solidFill>
                <a:latin typeface="+mj-lt"/>
                <a:ea typeface="National Extrabold" pitchFamily="50" charset="0"/>
                <a:cs typeface="+mn-cs"/>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showMasterSp="0" userDrawn="1">
  <p:cSld name="Titre et schema 6">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83736" name="think-cell Slide" r:id="rId3" imgW="12700" imgH="12700" progId="TCLayout.ActiveDocument.1">
                  <p:embed/>
                </p:oleObj>
              </mc:Choice>
              <mc:Fallback>
                <p:oleObj name="think-cell Slide" r:id="rId3" imgW="12700" imgH="12700" progId="TCLayout.ActiveDocument.1">
                  <p:embed/>
                  <p:pic>
                    <p:nvPicPr>
                      <p:cNvPr id="0" name="图片 48346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20322A6A-CFAD-4577-A278-B7325F99A1E7}"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6"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83737" name="think-cell Slide" r:id="rId6" imgW="12700" imgH="12700" progId="TCLayout.ActiveDocument.1">
                  <p:embed/>
                </p:oleObj>
              </mc:Choice>
              <mc:Fallback>
                <p:oleObj name="think-cell Slide" r:id="rId6" imgW="12700" imgH="12700" progId="TCLayout.ActiveDocument.1">
                  <p:embed/>
                  <p:pic>
                    <p:nvPicPr>
                      <p:cNvPr id="0" name="图片 48346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CFC6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CFC6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Title 9"/>
          <p:cNvSpPr>
            <a:spLocks noGrp="1"/>
          </p:cNvSpPr>
          <p:nvPr>
            <p:ph type="title"/>
          </p:nvPr>
        </p:nvSpPr>
        <p:spPr>
          <a:xfrm>
            <a:off x="1127899" y="891241"/>
            <a:ext cx="7614463" cy="670506"/>
          </a:xfrm>
        </p:spPr>
        <p:txBody>
          <a:bodyPr/>
          <a:lstStyle>
            <a:lvl1pPr>
              <a:defRPr sz="2800">
                <a:solidFill>
                  <a:srgbClr val="CFC6C0"/>
                </a:solidFill>
              </a:defRPr>
            </a:lvl1pPr>
          </a:lstStyle>
          <a:p>
            <a:r>
              <a:rPr lang="fr-FR"/>
              <a:t>Modifiez le style du titre</a:t>
            </a:r>
            <a:endParaRPr lang="en-US" dirty="0"/>
          </a:p>
        </p:txBody>
      </p:sp>
      <p:sp>
        <p:nvSpPr>
          <p:cNvPr id="11" name="Content Placeholder 11"/>
          <p:cNvSpPr>
            <a:spLocks noGrp="1"/>
          </p:cNvSpPr>
          <p:nvPr>
            <p:ph sz="quarter" idx="13" hasCustomPrompt="1"/>
          </p:nvPr>
        </p:nvSpPr>
        <p:spPr>
          <a:xfrm>
            <a:off x="401637" y="1706137"/>
            <a:ext cx="8340725" cy="4650058"/>
          </a:xfrm>
        </p:spPr>
        <p:txBody>
          <a:body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5" name="Text Placeholder 41"/>
          <p:cNvSpPr>
            <a:spLocks noGrp="1"/>
          </p:cNvSpPr>
          <p:nvPr>
            <p:ph type="body" sz="quarter" idx="14"/>
          </p:nvPr>
        </p:nvSpPr>
        <p:spPr>
          <a:xfrm>
            <a:off x="525407" y="891241"/>
            <a:ext cx="430986" cy="670506"/>
          </a:xfrm>
        </p:spPr>
        <p:txBody>
          <a:bodyPr anchor="ctr"/>
          <a:lstStyle>
            <a:lvl1pPr algn="ctr">
              <a:defRPr lang="fr-FR" sz="4200" b="0" kern="1200" cap="none" baseline="0" dirty="0">
                <a:solidFill>
                  <a:srgbClr val="CFC6C0"/>
                </a:solidFill>
                <a:latin typeface="+mj-lt"/>
                <a:ea typeface="National Extrabold" pitchFamily="50" charset="0"/>
                <a:cs typeface="+mn-cs"/>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iste à puce">
    <p:spTree>
      <p:nvGrpSpPr>
        <p:cNvPr id="1" name=""/>
        <p:cNvGrpSpPr/>
        <p:nvPr/>
      </p:nvGrpSpPr>
      <p:grpSpPr>
        <a:xfrm>
          <a:off x="0" y="0"/>
          <a:ext cx="0" cy="0"/>
          <a:chOff x="0" y="0"/>
          <a:chExt cx="0" cy="0"/>
        </a:xfrm>
      </p:grpSpPr>
      <p:pic>
        <p:nvPicPr>
          <p:cNvPr id="6" name="Image 1" descr="PPT neoma bas-pag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75" y="11113"/>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2" descr="pict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8938" y="606425"/>
            <a:ext cx="855662"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4E2981"/>
                </a:solidFill>
                <a:latin typeface="Times"/>
                <a:cs typeface="Times"/>
              </a:defRPr>
            </a:lvl1pPr>
          </a:lstStyle>
          <a:p>
            <a:pPr lvl="0"/>
            <a:r>
              <a:rPr lang="fr-FR" smtClean="0"/>
              <a:t>Cliquez pour modifier les styles du texte du masque</a:t>
            </a:r>
            <a:endParaRPr lang="fr-FR" smtClean="0"/>
          </a:p>
        </p:txBody>
      </p:sp>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4E2A82"/>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7414986" cy="314388"/>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1965388"/>
            <a:ext cx="7414986" cy="1844611"/>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8" name="Espace réservé de la date 3"/>
          <p:cNvSpPr>
            <a:spLocks noGrp="1"/>
          </p:cNvSpPr>
          <p:nvPr>
            <p:ph type="dt" sz="half" idx="15"/>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727944"/>
                </a:solidFill>
                <a:latin typeface="Times" charset="0"/>
                <a:ea typeface="MS PGothic" panose="020B0600070205080204" pitchFamily="34" charset="-128"/>
                <a:cs typeface="Times" charset="0"/>
              </a:defRPr>
            </a:lvl1pPr>
          </a:lstStyle>
          <a:p>
            <a:pPr>
              <a:defRPr/>
            </a:pPr>
            <a:fld id="{31298D3C-AF0C-4096-AC9B-55BBC425A71A}" type="datetime1">
              <a:rPr lang="fr-FR" altLang="fr-FR"/>
            </a:fld>
            <a:endParaRPr lang="fr-FR" altLang="fr-FR"/>
          </a:p>
        </p:txBody>
      </p:sp>
      <p:sp>
        <p:nvSpPr>
          <p:cNvPr id="9" name="Espace réservé du pied de page 4"/>
          <p:cNvSpPr>
            <a:spLocks noGrp="1"/>
          </p:cNvSpPr>
          <p:nvPr>
            <p:ph type="ftr" sz="quarter" idx="16"/>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re et contenu">
    <p:spTree>
      <p:nvGrpSpPr>
        <p:cNvPr id="1" name=""/>
        <p:cNvGrpSpPr/>
        <p:nvPr/>
      </p:nvGrpSpPr>
      <p:grpSpPr>
        <a:xfrm>
          <a:off x="0" y="0"/>
          <a:ext cx="0" cy="0"/>
          <a:chOff x="0" y="0"/>
          <a:chExt cx="0" cy="0"/>
        </a:xfrm>
      </p:grpSpPr>
      <p:pic>
        <p:nvPicPr>
          <p:cNvPr id="6" name="Image 1" descr="PPT neoma fondbleu-1.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466725"/>
            <a:ext cx="9144000" cy="640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Connecteur droit 2"/>
          <p:cNvCxnSpPr/>
          <p:nvPr userDrawn="1"/>
        </p:nvCxnSpPr>
        <p:spPr>
          <a:xfrm>
            <a:off x="2890838" y="4079875"/>
            <a:ext cx="911225"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8" name="ZoneTexte 3"/>
          <p:cNvSpPr txBox="1"/>
          <p:nvPr userDrawn="1"/>
        </p:nvSpPr>
        <p:spPr>
          <a:xfrm>
            <a:off x="3111500" y="2276475"/>
            <a:ext cx="3157538" cy="381000"/>
          </a:xfrm>
          <a:prstGeom prst="rect">
            <a:avLst/>
          </a:prstGeom>
        </p:spPr>
        <p:txBody>
          <a:bodyPr>
            <a:normAutofit/>
          </a:bodyP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zh-CN" altLang="zh-CN" sz="1400" b="1" smtClean="0">
              <a:solidFill>
                <a:srgbClr val="FFFFFF"/>
              </a:solidFill>
              <a:latin typeface="Times" charset="0"/>
              <a:cs typeface="Times" charset="0"/>
            </a:endParaRPr>
          </a:p>
        </p:txBody>
      </p:sp>
      <p:sp>
        <p:nvSpPr>
          <p:cNvPr id="11" name="Sous-titre 2"/>
          <p:cNvSpPr>
            <a:spLocks noGrp="1"/>
          </p:cNvSpPr>
          <p:nvPr>
            <p:ph type="subTitle" idx="1" hasCustomPrompt="1"/>
          </p:nvPr>
        </p:nvSpPr>
        <p:spPr>
          <a:xfrm>
            <a:off x="2781631" y="3537034"/>
            <a:ext cx="6361860" cy="476741"/>
          </a:xfrm>
          <a:prstGeom prst="rect">
            <a:avLst/>
          </a:prstGeom>
        </p:spPr>
        <p:txBody>
          <a:bodyPr anchor="t">
            <a:normAutofit/>
          </a:bodyPr>
          <a:lstStyle>
            <a:lvl1pPr marL="0" indent="0" algn="l">
              <a:buNone/>
              <a:defRPr sz="2400" b="0" i="0" cap="all">
                <a:solidFill>
                  <a:srgbClr val="3C196E"/>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Cliquez pour modifier le style des sous-titres du masque</a:t>
            </a:r>
            <a:endParaRPr lang="fr-FR" dirty="0"/>
          </a:p>
        </p:txBody>
      </p:sp>
      <p:sp>
        <p:nvSpPr>
          <p:cNvPr id="22" name="Titre 1"/>
          <p:cNvSpPr>
            <a:spLocks noGrp="1"/>
          </p:cNvSpPr>
          <p:nvPr>
            <p:ph type="ctrTitle" hasCustomPrompt="1"/>
          </p:nvPr>
        </p:nvSpPr>
        <p:spPr>
          <a:xfrm>
            <a:off x="2777119" y="2911106"/>
            <a:ext cx="6114744" cy="625928"/>
          </a:xfrm>
          <a:prstGeom prst="rect">
            <a:avLst/>
          </a:prstGeom>
        </p:spPr>
        <p:txBody>
          <a:bodyPr anchor="t">
            <a:normAutofit/>
          </a:bodyPr>
          <a:lstStyle>
            <a:lvl1pPr algn="l">
              <a:defRPr sz="3200" cap="all">
                <a:solidFill>
                  <a:srgbClr val="FFFFFF"/>
                </a:solidFill>
                <a:latin typeface="Times"/>
                <a:cs typeface="Times"/>
              </a:defRPr>
            </a:lvl1pPr>
          </a:lstStyle>
          <a:p>
            <a:r>
              <a:rPr lang="fr-FR" dirty="0" smtClean="0"/>
              <a:t>Cliquez et modifiez le titre</a:t>
            </a:r>
            <a:endParaRPr lang="fr-FR" dirty="0"/>
          </a:p>
        </p:txBody>
      </p:sp>
      <p:sp>
        <p:nvSpPr>
          <p:cNvPr id="32" name="Espace réservé du texte 31"/>
          <p:cNvSpPr>
            <a:spLocks noGrp="1"/>
          </p:cNvSpPr>
          <p:nvPr>
            <p:ph type="body" sz="quarter" idx="10" hasCustomPrompt="1"/>
          </p:nvPr>
        </p:nvSpPr>
        <p:spPr>
          <a:xfrm>
            <a:off x="2781300" y="4237038"/>
            <a:ext cx="6110288" cy="317500"/>
          </a:xfrm>
          <a:prstGeom prst="rect">
            <a:avLst/>
          </a:prstGeom>
        </p:spPr>
        <p:txBody>
          <a:bodyPr wrap="none">
            <a:normAutofit/>
          </a:bodyPr>
          <a:lstStyle>
            <a:lvl1pPr>
              <a:buNone/>
              <a:defRPr sz="1400" b="1">
                <a:solidFill>
                  <a:srgbClr val="FFFFFF"/>
                </a:solidFill>
                <a:latin typeface="Times"/>
                <a:cs typeface="Times"/>
              </a:defRPr>
            </a:lvl1pPr>
            <a:lvl3pPr algn="l">
              <a:buNone/>
              <a:defRPr/>
            </a:lvl3pPr>
            <a:lvl4pPr algn="l">
              <a:defRPr/>
            </a:lvl4pPr>
            <a:lvl5pPr algn="l">
              <a:defRPr/>
            </a:lvl5pPr>
          </a:lstStyle>
          <a:p>
            <a:pPr lvl="0"/>
            <a:r>
              <a:rPr lang="fr-FR" dirty="0" smtClean="0"/>
              <a:t>Cliquez pour modifier les styles du texte du masque</a:t>
            </a:r>
            <a:endParaRPr lang="fr-FR" dirty="0" smtClean="0"/>
          </a:p>
        </p:txBody>
      </p:sp>
      <p:sp>
        <p:nvSpPr>
          <p:cNvPr id="34" name="Espace réservé du texte 15"/>
          <p:cNvSpPr>
            <a:spLocks noGrp="1"/>
          </p:cNvSpPr>
          <p:nvPr>
            <p:ph type="body" sz="quarter" idx="12" hasCustomPrompt="1"/>
          </p:nvPr>
        </p:nvSpPr>
        <p:spPr>
          <a:xfrm>
            <a:off x="312404" y="2652754"/>
            <a:ext cx="1556310" cy="1552491"/>
          </a:xfrm>
          <a:prstGeom prst="rect">
            <a:avLst/>
          </a:prstGeom>
        </p:spPr>
        <p:txBody>
          <a:bodyPr/>
          <a:lstStyle>
            <a:lvl1pPr algn="ctr">
              <a:buNone/>
              <a:defRPr sz="8000" b="1">
                <a:solidFill>
                  <a:schemeClr val="bg2"/>
                </a:solidFill>
                <a:latin typeface="Times"/>
                <a:cs typeface="Times"/>
              </a:defRPr>
            </a:lvl1pPr>
          </a:lstStyle>
          <a:p>
            <a:pPr lvl="0"/>
            <a:r>
              <a:rPr lang="fr-FR" smtClean="0"/>
              <a:t>Cliquez pour modifier les styles du texte du masque</a:t>
            </a:r>
            <a:endParaRPr lang="fr-FR" smtClean="0"/>
          </a:p>
        </p:txBody>
      </p:sp>
      <p:sp>
        <p:nvSpPr>
          <p:cNvPr id="9" name="Espace réservé de la date 3"/>
          <p:cNvSpPr>
            <a:spLocks noGrp="1"/>
          </p:cNvSpPr>
          <p:nvPr>
            <p:ph type="dt" sz="half" idx="13"/>
          </p:nvPr>
        </p:nvSpPr>
        <p:spPr>
          <a:xfrm>
            <a:off x="312738" y="403225"/>
            <a:ext cx="2133600" cy="365125"/>
          </a:xfrm>
          <a:prstGeom prst="rect">
            <a:avLst/>
          </a:prstGeom>
        </p:spPr>
        <p:txBody>
          <a:bodyPr vert="horz" wrap="square" lIns="91440" tIns="45720" rIns="91440" bIns="45720" numCol="1" anchor="t" anchorCtr="0" compatLnSpc="1"/>
          <a:lstStyle>
            <a:lvl1pPr>
              <a:defRPr sz="1400" b="1">
                <a:solidFill>
                  <a:srgbClr val="88746A"/>
                </a:solidFill>
                <a:latin typeface="Times New Roman" panose="02020603050405020304" charset="0"/>
                <a:ea typeface="MS PGothic" panose="020B0600070205080204" pitchFamily="34" charset="-128"/>
                <a:cs typeface="Times New Roman" panose="02020603050405020304" charset="0"/>
              </a:defRPr>
            </a:lvl1pPr>
          </a:lstStyle>
          <a:p>
            <a:pPr>
              <a:defRPr/>
            </a:pPr>
            <a:fld id="{9772D07E-03FB-48E7-B6C0-DE91D04DCDBA}" type="datetime1">
              <a:rPr lang="fr-FR" altLang="fr-FR"/>
            </a:fld>
            <a:endParaRPr lang="fr-FR" alt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re de section">
    <p:spTree>
      <p:nvGrpSpPr>
        <p:cNvPr id="1" name=""/>
        <p:cNvGrpSpPr/>
        <p:nvPr/>
      </p:nvGrpSpPr>
      <p:grpSpPr>
        <a:xfrm>
          <a:off x="0" y="0"/>
          <a:ext cx="0" cy="0"/>
          <a:chOff x="0" y="0"/>
          <a:chExt cx="0" cy="0"/>
        </a:xfrm>
      </p:grpSpPr>
      <p:pic>
        <p:nvPicPr>
          <p:cNvPr id="3" name="Image 1" descr="PPT neoma fondbleu-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98488"/>
            <a:ext cx="9144000" cy="626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age 2" descr="guillemets.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42875" y="731838"/>
            <a:ext cx="3021013" cy="225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hasCustomPrompt="1"/>
          </p:nvPr>
        </p:nvSpPr>
        <p:spPr>
          <a:xfrm>
            <a:off x="2464027" y="2066925"/>
            <a:ext cx="5809116" cy="3267075"/>
          </a:xfrm>
          <a:prstGeom prst="rect">
            <a:avLst/>
          </a:prstGeom>
        </p:spPr>
        <p:txBody>
          <a:bodyPr anchor="t">
            <a:normAutofit/>
          </a:bodyPr>
          <a:lstStyle>
            <a:lvl1pPr algn="l">
              <a:defRPr sz="2400" b="1" cap="none">
                <a:solidFill>
                  <a:srgbClr val="6081A0"/>
                </a:solidFill>
                <a:latin typeface="Times"/>
                <a:cs typeface="Times"/>
              </a:defRPr>
            </a:lvl1pPr>
          </a:lstStyle>
          <a:p>
            <a:r>
              <a:rPr lang="fr-FR" smtClean="0"/>
              <a:t>Cliquez et modifiez le titre</a:t>
            </a:r>
            <a:endParaRPr lang="fr-FR" dirty="0"/>
          </a:p>
        </p:txBody>
      </p:sp>
      <p:sp>
        <p:nvSpPr>
          <p:cNvPr id="5" name="Espace réservé de la date 3"/>
          <p:cNvSpPr>
            <a:spLocks noGrp="1"/>
          </p:cNvSpPr>
          <p:nvPr>
            <p:ph type="dt" sz="half" idx="10"/>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3C196E"/>
                </a:solidFill>
                <a:latin typeface="Times" charset="0"/>
                <a:ea typeface="MS PGothic" panose="020B0600070205080204" pitchFamily="34" charset="-128"/>
                <a:cs typeface="Times" charset="0"/>
              </a:defRPr>
            </a:lvl1pPr>
          </a:lstStyle>
          <a:p>
            <a:pPr>
              <a:defRPr/>
            </a:pPr>
            <a:fld id="{E9EFF78F-B8A0-44CD-B421-239DA7DFB50D}" type="datetime1">
              <a:rPr lang="fr-FR" altLang="fr-FR"/>
            </a:fld>
            <a:endParaRPr lang="fr-FR" altLang="fr-FR"/>
          </a:p>
        </p:txBody>
      </p:sp>
      <p:sp>
        <p:nvSpPr>
          <p:cNvPr id="6" name="Espace réservé du pied de page 4"/>
          <p:cNvSpPr>
            <a:spLocks noGrp="1"/>
          </p:cNvSpPr>
          <p:nvPr>
            <p:ph type="ftr" sz="quarter" idx="11"/>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Deux contenus">
    <p:spTree>
      <p:nvGrpSpPr>
        <p:cNvPr id="1" name=""/>
        <p:cNvGrpSpPr/>
        <p:nvPr/>
      </p:nvGrpSpPr>
      <p:grpSpPr>
        <a:xfrm>
          <a:off x="0" y="0"/>
          <a:ext cx="0" cy="0"/>
          <a:chOff x="0" y="0"/>
          <a:chExt cx="0" cy="0"/>
        </a:xfrm>
      </p:grpSpPr>
      <p:pic>
        <p:nvPicPr>
          <p:cNvPr id="8" name="Image 1" descr="pictobleu.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95288" y="603250"/>
            <a:ext cx="857250"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2" descr="PPT neoma fondbleu-2.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598488"/>
            <a:ext cx="9144000" cy="626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6081A0"/>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7414986" cy="314388"/>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1965388"/>
            <a:ext cx="7414986" cy="1844611"/>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smtClean="0"/>
              <a:t>Cliquez pour modifier les styles du texte du masque</a:t>
            </a:r>
            <a:endParaRPr lang="fr-FR" smtClean="0"/>
          </a:p>
          <a:p>
            <a:pPr lvl="1"/>
            <a:r>
              <a:rPr lang="fr-FR" smtClean="0"/>
              <a:t>Deuxième niveau</a:t>
            </a:r>
            <a:endParaRPr lang="fr-FR" smtClean="0"/>
          </a:p>
        </p:txBody>
      </p:sp>
      <p:sp>
        <p:nvSpPr>
          <p:cNvPr id="22" name="Espace réservé du texte 19"/>
          <p:cNvSpPr>
            <a:spLocks noGrp="1"/>
          </p:cNvSpPr>
          <p:nvPr>
            <p:ph type="body" sz="quarter" idx="15" hasCustomPrompt="1"/>
          </p:nvPr>
        </p:nvSpPr>
        <p:spPr>
          <a:xfrm>
            <a:off x="1384300" y="3810000"/>
            <a:ext cx="7414986" cy="314388"/>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3" name="Espace réservé du texte 19"/>
          <p:cNvSpPr>
            <a:spLocks noGrp="1"/>
          </p:cNvSpPr>
          <p:nvPr>
            <p:ph type="body" sz="quarter" idx="16" hasCustomPrompt="1"/>
          </p:nvPr>
        </p:nvSpPr>
        <p:spPr>
          <a:xfrm>
            <a:off x="1384300" y="4124387"/>
            <a:ext cx="7414986" cy="1771777"/>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10"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3C196E"/>
                </a:solidFill>
                <a:latin typeface="Times" charset="0"/>
                <a:ea typeface="MS PGothic" panose="020B0600070205080204" pitchFamily="34" charset="-128"/>
                <a:cs typeface="Times" charset="0"/>
              </a:defRPr>
            </a:lvl1pPr>
          </a:lstStyle>
          <a:p>
            <a:pPr>
              <a:defRPr/>
            </a:pPr>
            <a:fld id="{F04D4D76-9575-4C39-9E6B-C172FE4DFFD2}" type="datetime1">
              <a:rPr lang="fr-FR" altLang="fr-FR"/>
            </a:fld>
            <a:endParaRPr lang="fr-FR" altLang="fr-FR"/>
          </a:p>
        </p:txBody>
      </p:sp>
      <p:sp>
        <p:nvSpPr>
          <p:cNvPr id="11"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mparaison">
    <p:spTree>
      <p:nvGrpSpPr>
        <p:cNvPr id="1" name=""/>
        <p:cNvGrpSpPr/>
        <p:nvPr/>
      </p:nvGrpSpPr>
      <p:grpSpPr>
        <a:xfrm>
          <a:off x="0" y="0"/>
          <a:ext cx="0" cy="0"/>
          <a:chOff x="0" y="0"/>
          <a:chExt cx="0" cy="0"/>
        </a:xfrm>
      </p:grpSpPr>
      <p:pic>
        <p:nvPicPr>
          <p:cNvPr id="8" name="Image 1" descr="PPT neoma fondbleu-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98488"/>
            <a:ext cx="9144000" cy="626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2" descr="pictobleu.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5288" y="603250"/>
            <a:ext cx="857250"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6081A0"/>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3487057" cy="580570"/>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2231571"/>
            <a:ext cx="3487057" cy="3610429"/>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smtClean="0"/>
              <a:t>Cliquez pour modifier les styles du texte du masque</a:t>
            </a:r>
            <a:endParaRPr lang="fr-FR" smtClean="0"/>
          </a:p>
          <a:p>
            <a:pPr lvl="1"/>
            <a:r>
              <a:rPr lang="fr-FR" dirty="0" smtClean="0"/>
              <a:t>Deuxième niveau</a:t>
            </a:r>
            <a:endParaRPr lang="fr-FR" dirty="0" smtClean="0"/>
          </a:p>
        </p:txBody>
      </p:sp>
      <p:sp>
        <p:nvSpPr>
          <p:cNvPr id="12" name="Espace réservé du texte 19"/>
          <p:cNvSpPr>
            <a:spLocks noGrp="1"/>
          </p:cNvSpPr>
          <p:nvPr>
            <p:ph type="body" sz="quarter" idx="15" hasCustomPrompt="1"/>
          </p:nvPr>
        </p:nvSpPr>
        <p:spPr>
          <a:xfrm>
            <a:off x="5105400" y="1651001"/>
            <a:ext cx="3487057" cy="580570"/>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13" name="Espace réservé du texte 19"/>
          <p:cNvSpPr>
            <a:spLocks noGrp="1"/>
          </p:cNvSpPr>
          <p:nvPr>
            <p:ph type="body" sz="quarter" idx="16" hasCustomPrompt="1"/>
          </p:nvPr>
        </p:nvSpPr>
        <p:spPr>
          <a:xfrm>
            <a:off x="5105400" y="2231571"/>
            <a:ext cx="3487057" cy="3610429"/>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26"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10"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3013B50D-C3D8-46B5-A45C-0EC712A217D5}" type="datetime1">
              <a:rPr lang="fr-FR" altLang="fr-FR"/>
            </a:fld>
            <a:endParaRPr lang="fr-FR" altLang="fr-FR"/>
          </a:p>
        </p:txBody>
      </p:sp>
      <p:sp>
        <p:nvSpPr>
          <p:cNvPr id="11"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un contenu">
    <p:spTree>
      <p:nvGrpSpPr>
        <p:cNvPr id="1" name=""/>
        <p:cNvGrpSpPr/>
        <p:nvPr/>
      </p:nvGrpSpPr>
      <p:grpSpPr>
        <a:xfrm>
          <a:off x="0" y="0"/>
          <a:ext cx="0" cy="0"/>
          <a:chOff x="0" y="0"/>
          <a:chExt cx="0" cy="0"/>
        </a:xfrm>
      </p:grpSpPr>
      <p:pic>
        <p:nvPicPr>
          <p:cNvPr id="7" name="Image 1" descr="PPT neoma fondbleu-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98488"/>
            <a:ext cx="9144000" cy="626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2" descr="pictobleu.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5288" y="603250"/>
            <a:ext cx="857250"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6081A0"/>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7414986" cy="314388"/>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1965389"/>
            <a:ext cx="7414986" cy="629040"/>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smtClean="0"/>
              <a:t>Cliquez pour modifier les styles du texte du masque</a:t>
            </a:r>
            <a:endParaRPr lang="fr-FR" smtClean="0"/>
          </a:p>
        </p:txBody>
      </p:sp>
      <p:sp>
        <p:nvSpPr>
          <p:cNvPr id="13" name="Espace réservé pour une image  12"/>
          <p:cNvSpPr>
            <a:spLocks noGrp="1"/>
          </p:cNvSpPr>
          <p:nvPr>
            <p:ph type="pic" sz="quarter" idx="15"/>
          </p:nvPr>
        </p:nvSpPr>
        <p:spPr>
          <a:xfrm>
            <a:off x="1384300" y="2593975"/>
            <a:ext cx="5781675" cy="3582988"/>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5"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9" name="Espace réservé de la date 3"/>
          <p:cNvSpPr>
            <a:spLocks noGrp="1"/>
          </p:cNvSpPr>
          <p:nvPr>
            <p:ph type="dt" sz="half" idx="16"/>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21C3B655-8F84-4AD7-8AC8-39FEE247636E}" type="datetime1">
              <a:rPr lang="fr-FR" altLang="fr-FR"/>
            </a:fld>
            <a:endParaRPr lang="fr-FR" altLang="fr-FR"/>
          </a:p>
        </p:txBody>
      </p:sp>
      <p:sp>
        <p:nvSpPr>
          <p:cNvPr id="10" name="Espace réservé du pied de page 4"/>
          <p:cNvSpPr>
            <a:spLocks noGrp="1"/>
          </p:cNvSpPr>
          <p:nvPr>
            <p:ph type="ftr" sz="quarter" idx="17"/>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ntenu avec legende">
    <p:spTree>
      <p:nvGrpSpPr>
        <p:cNvPr id="1" name=""/>
        <p:cNvGrpSpPr/>
        <p:nvPr/>
      </p:nvGrpSpPr>
      <p:grpSpPr>
        <a:xfrm>
          <a:off x="0" y="0"/>
          <a:ext cx="0" cy="0"/>
          <a:chOff x="0" y="0"/>
          <a:chExt cx="0" cy="0"/>
        </a:xfrm>
      </p:grpSpPr>
      <p:pic>
        <p:nvPicPr>
          <p:cNvPr id="7" name="Image 1" descr="PPT neoma fondbleu-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98488"/>
            <a:ext cx="9144000" cy="626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2" descr="pictobleu.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5288" y="603250"/>
            <a:ext cx="857250"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6081A0"/>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3487057" cy="580570"/>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2231572"/>
            <a:ext cx="3487057" cy="3479180"/>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14" name="Espace réservé pour une image  12"/>
          <p:cNvSpPr>
            <a:spLocks noGrp="1"/>
          </p:cNvSpPr>
          <p:nvPr>
            <p:ph type="pic" sz="quarter" idx="15"/>
          </p:nvPr>
        </p:nvSpPr>
        <p:spPr>
          <a:xfrm>
            <a:off x="5049158" y="1651001"/>
            <a:ext cx="3750128" cy="4059750"/>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5"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9" name="Espace réservé de la date 3"/>
          <p:cNvSpPr>
            <a:spLocks noGrp="1"/>
          </p:cNvSpPr>
          <p:nvPr>
            <p:ph type="dt" sz="half" idx="16"/>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EF168E5A-63A9-4ADC-83A6-5ED065C206AE}" type="datetime1">
              <a:rPr lang="fr-FR" altLang="fr-FR"/>
            </a:fld>
            <a:endParaRPr lang="fr-FR" altLang="fr-FR"/>
          </a:p>
        </p:txBody>
      </p:sp>
      <p:sp>
        <p:nvSpPr>
          <p:cNvPr id="10" name="Espace réservé du pied de page 4"/>
          <p:cNvSpPr>
            <a:spLocks noGrp="1"/>
          </p:cNvSpPr>
          <p:nvPr>
            <p:ph type="ftr" sz="quarter" idx="17"/>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image avec legende">
    <p:spTree>
      <p:nvGrpSpPr>
        <p:cNvPr id="1" name=""/>
        <p:cNvGrpSpPr/>
        <p:nvPr/>
      </p:nvGrpSpPr>
      <p:grpSpPr>
        <a:xfrm>
          <a:off x="0" y="0"/>
          <a:ext cx="0" cy="0"/>
          <a:chOff x="0" y="0"/>
          <a:chExt cx="0" cy="0"/>
        </a:xfrm>
      </p:grpSpPr>
      <p:pic>
        <p:nvPicPr>
          <p:cNvPr id="8" name="Image 1" descr="PPT neoma fondbleu-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98488"/>
            <a:ext cx="9144000" cy="626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2" descr="pictobleu.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5288" y="603250"/>
            <a:ext cx="857250"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6081A0"/>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7414986" cy="314388"/>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1965389"/>
            <a:ext cx="7414986" cy="629040"/>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13" name="Espace réservé pour une image  12"/>
          <p:cNvSpPr>
            <a:spLocks noGrp="1"/>
          </p:cNvSpPr>
          <p:nvPr>
            <p:ph type="pic" sz="quarter" idx="15"/>
          </p:nvPr>
        </p:nvSpPr>
        <p:spPr>
          <a:xfrm>
            <a:off x="1384301" y="2890637"/>
            <a:ext cx="3518450" cy="2180435"/>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2" name="Espace réservé pour une image  12"/>
          <p:cNvSpPr>
            <a:spLocks noGrp="1"/>
          </p:cNvSpPr>
          <p:nvPr>
            <p:ph type="pic" sz="quarter" idx="16"/>
          </p:nvPr>
        </p:nvSpPr>
        <p:spPr>
          <a:xfrm>
            <a:off x="5257801" y="2890637"/>
            <a:ext cx="3518450" cy="2180435"/>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8"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10"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EE0612A7-B810-4E73-BA4D-0721D5212B0F}" type="datetime1">
              <a:rPr lang="fr-FR" altLang="fr-FR"/>
            </a:fld>
            <a:endParaRPr lang="fr-FR" altLang="fr-FR"/>
          </a:p>
        </p:txBody>
      </p:sp>
      <p:sp>
        <p:nvSpPr>
          <p:cNvPr id="11"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pic>
        <p:nvPicPr>
          <p:cNvPr id="6" name="Image 1" descr="PPT neoma fond-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Connecteur droit 2"/>
          <p:cNvCxnSpPr/>
          <p:nvPr userDrawn="1"/>
        </p:nvCxnSpPr>
        <p:spPr>
          <a:xfrm>
            <a:off x="2890838" y="4079875"/>
            <a:ext cx="911225"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8" name="ZoneTexte 3"/>
          <p:cNvSpPr txBox="1"/>
          <p:nvPr userDrawn="1"/>
        </p:nvSpPr>
        <p:spPr>
          <a:xfrm>
            <a:off x="3111500" y="2276475"/>
            <a:ext cx="3157538" cy="381000"/>
          </a:xfrm>
          <a:prstGeom prst="rect">
            <a:avLst/>
          </a:prstGeom>
        </p:spPr>
        <p:txBody>
          <a:bodyPr>
            <a:normAutofit/>
          </a:bodyP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zh-CN" altLang="zh-CN" sz="1400" b="1" smtClean="0">
              <a:solidFill>
                <a:srgbClr val="FFFFFF"/>
              </a:solidFill>
              <a:latin typeface="Times" charset="0"/>
              <a:cs typeface="Times" charset="0"/>
            </a:endParaRPr>
          </a:p>
        </p:txBody>
      </p:sp>
      <p:sp>
        <p:nvSpPr>
          <p:cNvPr id="11" name="Sous-titre 2"/>
          <p:cNvSpPr>
            <a:spLocks noGrp="1"/>
          </p:cNvSpPr>
          <p:nvPr>
            <p:ph type="subTitle" idx="1" hasCustomPrompt="1"/>
          </p:nvPr>
        </p:nvSpPr>
        <p:spPr>
          <a:xfrm>
            <a:off x="2781631" y="3537034"/>
            <a:ext cx="6361860" cy="476741"/>
          </a:xfrm>
          <a:prstGeom prst="rect">
            <a:avLst/>
          </a:prstGeom>
        </p:spPr>
        <p:txBody>
          <a:bodyPr anchor="t">
            <a:normAutofit/>
          </a:bodyPr>
          <a:lstStyle>
            <a:lvl1pPr marL="0" indent="0" algn="l">
              <a:buNone/>
              <a:defRPr sz="2400" b="0" i="0" cap="all">
                <a:solidFill>
                  <a:srgbClr val="88746A"/>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Cliquez pour modifier le style des sous-titres du masque</a:t>
            </a:r>
            <a:endParaRPr lang="fr-FR" dirty="0"/>
          </a:p>
        </p:txBody>
      </p:sp>
      <p:sp>
        <p:nvSpPr>
          <p:cNvPr id="22" name="Titre 1"/>
          <p:cNvSpPr>
            <a:spLocks noGrp="1"/>
          </p:cNvSpPr>
          <p:nvPr>
            <p:ph type="ctrTitle" hasCustomPrompt="1"/>
          </p:nvPr>
        </p:nvSpPr>
        <p:spPr>
          <a:xfrm>
            <a:off x="2777119" y="2911106"/>
            <a:ext cx="6114744" cy="625928"/>
          </a:xfrm>
          <a:prstGeom prst="rect">
            <a:avLst/>
          </a:prstGeom>
        </p:spPr>
        <p:txBody>
          <a:bodyPr anchor="t">
            <a:normAutofit/>
          </a:bodyPr>
          <a:lstStyle>
            <a:lvl1pPr algn="l">
              <a:defRPr sz="3200" cap="all">
                <a:solidFill>
                  <a:srgbClr val="FFFFFF"/>
                </a:solidFill>
                <a:latin typeface="Times"/>
                <a:cs typeface="Times"/>
              </a:defRPr>
            </a:lvl1pPr>
          </a:lstStyle>
          <a:p>
            <a:r>
              <a:rPr lang="fr-FR" smtClean="0"/>
              <a:t>Cliquez et modifiez le titre</a:t>
            </a:r>
            <a:endParaRPr lang="fr-FR" dirty="0"/>
          </a:p>
        </p:txBody>
      </p:sp>
      <p:sp>
        <p:nvSpPr>
          <p:cNvPr id="32" name="Espace réservé du texte 31"/>
          <p:cNvSpPr>
            <a:spLocks noGrp="1"/>
          </p:cNvSpPr>
          <p:nvPr>
            <p:ph type="body" sz="quarter" idx="10" hasCustomPrompt="1"/>
          </p:nvPr>
        </p:nvSpPr>
        <p:spPr>
          <a:xfrm>
            <a:off x="2781300" y="4237038"/>
            <a:ext cx="6110288" cy="317500"/>
          </a:xfrm>
          <a:prstGeom prst="rect">
            <a:avLst/>
          </a:prstGeom>
        </p:spPr>
        <p:txBody>
          <a:bodyPr wrap="none">
            <a:normAutofit/>
          </a:bodyPr>
          <a:lstStyle>
            <a:lvl1pPr>
              <a:buNone/>
              <a:defRPr sz="1400" b="1">
                <a:solidFill>
                  <a:srgbClr val="FFFFFF"/>
                </a:solidFill>
                <a:latin typeface="Times"/>
                <a:cs typeface="Times"/>
              </a:defRPr>
            </a:lvl1pPr>
            <a:lvl3pPr algn="l">
              <a:buNone/>
              <a:defRPr/>
            </a:lvl3pPr>
            <a:lvl4pPr algn="l">
              <a:defRPr/>
            </a:lvl4pPr>
            <a:lvl5pPr algn="l">
              <a:defRPr/>
            </a:lvl5pPr>
          </a:lstStyle>
          <a:p>
            <a:pPr lvl="0"/>
            <a:r>
              <a:rPr lang="fr-FR" dirty="0" smtClean="0"/>
              <a:t>Cliquez pour modifier les styles du texte du masque</a:t>
            </a:r>
            <a:endParaRPr lang="fr-FR" dirty="0" smtClean="0"/>
          </a:p>
        </p:txBody>
      </p:sp>
      <p:sp>
        <p:nvSpPr>
          <p:cNvPr id="34" name="Espace réservé du texte 15"/>
          <p:cNvSpPr>
            <a:spLocks noGrp="1"/>
          </p:cNvSpPr>
          <p:nvPr>
            <p:ph type="body" sz="quarter" idx="12" hasCustomPrompt="1"/>
          </p:nvPr>
        </p:nvSpPr>
        <p:spPr>
          <a:xfrm>
            <a:off x="312404" y="2652754"/>
            <a:ext cx="1556310" cy="1552491"/>
          </a:xfrm>
          <a:prstGeom prst="rect">
            <a:avLst/>
          </a:prstGeom>
        </p:spPr>
        <p:txBody>
          <a:bodyPr/>
          <a:lstStyle>
            <a:lvl1pPr algn="ctr">
              <a:buNone/>
              <a:defRPr sz="8000" b="1">
                <a:solidFill>
                  <a:schemeClr val="bg2"/>
                </a:solidFill>
                <a:latin typeface="Times"/>
                <a:cs typeface="Times"/>
              </a:defRPr>
            </a:lvl1pPr>
          </a:lstStyle>
          <a:p>
            <a:pPr lvl="0"/>
            <a:r>
              <a:rPr lang="fr-FR" smtClean="0"/>
              <a:t>Cliquez pour modifier les styles du texte du masque</a:t>
            </a:r>
            <a:endParaRPr lang="fr-FR" smtClean="0"/>
          </a:p>
        </p:txBody>
      </p:sp>
      <p:sp>
        <p:nvSpPr>
          <p:cNvPr id="9" name="Espace réservé de la date 3"/>
          <p:cNvSpPr>
            <a:spLocks noGrp="1"/>
          </p:cNvSpPr>
          <p:nvPr>
            <p:ph type="dt" sz="half" idx="13"/>
          </p:nvPr>
        </p:nvSpPr>
        <p:spPr>
          <a:xfrm>
            <a:off x="312738" y="403225"/>
            <a:ext cx="2133600" cy="365125"/>
          </a:xfrm>
          <a:prstGeom prst="rect">
            <a:avLst/>
          </a:prstGeom>
        </p:spPr>
        <p:txBody>
          <a:bodyPr vert="horz" wrap="square" lIns="91440" tIns="45720" rIns="91440" bIns="45720" numCol="1" anchor="t" anchorCtr="0" compatLnSpc="1"/>
          <a:lstStyle>
            <a:lvl1pPr>
              <a:defRPr sz="1400" b="1">
                <a:solidFill>
                  <a:srgbClr val="88746A"/>
                </a:solidFill>
                <a:latin typeface="Times New Roman" panose="02020603050405020304" charset="0"/>
                <a:ea typeface="MS PGothic" panose="020B0600070205080204" pitchFamily="34" charset="-128"/>
                <a:cs typeface="Times New Roman" panose="02020603050405020304" charset="0"/>
              </a:defRPr>
            </a:lvl1pPr>
          </a:lstStyle>
          <a:p>
            <a:pPr>
              <a:defRPr/>
            </a:pPr>
            <a:fld id="{929A5470-ED6D-40E5-94E1-F8D3446781A7}" type="datetime1">
              <a:rPr lang="fr-FR" altLang="fr-FR"/>
            </a:fld>
            <a:endParaRPr lang="fr-FR" alt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 contenu avec legende">
    <p:spTree>
      <p:nvGrpSpPr>
        <p:cNvPr id="1" name=""/>
        <p:cNvGrpSpPr/>
        <p:nvPr/>
      </p:nvGrpSpPr>
      <p:grpSpPr>
        <a:xfrm>
          <a:off x="0" y="0"/>
          <a:ext cx="0" cy="0"/>
          <a:chOff x="0" y="0"/>
          <a:chExt cx="0" cy="0"/>
        </a:xfrm>
      </p:grpSpPr>
      <p:pic>
        <p:nvPicPr>
          <p:cNvPr id="8" name="Image 1" descr="PPT neoma fondbleu-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98488"/>
            <a:ext cx="9144000" cy="626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2" descr="pictobleu.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5288" y="603250"/>
            <a:ext cx="857250"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6081A0"/>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3487057" cy="580570"/>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2231572"/>
            <a:ext cx="3487057" cy="3479180"/>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12" name="Espace réservé pour une image  12"/>
          <p:cNvSpPr>
            <a:spLocks noGrp="1"/>
          </p:cNvSpPr>
          <p:nvPr>
            <p:ph type="pic" sz="quarter" idx="15"/>
          </p:nvPr>
        </p:nvSpPr>
        <p:spPr>
          <a:xfrm>
            <a:off x="5478504" y="1651002"/>
            <a:ext cx="2939782" cy="1821826"/>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3" name="Espace réservé pour une image  12"/>
          <p:cNvSpPr>
            <a:spLocks noGrp="1"/>
          </p:cNvSpPr>
          <p:nvPr>
            <p:ph type="pic" sz="quarter" idx="16"/>
          </p:nvPr>
        </p:nvSpPr>
        <p:spPr>
          <a:xfrm>
            <a:off x="5478504" y="3888926"/>
            <a:ext cx="2939782" cy="1821826"/>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8"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10"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A4C8A8BF-D435-4751-812D-B9895AE65CCD}" type="datetime1">
              <a:rPr lang="fr-FR" altLang="fr-FR"/>
            </a:fld>
            <a:endParaRPr lang="fr-FR" altLang="fr-FR"/>
          </a:p>
        </p:txBody>
      </p:sp>
      <p:sp>
        <p:nvSpPr>
          <p:cNvPr id="11"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re et vide">
    <p:spTree>
      <p:nvGrpSpPr>
        <p:cNvPr id="1" name=""/>
        <p:cNvGrpSpPr/>
        <p:nvPr/>
      </p:nvGrpSpPr>
      <p:grpSpPr>
        <a:xfrm>
          <a:off x="0" y="0"/>
          <a:ext cx="0" cy="0"/>
          <a:chOff x="0" y="0"/>
          <a:chExt cx="0" cy="0"/>
        </a:xfrm>
      </p:grpSpPr>
      <p:pic>
        <p:nvPicPr>
          <p:cNvPr id="5" name="Image 1" descr="PPT neoma fondbleu-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98488"/>
            <a:ext cx="9144000" cy="626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2" descr="pictobleu.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5288" y="603250"/>
            <a:ext cx="857250"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6081A0"/>
                </a:solidFill>
                <a:latin typeface="Times"/>
                <a:cs typeface="Times"/>
              </a:defRPr>
            </a:lvl1pPr>
          </a:lstStyle>
          <a:p>
            <a:r>
              <a:rPr lang="fr-FR" smtClean="0"/>
              <a:t>Cliquez et modifiez le titre</a:t>
            </a:r>
            <a:endParaRPr lang="fr-FR" dirty="0"/>
          </a:p>
        </p:txBody>
      </p:sp>
      <p:sp>
        <p:nvSpPr>
          <p:cNvPr id="14" name="Espace réservé pour une image  12"/>
          <p:cNvSpPr>
            <a:spLocks noGrp="1"/>
          </p:cNvSpPr>
          <p:nvPr>
            <p:ph type="pic" sz="quarter" idx="15"/>
          </p:nvPr>
        </p:nvSpPr>
        <p:spPr>
          <a:xfrm>
            <a:off x="1383750" y="1651001"/>
            <a:ext cx="6254393" cy="3927928"/>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5"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7" name="Espace réservé de la date 3"/>
          <p:cNvSpPr>
            <a:spLocks noGrp="1"/>
          </p:cNvSpPr>
          <p:nvPr>
            <p:ph type="dt" sz="half" idx="16"/>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D0B991BB-7BD0-4815-8FC1-DA3BB4B919B4}" type="datetime1">
              <a:rPr lang="fr-FR" altLang="fr-FR"/>
            </a:fld>
            <a:endParaRPr lang="fr-FR" altLang="fr-FR"/>
          </a:p>
        </p:txBody>
      </p:sp>
      <p:sp>
        <p:nvSpPr>
          <p:cNvPr id="8" name="Espace réservé du pied de page 4"/>
          <p:cNvSpPr>
            <a:spLocks noGrp="1"/>
          </p:cNvSpPr>
          <p:nvPr>
            <p:ph type="ftr" sz="quarter" idx="17"/>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diapo personnalisee">
    <p:spTree>
      <p:nvGrpSpPr>
        <p:cNvPr id="1" name=""/>
        <p:cNvGrpSpPr/>
        <p:nvPr/>
      </p:nvGrpSpPr>
      <p:grpSpPr>
        <a:xfrm>
          <a:off x="0" y="0"/>
          <a:ext cx="0" cy="0"/>
          <a:chOff x="0" y="0"/>
          <a:chExt cx="0" cy="0"/>
        </a:xfrm>
      </p:grpSpPr>
      <p:pic>
        <p:nvPicPr>
          <p:cNvPr id="5" name="Image 1" descr="PPT neoma fondbleu-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98488"/>
            <a:ext cx="9144000" cy="626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2" descr="pictobleu.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5288" y="603250"/>
            <a:ext cx="857250"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6081A0"/>
                </a:solidFill>
                <a:latin typeface="Times"/>
                <a:cs typeface="Times"/>
              </a:defRPr>
            </a:lvl1pPr>
          </a:lstStyle>
          <a:p>
            <a:r>
              <a:rPr lang="fr-FR" smtClean="0"/>
              <a:t>Cliquez et modifiez le titre</a:t>
            </a:r>
            <a:endParaRPr lang="fr-FR" dirty="0"/>
          </a:p>
        </p:txBody>
      </p:sp>
      <p:sp>
        <p:nvSpPr>
          <p:cNvPr id="13" name="Espace réservé du contenu 12"/>
          <p:cNvSpPr>
            <a:spLocks noGrp="1"/>
          </p:cNvSpPr>
          <p:nvPr>
            <p:ph sz="quarter" idx="16" hasCustomPrompt="1"/>
          </p:nvPr>
        </p:nvSpPr>
        <p:spPr>
          <a:xfrm>
            <a:off x="1383750" y="1651000"/>
            <a:ext cx="6713538" cy="3927475"/>
          </a:xfrm>
          <a:prstGeom prst="rect">
            <a:avLst/>
          </a:prstGeom>
        </p:spPr>
        <p:txBody>
          <a:bodyPr vert="horz"/>
          <a:lstStyle>
            <a:lvl1pPr>
              <a:buFontTx/>
              <a:buNone/>
              <a:defRPr sz="1400">
                <a:solidFill>
                  <a:srgbClr val="88746A"/>
                </a:solidFill>
                <a:latin typeface="Arial" panose="020B0604020202020204" pitchFamily="34" charset="0"/>
                <a:cs typeface="Arial" panose="020B0604020202020204" pitchFamily="34" charset="0"/>
              </a:defRPr>
            </a:lvl1pPr>
            <a:lvl2pPr>
              <a:buFontTx/>
              <a:buNone/>
              <a:defRPr sz="1400"/>
            </a:lvl2pPr>
            <a:lvl3pPr>
              <a:buFontTx/>
              <a:buNone/>
              <a:defRPr sz="1400"/>
            </a:lvl3pPr>
            <a:lvl4pPr>
              <a:buFontTx/>
              <a:buNone/>
              <a:defRPr sz="1400"/>
            </a:lvl4pPr>
            <a:lvl5pPr>
              <a:buFontTx/>
              <a:buNone/>
              <a:defRPr sz="1400"/>
            </a:lvl5pPr>
          </a:lstStyle>
          <a:p>
            <a:pPr lvl="0"/>
            <a:r>
              <a:rPr lang="fr-FR" dirty="0" smtClean="0"/>
              <a:t>Cliquez pour modifier les styles du texte du masque</a:t>
            </a:r>
            <a:endParaRPr lang="fr-FR" dirty="0" smtClean="0"/>
          </a:p>
        </p:txBody>
      </p:sp>
      <p:sp>
        <p:nvSpPr>
          <p:cNvPr id="15"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7"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DDA54965-6CCA-4FCE-A73F-7CBD93133640}" type="datetime1">
              <a:rPr lang="fr-FR" altLang="fr-FR"/>
            </a:fld>
            <a:endParaRPr lang="fr-FR" altLang="fr-FR"/>
          </a:p>
        </p:txBody>
      </p:sp>
      <p:sp>
        <p:nvSpPr>
          <p:cNvPr id="8"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listes puces">
    <p:spTree>
      <p:nvGrpSpPr>
        <p:cNvPr id="1" name=""/>
        <p:cNvGrpSpPr/>
        <p:nvPr/>
      </p:nvGrpSpPr>
      <p:grpSpPr>
        <a:xfrm>
          <a:off x="0" y="0"/>
          <a:ext cx="0" cy="0"/>
          <a:chOff x="0" y="0"/>
          <a:chExt cx="0" cy="0"/>
        </a:xfrm>
      </p:grpSpPr>
      <p:pic>
        <p:nvPicPr>
          <p:cNvPr id="6" name="Image 1" descr="pictobleu.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95288" y="603250"/>
            <a:ext cx="857250"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2" descr="PPT neoma fondbleu-2.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598488"/>
            <a:ext cx="9144000" cy="626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6081A0"/>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7414986" cy="314388"/>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1965388"/>
            <a:ext cx="7414986" cy="1844611"/>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8" name="Espace réservé de la date 3"/>
          <p:cNvSpPr>
            <a:spLocks noGrp="1"/>
          </p:cNvSpPr>
          <p:nvPr>
            <p:ph type="dt" sz="half" idx="15"/>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3C196E"/>
                </a:solidFill>
                <a:latin typeface="Times" charset="0"/>
                <a:ea typeface="MS PGothic" panose="020B0600070205080204" pitchFamily="34" charset="-128"/>
                <a:cs typeface="Times" charset="0"/>
              </a:defRPr>
            </a:lvl1pPr>
          </a:lstStyle>
          <a:p>
            <a:pPr>
              <a:defRPr/>
            </a:pPr>
            <a:fld id="{A76765B2-487F-4C06-9775-E26E6A82151A}" type="datetime1">
              <a:rPr lang="fr-FR" altLang="fr-FR"/>
            </a:fld>
            <a:endParaRPr lang="fr-FR" altLang="fr-FR"/>
          </a:p>
        </p:txBody>
      </p:sp>
      <p:sp>
        <p:nvSpPr>
          <p:cNvPr id="9" name="Espace réservé du pied de page 4"/>
          <p:cNvSpPr>
            <a:spLocks noGrp="1"/>
          </p:cNvSpPr>
          <p:nvPr>
            <p:ph type="ftr" sz="quarter" idx="16"/>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Titre et contenu">
    <p:spTree>
      <p:nvGrpSpPr>
        <p:cNvPr id="1" name=""/>
        <p:cNvGrpSpPr/>
        <p:nvPr/>
      </p:nvGrpSpPr>
      <p:grpSpPr>
        <a:xfrm>
          <a:off x="0" y="0"/>
          <a:ext cx="0" cy="0"/>
          <a:chOff x="0" y="0"/>
          <a:chExt cx="0" cy="0"/>
        </a:xfrm>
      </p:grpSpPr>
      <p:pic>
        <p:nvPicPr>
          <p:cNvPr id="6" name="Image 1" descr="PPT neoma fondjaune-1.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Connecteur droit 2"/>
          <p:cNvCxnSpPr/>
          <p:nvPr userDrawn="1"/>
        </p:nvCxnSpPr>
        <p:spPr>
          <a:xfrm>
            <a:off x="2890838" y="4079875"/>
            <a:ext cx="911225"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8" name="ZoneTexte 3"/>
          <p:cNvSpPr txBox="1"/>
          <p:nvPr userDrawn="1"/>
        </p:nvSpPr>
        <p:spPr>
          <a:xfrm>
            <a:off x="3111500" y="2276475"/>
            <a:ext cx="3157538" cy="381000"/>
          </a:xfrm>
          <a:prstGeom prst="rect">
            <a:avLst/>
          </a:prstGeom>
        </p:spPr>
        <p:txBody>
          <a:bodyPr>
            <a:normAutofit/>
          </a:bodyP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zh-CN" altLang="zh-CN" sz="1400" b="1" smtClean="0">
              <a:solidFill>
                <a:srgbClr val="FFFFFF"/>
              </a:solidFill>
              <a:latin typeface="Times" charset="0"/>
              <a:cs typeface="Times" charset="0"/>
            </a:endParaRPr>
          </a:p>
        </p:txBody>
      </p:sp>
      <p:sp>
        <p:nvSpPr>
          <p:cNvPr id="11" name="Sous-titre 2"/>
          <p:cNvSpPr>
            <a:spLocks noGrp="1"/>
          </p:cNvSpPr>
          <p:nvPr>
            <p:ph type="subTitle" idx="1" hasCustomPrompt="1"/>
          </p:nvPr>
        </p:nvSpPr>
        <p:spPr>
          <a:xfrm>
            <a:off x="2781631" y="3537034"/>
            <a:ext cx="6361860" cy="476741"/>
          </a:xfrm>
          <a:prstGeom prst="rect">
            <a:avLst/>
          </a:prstGeom>
        </p:spPr>
        <p:txBody>
          <a:bodyPr anchor="t">
            <a:normAutofit/>
          </a:bodyPr>
          <a:lstStyle>
            <a:lvl1pPr marL="0" indent="0" algn="l">
              <a:buNone/>
              <a:defRPr sz="2400" b="0" i="0" cap="all">
                <a:solidFill>
                  <a:srgbClr val="3C196E"/>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Cliquez pour modifier le style des sous-titres du masque</a:t>
            </a:r>
            <a:endParaRPr lang="fr-FR" dirty="0"/>
          </a:p>
        </p:txBody>
      </p:sp>
      <p:sp>
        <p:nvSpPr>
          <p:cNvPr id="22" name="Titre 1"/>
          <p:cNvSpPr>
            <a:spLocks noGrp="1"/>
          </p:cNvSpPr>
          <p:nvPr>
            <p:ph type="ctrTitle" hasCustomPrompt="1"/>
          </p:nvPr>
        </p:nvSpPr>
        <p:spPr>
          <a:xfrm>
            <a:off x="2777119" y="2911106"/>
            <a:ext cx="6114744" cy="625928"/>
          </a:xfrm>
          <a:prstGeom prst="rect">
            <a:avLst/>
          </a:prstGeom>
        </p:spPr>
        <p:txBody>
          <a:bodyPr anchor="t">
            <a:normAutofit/>
          </a:bodyPr>
          <a:lstStyle>
            <a:lvl1pPr algn="l">
              <a:defRPr sz="3200" cap="all">
                <a:solidFill>
                  <a:srgbClr val="FFFFFF"/>
                </a:solidFill>
                <a:latin typeface="Times"/>
                <a:cs typeface="Times"/>
              </a:defRPr>
            </a:lvl1pPr>
          </a:lstStyle>
          <a:p>
            <a:r>
              <a:rPr lang="fr-FR" smtClean="0"/>
              <a:t>Cliquez et modifiez le titre</a:t>
            </a:r>
            <a:endParaRPr lang="fr-FR" dirty="0"/>
          </a:p>
        </p:txBody>
      </p:sp>
      <p:sp>
        <p:nvSpPr>
          <p:cNvPr id="32" name="Espace réservé du texte 31"/>
          <p:cNvSpPr>
            <a:spLocks noGrp="1"/>
          </p:cNvSpPr>
          <p:nvPr>
            <p:ph type="body" sz="quarter" idx="10" hasCustomPrompt="1"/>
          </p:nvPr>
        </p:nvSpPr>
        <p:spPr>
          <a:xfrm>
            <a:off x="2781300" y="4237038"/>
            <a:ext cx="6110288" cy="317500"/>
          </a:xfrm>
          <a:prstGeom prst="rect">
            <a:avLst/>
          </a:prstGeom>
        </p:spPr>
        <p:txBody>
          <a:bodyPr wrap="none">
            <a:normAutofit/>
          </a:bodyPr>
          <a:lstStyle>
            <a:lvl1pPr>
              <a:buNone/>
              <a:defRPr sz="1400" b="1">
                <a:solidFill>
                  <a:srgbClr val="FFFFFF"/>
                </a:solidFill>
                <a:latin typeface="Times"/>
                <a:cs typeface="Times"/>
              </a:defRPr>
            </a:lvl1pPr>
            <a:lvl3pPr algn="l">
              <a:buNone/>
              <a:defRPr/>
            </a:lvl3pPr>
            <a:lvl4pPr algn="l">
              <a:defRPr/>
            </a:lvl4pPr>
            <a:lvl5pPr algn="l">
              <a:defRPr/>
            </a:lvl5pPr>
          </a:lstStyle>
          <a:p>
            <a:pPr lvl="0"/>
            <a:r>
              <a:rPr lang="fr-FR" smtClean="0"/>
              <a:t>Cliquez pour modifier les styles du texte du masque</a:t>
            </a:r>
            <a:endParaRPr lang="fr-FR" smtClean="0"/>
          </a:p>
        </p:txBody>
      </p:sp>
      <p:sp>
        <p:nvSpPr>
          <p:cNvPr id="34" name="Espace réservé du texte 15"/>
          <p:cNvSpPr>
            <a:spLocks noGrp="1"/>
          </p:cNvSpPr>
          <p:nvPr>
            <p:ph type="body" sz="quarter" idx="12" hasCustomPrompt="1"/>
          </p:nvPr>
        </p:nvSpPr>
        <p:spPr>
          <a:xfrm>
            <a:off x="312404" y="2652754"/>
            <a:ext cx="1556310" cy="1552491"/>
          </a:xfrm>
          <a:prstGeom prst="rect">
            <a:avLst/>
          </a:prstGeom>
        </p:spPr>
        <p:txBody>
          <a:bodyPr/>
          <a:lstStyle>
            <a:lvl1pPr algn="ctr">
              <a:buNone/>
              <a:defRPr sz="8000" b="1">
                <a:solidFill>
                  <a:schemeClr val="bg2"/>
                </a:solidFill>
                <a:latin typeface="Times"/>
                <a:cs typeface="Times"/>
              </a:defRPr>
            </a:lvl1pPr>
          </a:lstStyle>
          <a:p>
            <a:pPr lvl="0"/>
            <a:r>
              <a:rPr lang="fr-FR" smtClean="0"/>
              <a:t>Cliquez pour modifier les styles du texte du masque</a:t>
            </a:r>
            <a:endParaRPr lang="fr-FR" smtClean="0"/>
          </a:p>
        </p:txBody>
      </p:sp>
      <p:sp>
        <p:nvSpPr>
          <p:cNvPr id="9" name="Espace réservé de la date 3"/>
          <p:cNvSpPr>
            <a:spLocks noGrp="1"/>
          </p:cNvSpPr>
          <p:nvPr>
            <p:ph type="dt" sz="half" idx="13"/>
          </p:nvPr>
        </p:nvSpPr>
        <p:spPr>
          <a:xfrm>
            <a:off x="312738" y="403225"/>
            <a:ext cx="2133600" cy="365125"/>
          </a:xfrm>
          <a:prstGeom prst="rect">
            <a:avLst/>
          </a:prstGeom>
        </p:spPr>
        <p:txBody>
          <a:bodyPr vert="horz" wrap="square" lIns="91440" tIns="45720" rIns="91440" bIns="45720" numCol="1" anchor="t" anchorCtr="0" compatLnSpc="1"/>
          <a:lstStyle>
            <a:lvl1pPr>
              <a:defRPr sz="1400" b="1">
                <a:solidFill>
                  <a:srgbClr val="88746A"/>
                </a:solidFill>
                <a:latin typeface="Times New Roman" panose="02020603050405020304" charset="0"/>
                <a:ea typeface="MS PGothic" panose="020B0600070205080204" pitchFamily="34" charset="-128"/>
                <a:cs typeface="Times New Roman" panose="02020603050405020304" charset="0"/>
              </a:defRPr>
            </a:lvl1pPr>
          </a:lstStyle>
          <a:p>
            <a:pPr>
              <a:defRPr/>
            </a:pPr>
            <a:fld id="{F6A2450E-129F-4E1F-A6B0-65173D35A814}" type="datetime1">
              <a:rPr lang="fr-FR" altLang="fr-FR"/>
            </a:fld>
            <a:endParaRPr lang="fr-FR" altLang="fr-F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titre de section">
    <p:spTree>
      <p:nvGrpSpPr>
        <p:cNvPr id="1" name=""/>
        <p:cNvGrpSpPr/>
        <p:nvPr/>
      </p:nvGrpSpPr>
      <p:grpSpPr>
        <a:xfrm>
          <a:off x="0" y="0"/>
          <a:ext cx="0" cy="0"/>
          <a:chOff x="0" y="0"/>
          <a:chExt cx="0" cy="0"/>
        </a:xfrm>
      </p:grpSpPr>
      <p:pic>
        <p:nvPicPr>
          <p:cNvPr id="3" name="Image 1" descr="PPT neoma fondjaune-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age 2" descr="guillemets.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42875" y="731838"/>
            <a:ext cx="3021013" cy="225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hasCustomPrompt="1"/>
          </p:nvPr>
        </p:nvSpPr>
        <p:spPr>
          <a:xfrm>
            <a:off x="2464027" y="2066925"/>
            <a:ext cx="5809116" cy="3267075"/>
          </a:xfrm>
          <a:prstGeom prst="rect">
            <a:avLst/>
          </a:prstGeom>
        </p:spPr>
        <p:txBody>
          <a:bodyPr anchor="t">
            <a:normAutofit/>
          </a:bodyPr>
          <a:lstStyle>
            <a:lvl1pPr algn="l">
              <a:defRPr sz="2400" b="1" cap="none">
                <a:solidFill>
                  <a:srgbClr val="FFC631"/>
                </a:solidFill>
                <a:latin typeface="Times"/>
                <a:cs typeface="Times"/>
              </a:defRPr>
            </a:lvl1pPr>
          </a:lstStyle>
          <a:p>
            <a:r>
              <a:rPr lang="fr-FR" smtClean="0"/>
              <a:t>Cliquez et modifiez le titre</a:t>
            </a:r>
            <a:endParaRPr lang="fr-FR" dirty="0"/>
          </a:p>
        </p:txBody>
      </p:sp>
      <p:sp>
        <p:nvSpPr>
          <p:cNvPr id="5" name="Espace réservé de la date 3"/>
          <p:cNvSpPr>
            <a:spLocks noGrp="1"/>
          </p:cNvSpPr>
          <p:nvPr>
            <p:ph type="dt" sz="half" idx="10"/>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88746A"/>
                </a:solidFill>
                <a:latin typeface="Times" charset="0"/>
                <a:ea typeface="MS PGothic" panose="020B0600070205080204" pitchFamily="34" charset="-128"/>
                <a:cs typeface="Times" charset="0"/>
              </a:defRPr>
            </a:lvl1pPr>
          </a:lstStyle>
          <a:p>
            <a:pPr>
              <a:defRPr/>
            </a:pPr>
            <a:fld id="{03DEC89B-8066-40FB-BCB1-ADABF46A8206}" type="datetime1">
              <a:rPr lang="fr-FR" altLang="fr-FR"/>
            </a:fld>
            <a:endParaRPr lang="fr-FR" altLang="fr-FR"/>
          </a:p>
        </p:txBody>
      </p:sp>
      <p:sp>
        <p:nvSpPr>
          <p:cNvPr id="6" name="Espace réservé du pied de page 4"/>
          <p:cNvSpPr>
            <a:spLocks noGrp="1"/>
          </p:cNvSpPr>
          <p:nvPr>
            <p:ph type="ftr" sz="quarter" idx="11"/>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Deux contenus -H">
    <p:spTree>
      <p:nvGrpSpPr>
        <p:cNvPr id="1" name=""/>
        <p:cNvGrpSpPr/>
        <p:nvPr/>
      </p:nvGrpSpPr>
      <p:grpSpPr>
        <a:xfrm>
          <a:off x="0" y="0"/>
          <a:ext cx="0" cy="0"/>
          <a:chOff x="0" y="0"/>
          <a:chExt cx="0" cy="0"/>
        </a:xfrm>
      </p:grpSpPr>
      <p:pic>
        <p:nvPicPr>
          <p:cNvPr id="8" name="Image 1" descr="PPT neoma fondjaune-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2" descr="pictojaun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113" y="606425"/>
            <a:ext cx="855662"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FFC631"/>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7414986" cy="314388"/>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1965388"/>
            <a:ext cx="7414986" cy="1844611"/>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22" name="Espace réservé du texte 19"/>
          <p:cNvSpPr>
            <a:spLocks noGrp="1"/>
          </p:cNvSpPr>
          <p:nvPr>
            <p:ph type="body" sz="quarter" idx="15" hasCustomPrompt="1"/>
          </p:nvPr>
        </p:nvSpPr>
        <p:spPr>
          <a:xfrm>
            <a:off x="1384300" y="3810000"/>
            <a:ext cx="7414986" cy="314388"/>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3" name="Espace réservé du texte 19"/>
          <p:cNvSpPr>
            <a:spLocks noGrp="1"/>
          </p:cNvSpPr>
          <p:nvPr>
            <p:ph type="body" sz="quarter" idx="16" hasCustomPrompt="1"/>
          </p:nvPr>
        </p:nvSpPr>
        <p:spPr>
          <a:xfrm>
            <a:off x="1384300" y="4124387"/>
            <a:ext cx="7414986" cy="1771777"/>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10"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88746A"/>
                </a:solidFill>
                <a:latin typeface="Times" charset="0"/>
                <a:ea typeface="MS PGothic" panose="020B0600070205080204" pitchFamily="34" charset="-128"/>
                <a:cs typeface="Times" charset="0"/>
              </a:defRPr>
            </a:lvl1pPr>
          </a:lstStyle>
          <a:p>
            <a:pPr>
              <a:defRPr/>
            </a:pPr>
            <a:fld id="{BFABD529-4507-457E-A57D-0E07A9CC0794}" type="datetime1">
              <a:rPr lang="fr-FR" altLang="fr-FR"/>
            </a:fld>
            <a:endParaRPr lang="fr-FR" altLang="fr-FR"/>
          </a:p>
        </p:txBody>
      </p:sp>
      <p:sp>
        <p:nvSpPr>
          <p:cNvPr id="11"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Deux contenus-V">
    <p:spTree>
      <p:nvGrpSpPr>
        <p:cNvPr id="1" name=""/>
        <p:cNvGrpSpPr/>
        <p:nvPr/>
      </p:nvGrpSpPr>
      <p:grpSpPr>
        <a:xfrm>
          <a:off x="0" y="0"/>
          <a:ext cx="0" cy="0"/>
          <a:chOff x="0" y="0"/>
          <a:chExt cx="0" cy="0"/>
        </a:xfrm>
      </p:grpSpPr>
      <p:pic>
        <p:nvPicPr>
          <p:cNvPr id="8" name="Image 1" descr="PPT neoma fondjaune-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2" descr="pictojaun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113" y="606425"/>
            <a:ext cx="855662"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FFC631"/>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3487057" cy="580570"/>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2231571"/>
            <a:ext cx="3487057" cy="3610429"/>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12" name="Espace réservé du texte 19"/>
          <p:cNvSpPr>
            <a:spLocks noGrp="1"/>
          </p:cNvSpPr>
          <p:nvPr>
            <p:ph type="body" sz="quarter" idx="15" hasCustomPrompt="1"/>
          </p:nvPr>
        </p:nvSpPr>
        <p:spPr>
          <a:xfrm>
            <a:off x="5105400" y="1651001"/>
            <a:ext cx="3487057" cy="580570"/>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13" name="Espace réservé du texte 19"/>
          <p:cNvSpPr>
            <a:spLocks noGrp="1"/>
          </p:cNvSpPr>
          <p:nvPr>
            <p:ph type="body" sz="quarter" idx="16" hasCustomPrompt="1"/>
          </p:nvPr>
        </p:nvSpPr>
        <p:spPr>
          <a:xfrm>
            <a:off x="5105400" y="2231571"/>
            <a:ext cx="3487057" cy="3610429"/>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16"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10"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88746A"/>
                </a:solidFill>
                <a:latin typeface="Times" charset="0"/>
                <a:ea typeface="MS PGothic" panose="020B0600070205080204" pitchFamily="34" charset="-128"/>
                <a:cs typeface="Times" charset="0"/>
              </a:defRPr>
            </a:lvl1pPr>
          </a:lstStyle>
          <a:p>
            <a:pPr>
              <a:defRPr/>
            </a:pPr>
            <a:fld id="{9AD2E1F5-899D-490E-94DC-44B1CCD1A0F0}" type="datetime1">
              <a:rPr lang="fr-FR" altLang="fr-FR"/>
            </a:fld>
            <a:endParaRPr lang="fr-FR" altLang="fr-FR"/>
          </a:p>
        </p:txBody>
      </p:sp>
      <p:sp>
        <p:nvSpPr>
          <p:cNvPr id="11"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re-1image-H">
    <p:spTree>
      <p:nvGrpSpPr>
        <p:cNvPr id="1" name=""/>
        <p:cNvGrpSpPr/>
        <p:nvPr/>
      </p:nvGrpSpPr>
      <p:grpSpPr>
        <a:xfrm>
          <a:off x="0" y="0"/>
          <a:ext cx="0" cy="0"/>
          <a:chOff x="0" y="0"/>
          <a:chExt cx="0" cy="0"/>
        </a:xfrm>
      </p:grpSpPr>
      <p:pic>
        <p:nvPicPr>
          <p:cNvPr id="7" name="Image 1" descr="PPT neoma fondjaune-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2" descr="pictojaun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113" y="606425"/>
            <a:ext cx="855662"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FFC631"/>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7414986" cy="314388"/>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1965389"/>
            <a:ext cx="7414986" cy="629040"/>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smtClean="0"/>
              <a:t>Cliquez pour modifier les styles du texte du masque</a:t>
            </a:r>
            <a:endParaRPr lang="fr-FR" smtClean="0"/>
          </a:p>
        </p:txBody>
      </p:sp>
      <p:sp>
        <p:nvSpPr>
          <p:cNvPr id="13" name="Espace réservé pour une image  12"/>
          <p:cNvSpPr>
            <a:spLocks noGrp="1"/>
          </p:cNvSpPr>
          <p:nvPr>
            <p:ph type="pic" sz="quarter" idx="15"/>
          </p:nvPr>
        </p:nvSpPr>
        <p:spPr>
          <a:xfrm>
            <a:off x="1384300" y="2593975"/>
            <a:ext cx="5781675" cy="3582988"/>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8"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9" name="Espace réservé de la date 3"/>
          <p:cNvSpPr>
            <a:spLocks noGrp="1"/>
          </p:cNvSpPr>
          <p:nvPr>
            <p:ph type="dt" sz="half" idx="16"/>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88746A"/>
                </a:solidFill>
                <a:latin typeface="Times" charset="0"/>
                <a:ea typeface="MS PGothic" panose="020B0600070205080204" pitchFamily="34" charset="-128"/>
                <a:cs typeface="Times" charset="0"/>
              </a:defRPr>
            </a:lvl1pPr>
          </a:lstStyle>
          <a:p>
            <a:pPr>
              <a:defRPr/>
            </a:pPr>
            <a:fld id="{0EC148C4-39DC-424B-ACA1-D22EEDE89E4D}" type="datetime1">
              <a:rPr lang="fr-FR" altLang="fr-FR"/>
            </a:fld>
            <a:endParaRPr lang="fr-FR" altLang="fr-FR"/>
          </a:p>
        </p:txBody>
      </p:sp>
      <p:sp>
        <p:nvSpPr>
          <p:cNvPr id="10" name="Espace réservé du pied de page 4"/>
          <p:cNvSpPr>
            <a:spLocks noGrp="1"/>
          </p:cNvSpPr>
          <p:nvPr>
            <p:ph type="ftr" sz="quarter" idx="17"/>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titre_1image-V">
    <p:spTree>
      <p:nvGrpSpPr>
        <p:cNvPr id="1" name=""/>
        <p:cNvGrpSpPr/>
        <p:nvPr/>
      </p:nvGrpSpPr>
      <p:grpSpPr>
        <a:xfrm>
          <a:off x="0" y="0"/>
          <a:ext cx="0" cy="0"/>
          <a:chOff x="0" y="0"/>
          <a:chExt cx="0" cy="0"/>
        </a:xfrm>
      </p:grpSpPr>
      <p:pic>
        <p:nvPicPr>
          <p:cNvPr id="7" name="Image 1" descr="PPT neoma fondjaune-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2" descr="pictojaun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113" y="606425"/>
            <a:ext cx="855662"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FFC631"/>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3487057" cy="580570"/>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2231572"/>
            <a:ext cx="3487057" cy="3479180"/>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14" name="Espace réservé pour une image  12"/>
          <p:cNvSpPr>
            <a:spLocks noGrp="1"/>
          </p:cNvSpPr>
          <p:nvPr>
            <p:ph type="pic" sz="quarter" idx="15"/>
          </p:nvPr>
        </p:nvSpPr>
        <p:spPr>
          <a:xfrm>
            <a:off x="5049158" y="1651001"/>
            <a:ext cx="3750128" cy="4059750"/>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8"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9" name="Espace réservé de la date 3"/>
          <p:cNvSpPr>
            <a:spLocks noGrp="1"/>
          </p:cNvSpPr>
          <p:nvPr>
            <p:ph type="dt" sz="half" idx="16"/>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88746A"/>
                </a:solidFill>
                <a:latin typeface="Times" charset="0"/>
                <a:ea typeface="MS PGothic" panose="020B0600070205080204" pitchFamily="34" charset="-128"/>
                <a:cs typeface="Times" charset="0"/>
              </a:defRPr>
            </a:lvl1pPr>
          </a:lstStyle>
          <a:p>
            <a:pPr>
              <a:defRPr/>
            </a:pPr>
            <a:fld id="{E3AF075D-FE6B-4438-AEDE-8A15A6B520A8}" type="datetime1">
              <a:rPr lang="fr-FR" altLang="fr-FR"/>
            </a:fld>
            <a:endParaRPr lang="fr-FR" altLang="fr-FR"/>
          </a:p>
        </p:txBody>
      </p:sp>
      <p:sp>
        <p:nvSpPr>
          <p:cNvPr id="10" name="Espace réservé du pied de page 4"/>
          <p:cNvSpPr>
            <a:spLocks noGrp="1"/>
          </p:cNvSpPr>
          <p:nvPr>
            <p:ph type="ftr" sz="quarter" idx="17"/>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pic>
        <p:nvPicPr>
          <p:cNvPr id="3" name="Image 1" descr="PPT neoma bas-pag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75" y="11113"/>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age 2" descr="guillemets.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42875" y="731838"/>
            <a:ext cx="3021013" cy="225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hasCustomPrompt="1"/>
          </p:nvPr>
        </p:nvSpPr>
        <p:spPr>
          <a:xfrm>
            <a:off x="2464027" y="2066925"/>
            <a:ext cx="5809116" cy="3267075"/>
          </a:xfrm>
          <a:prstGeom prst="rect">
            <a:avLst/>
          </a:prstGeom>
        </p:spPr>
        <p:txBody>
          <a:bodyPr anchor="t">
            <a:normAutofit/>
          </a:bodyPr>
          <a:lstStyle>
            <a:lvl1pPr algn="l">
              <a:defRPr sz="2400" b="1" cap="none">
                <a:solidFill>
                  <a:srgbClr val="4E2A82"/>
                </a:solidFill>
                <a:latin typeface="Times"/>
                <a:cs typeface="Times"/>
              </a:defRPr>
            </a:lvl1pPr>
          </a:lstStyle>
          <a:p>
            <a:r>
              <a:rPr lang="fr-FR" smtClean="0"/>
              <a:t>Cliquez et modifiez le titre</a:t>
            </a:r>
            <a:endParaRPr lang="fr-FR" dirty="0"/>
          </a:p>
        </p:txBody>
      </p:sp>
      <p:sp>
        <p:nvSpPr>
          <p:cNvPr id="5" name="Espace réservé de la date 3"/>
          <p:cNvSpPr>
            <a:spLocks noGrp="1"/>
          </p:cNvSpPr>
          <p:nvPr>
            <p:ph type="dt" sz="half" idx="10"/>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727944"/>
                </a:solidFill>
                <a:latin typeface="Times" charset="0"/>
                <a:ea typeface="MS PGothic" panose="020B0600070205080204" pitchFamily="34" charset="-128"/>
                <a:cs typeface="Times" charset="0"/>
              </a:defRPr>
            </a:lvl1pPr>
          </a:lstStyle>
          <a:p>
            <a:pPr>
              <a:defRPr/>
            </a:pPr>
            <a:fld id="{4065F32B-748E-446E-AF9E-5A375C9A0037}" type="datetime1">
              <a:rPr lang="fr-FR" altLang="fr-FR"/>
            </a:fld>
            <a:endParaRPr lang="fr-FR" altLang="fr-FR"/>
          </a:p>
        </p:txBody>
      </p:sp>
      <p:sp>
        <p:nvSpPr>
          <p:cNvPr id="6" name="Espace réservé du pied de page 4"/>
          <p:cNvSpPr>
            <a:spLocks noGrp="1"/>
          </p:cNvSpPr>
          <p:nvPr>
            <p:ph type="ftr" sz="quarter" idx="11"/>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titre-texte-2images-H">
    <p:spTree>
      <p:nvGrpSpPr>
        <p:cNvPr id="1" name=""/>
        <p:cNvGrpSpPr/>
        <p:nvPr/>
      </p:nvGrpSpPr>
      <p:grpSpPr>
        <a:xfrm>
          <a:off x="0" y="0"/>
          <a:ext cx="0" cy="0"/>
          <a:chOff x="0" y="0"/>
          <a:chExt cx="0" cy="0"/>
        </a:xfrm>
      </p:grpSpPr>
      <p:pic>
        <p:nvPicPr>
          <p:cNvPr id="8" name="Image 1" descr="PPT neoma fondjaune-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2" descr="pictojaun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113" y="606425"/>
            <a:ext cx="855662"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FFC631"/>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7414986" cy="314388"/>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1965389"/>
            <a:ext cx="7414986" cy="629040"/>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smtClean="0"/>
              <a:t>Cliquez pour modifier les styles du texte du masque</a:t>
            </a:r>
            <a:endParaRPr lang="fr-FR" smtClean="0"/>
          </a:p>
        </p:txBody>
      </p:sp>
      <p:sp>
        <p:nvSpPr>
          <p:cNvPr id="13" name="Espace réservé pour une image  12"/>
          <p:cNvSpPr>
            <a:spLocks noGrp="1"/>
          </p:cNvSpPr>
          <p:nvPr>
            <p:ph type="pic" sz="quarter" idx="15"/>
          </p:nvPr>
        </p:nvSpPr>
        <p:spPr>
          <a:xfrm>
            <a:off x="1384301" y="2890637"/>
            <a:ext cx="3518450" cy="2180435"/>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2" name="Espace réservé pour une image  12"/>
          <p:cNvSpPr>
            <a:spLocks noGrp="1"/>
          </p:cNvSpPr>
          <p:nvPr>
            <p:ph type="pic" sz="quarter" idx="16"/>
          </p:nvPr>
        </p:nvSpPr>
        <p:spPr>
          <a:xfrm>
            <a:off x="5257801" y="2890637"/>
            <a:ext cx="3518450" cy="2180435"/>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22"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10"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88746A"/>
                </a:solidFill>
                <a:latin typeface="Times" charset="0"/>
                <a:ea typeface="MS PGothic" panose="020B0600070205080204" pitchFamily="34" charset="-128"/>
                <a:cs typeface="Times" charset="0"/>
              </a:defRPr>
            </a:lvl1pPr>
          </a:lstStyle>
          <a:p>
            <a:pPr>
              <a:defRPr/>
            </a:pPr>
            <a:fld id="{4685463F-5D37-4AE8-ADB5-DDED542693D7}" type="datetime1">
              <a:rPr lang="fr-FR" altLang="fr-FR"/>
            </a:fld>
            <a:endParaRPr lang="fr-FR" altLang="fr-FR"/>
          </a:p>
        </p:txBody>
      </p:sp>
      <p:sp>
        <p:nvSpPr>
          <p:cNvPr id="11"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titre-texte-2images">
    <p:spTree>
      <p:nvGrpSpPr>
        <p:cNvPr id="1" name=""/>
        <p:cNvGrpSpPr/>
        <p:nvPr/>
      </p:nvGrpSpPr>
      <p:grpSpPr>
        <a:xfrm>
          <a:off x="0" y="0"/>
          <a:ext cx="0" cy="0"/>
          <a:chOff x="0" y="0"/>
          <a:chExt cx="0" cy="0"/>
        </a:xfrm>
      </p:grpSpPr>
      <p:pic>
        <p:nvPicPr>
          <p:cNvPr id="8" name="Image 1" descr="PPT neoma fondjaune-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2" descr="pictojaun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113" y="606425"/>
            <a:ext cx="855662"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FFC631"/>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3487057" cy="580570"/>
          </a:xfrm>
          <a:prstGeom prst="rect">
            <a:avLst/>
          </a:prstGeom>
        </p:spPr>
        <p:txBody>
          <a:bodyPr vert="horz" wrap="square" anchor="t">
            <a:normAutofit/>
          </a:bodyPr>
          <a:lstStyle>
            <a:lvl1pPr>
              <a:buFontTx/>
              <a:buNone/>
              <a:defRPr sz="1400" b="1" cap="all">
                <a:solidFill>
                  <a:srgbClr val="88746A"/>
                </a:solidFill>
                <a:latin typeface="Trebuchet MS" panose="020B0603020202020204"/>
                <a:cs typeface="Trebuchet MS" panose="020B0603020202020204"/>
              </a:defRPr>
            </a:lvl1pPr>
            <a:lvl2pPr>
              <a:buFontTx/>
              <a:buNone/>
              <a:defRPr sz="1800"/>
            </a:lvl2pPr>
            <a:lvl3pPr>
              <a:buFontTx/>
              <a:buNone/>
              <a:defRPr sz="1600"/>
            </a:lvl3pPr>
            <a:lvl4pPr>
              <a:buFontTx/>
              <a:buNone/>
              <a:defRPr sz="1600"/>
            </a:lvl4pPr>
            <a:lvl5pPr>
              <a:buFontTx/>
              <a:buNone/>
              <a:defRPr sz="1600"/>
            </a:lvl5pPr>
          </a:lstStyle>
          <a:p>
            <a:pPr lvl="0"/>
            <a:r>
              <a:rPr lang="fr-FR" smtClean="0"/>
              <a:t>Cliquez pour modifier les styles du texte du masque</a:t>
            </a:r>
            <a:endParaRPr lang="fr-FR" smtClean="0"/>
          </a:p>
        </p:txBody>
      </p:sp>
      <p:sp>
        <p:nvSpPr>
          <p:cNvPr id="21" name="Espace réservé du texte 19"/>
          <p:cNvSpPr>
            <a:spLocks noGrp="1"/>
          </p:cNvSpPr>
          <p:nvPr>
            <p:ph type="body" sz="quarter" idx="14" hasCustomPrompt="1"/>
          </p:nvPr>
        </p:nvSpPr>
        <p:spPr>
          <a:xfrm>
            <a:off x="1384300" y="2231572"/>
            <a:ext cx="3487057" cy="3479180"/>
          </a:xfrm>
          <a:prstGeom prst="rect">
            <a:avLst/>
          </a:prstGeom>
        </p:spPr>
        <p:txBody>
          <a:bodyPr vert="horz" wrap="square" anchor="t">
            <a:normAutofit/>
          </a:bodyPr>
          <a:lstStyle>
            <a:lvl1pPr marL="0" indent="0">
              <a:buFontTx/>
              <a:buNone/>
              <a:defRPr sz="1200" b="0">
                <a:solidFill>
                  <a:srgbClr val="88746A"/>
                </a:solidFill>
                <a:latin typeface="Trebuchet MS" panose="020B0603020202020204"/>
                <a:cs typeface="Trebuchet MS" panose="020B0603020202020204"/>
              </a:defRPr>
            </a:lvl1pPr>
            <a:lvl2pPr>
              <a:buFontTx/>
              <a:buNone/>
              <a:defRPr sz="1800"/>
            </a:lvl2pPr>
            <a:lvl3pPr>
              <a:buFontTx/>
              <a:buNone/>
              <a:defRPr sz="1600"/>
            </a:lvl3pPr>
            <a:lvl4pPr>
              <a:buFontTx/>
              <a:buNone/>
              <a:defRPr sz="1600"/>
            </a:lvl4pPr>
            <a:lvl5pPr>
              <a:buFontTx/>
              <a:buNone/>
              <a:defRPr sz="1600"/>
            </a:lvl5pPr>
          </a:lstStyle>
          <a:p>
            <a:pPr lvl="0"/>
            <a:r>
              <a:rPr lang="fr-FR" smtClean="0"/>
              <a:t>Cliquez pour modifier les styles du texte du masque</a:t>
            </a:r>
            <a:endParaRPr lang="fr-FR" smtClean="0"/>
          </a:p>
          <a:p>
            <a:pPr lvl="1"/>
            <a:r>
              <a:rPr lang="fr-FR" smtClean="0"/>
              <a:t>Deuxième niveau</a:t>
            </a:r>
            <a:endParaRPr lang="fr-FR" smtClean="0"/>
          </a:p>
        </p:txBody>
      </p:sp>
      <p:sp>
        <p:nvSpPr>
          <p:cNvPr id="12" name="Espace réservé pour une image  12"/>
          <p:cNvSpPr>
            <a:spLocks noGrp="1"/>
          </p:cNvSpPr>
          <p:nvPr>
            <p:ph type="pic" sz="quarter" idx="15"/>
          </p:nvPr>
        </p:nvSpPr>
        <p:spPr>
          <a:xfrm>
            <a:off x="5478504" y="1651002"/>
            <a:ext cx="2939782" cy="1821826"/>
          </a:xfrm>
          <a:prstGeom prst="rect">
            <a:avLst/>
          </a:prstGeom>
        </p:spPr>
        <p:txBody>
          <a:bodyPr>
            <a:normAutofit/>
          </a:bodyPr>
          <a:lstStyle>
            <a:lvl1pPr>
              <a:buFontTx/>
              <a:buNone/>
              <a:defRPr sz="1200">
                <a:latin typeface="Trebuchet MS" panose="020B0603020202020204"/>
                <a:cs typeface="Trebuchet MS" panose="020B0603020202020204"/>
              </a:defRPr>
            </a:lvl1pPr>
          </a:lstStyle>
          <a:p>
            <a:pPr lvl="0"/>
            <a:endParaRPr lang="fr-FR" noProof="0"/>
          </a:p>
        </p:txBody>
      </p:sp>
      <p:sp>
        <p:nvSpPr>
          <p:cNvPr id="13" name="Espace réservé pour une image  12"/>
          <p:cNvSpPr>
            <a:spLocks noGrp="1"/>
          </p:cNvSpPr>
          <p:nvPr>
            <p:ph type="pic" sz="quarter" idx="16"/>
          </p:nvPr>
        </p:nvSpPr>
        <p:spPr>
          <a:xfrm>
            <a:off x="5478504" y="3888926"/>
            <a:ext cx="2939782" cy="1821826"/>
          </a:xfrm>
          <a:prstGeom prst="rect">
            <a:avLst/>
          </a:prstGeom>
        </p:spPr>
        <p:txBody>
          <a:bodyPr>
            <a:normAutofit/>
          </a:bodyPr>
          <a:lstStyle>
            <a:lvl1pPr>
              <a:buFontTx/>
              <a:buNone/>
              <a:defRPr sz="1200">
                <a:latin typeface="Trebuchet MS" panose="020B0603020202020204"/>
                <a:cs typeface="Trebuchet MS" panose="020B0603020202020204"/>
              </a:defRPr>
            </a:lvl1pPr>
          </a:lstStyle>
          <a:p>
            <a:pPr lvl="0"/>
            <a:endParaRPr lang="fr-FR" noProof="0"/>
          </a:p>
        </p:txBody>
      </p:sp>
      <p:sp>
        <p:nvSpPr>
          <p:cNvPr id="22"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10"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88746A"/>
                </a:solidFill>
                <a:latin typeface="Times" charset="0"/>
                <a:ea typeface="MS PGothic" panose="020B0600070205080204" pitchFamily="34" charset="-128"/>
                <a:cs typeface="Times" charset="0"/>
              </a:defRPr>
            </a:lvl1pPr>
          </a:lstStyle>
          <a:p>
            <a:pPr>
              <a:defRPr/>
            </a:pPr>
            <a:fld id="{27CF97D8-276D-4863-88EB-A7A3E276A31C}" type="datetime1">
              <a:rPr lang="fr-FR" altLang="fr-FR"/>
            </a:fld>
            <a:endParaRPr lang="fr-FR" altLang="fr-FR"/>
          </a:p>
        </p:txBody>
      </p:sp>
      <p:sp>
        <p:nvSpPr>
          <p:cNvPr id="11"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titre et image">
    <p:spTree>
      <p:nvGrpSpPr>
        <p:cNvPr id="1" name=""/>
        <p:cNvGrpSpPr/>
        <p:nvPr/>
      </p:nvGrpSpPr>
      <p:grpSpPr>
        <a:xfrm>
          <a:off x="0" y="0"/>
          <a:ext cx="0" cy="0"/>
          <a:chOff x="0" y="0"/>
          <a:chExt cx="0" cy="0"/>
        </a:xfrm>
      </p:grpSpPr>
      <p:pic>
        <p:nvPicPr>
          <p:cNvPr id="5" name="Image 1" descr="PPT neoma fondjaune-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2" descr="pictojaun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113" y="606425"/>
            <a:ext cx="855662"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FFC631"/>
                </a:solidFill>
                <a:latin typeface="Times"/>
                <a:cs typeface="Times"/>
              </a:defRPr>
            </a:lvl1pPr>
          </a:lstStyle>
          <a:p>
            <a:r>
              <a:rPr lang="fr-FR" smtClean="0"/>
              <a:t>Cliquez et modifiez le titre</a:t>
            </a:r>
            <a:endParaRPr lang="fr-FR" dirty="0"/>
          </a:p>
        </p:txBody>
      </p:sp>
      <p:sp>
        <p:nvSpPr>
          <p:cNvPr id="14" name="Espace réservé pour une image  12"/>
          <p:cNvSpPr>
            <a:spLocks noGrp="1"/>
          </p:cNvSpPr>
          <p:nvPr>
            <p:ph type="pic" sz="quarter" idx="15"/>
          </p:nvPr>
        </p:nvSpPr>
        <p:spPr>
          <a:xfrm>
            <a:off x="1383750" y="1651001"/>
            <a:ext cx="6254393" cy="3927928"/>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8"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7" name="Espace réservé de la date 3"/>
          <p:cNvSpPr>
            <a:spLocks noGrp="1"/>
          </p:cNvSpPr>
          <p:nvPr>
            <p:ph type="dt" sz="half" idx="16"/>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88746A"/>
                </a:solidFill>
                <a:latin typeface="Times" charset="0"/>
                <a:ea typeface="MS PGothic" panose="020B0600070205080204" pitchFamily="34" charset="-128"/>
                <a:cs typeface="Times" charset="0"/>
              </a:defRPr>
            </a:lvl1pPr>
          </a:lstStyle>
          <a:p>
            <a:pPr>
              <a:defRPr/>
            </a:pPr>
            <a:fld id="{89AAA982-7F0F-4049-928C-9EB80AF1AB8F}" type="datetime1">
              <a:rPr lang="fr-FR" altLang="fr-FR"/>
            </a:fld>
            <a:endParaRPr lang="fr-FR" altLang="fr-FR"/>
          </a:p>
        </p:txBody>
      </p:sp>
      <p:sp>
        <p:nvSpPr>
          <p:cNvPr id="8" name="Espace réservé du pied de page 4"/>
          <p:cNvSpPr>
            <a:spLocks noGrp="1"/>
          </p:cNvSpPr>
          <p:nvPr>
            <p:ph type="ftr" sz="quarter" idx="17"/>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_titre et contenu">
    <p:spTree>
      <p:nvGrpSpPr>
        <p:cNvPr id="1" name=""/>
        <p:cNvGrpSpPr/>
        <p:nvPr/>
      </p:nvGrpSpPr>
      <p:grpSpPr>
        <a:xfrm>
          <a:off x="0" y="0"/>
          <a:ext cx="0" cy="0"/>
          <a:chOff x="0" y="0"/>
          <a:chExt cx="0" cy="0"/>
        </a:xfrm>
      </p:grpSpPr>
      <p:pic>
        <p:nvPicPr>
          <p:cNvPr id="5" name="Image 1" descr="PPT neoma fondjaune-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2" descr="pictojaun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113" y="606425"/>
            <a:ext cx="855662"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FFC631"/>
                </a:solidFill>
                <a:latin typeface="Times"/>
                <a:cs typeface="Times"/>
              </a:defRPr>
            </a:lvl1pPr>
          </a:lstStyle>
          <a:p>
            <a:r>
              <a:rPr lang="fr-FR" smtClean="0"/>
              <a:t>Cliquez et modifiez le titre</a:t>
            </a:r>
            <a:endParaRPr lang="fr-FR" dirty="0"/>
          </a:p>
        </p:txBody>
      </p:sp>
      <p:sp>
        <p:nvSpPr>
          <p:cNvPr id="13" name="Espace réservé du contenu 12"/>
          <p:cNvSpPr>
            <a:spLocks noGrp="1"/>
          </p:cNvSpPr>
          <p:nvPr>
            <p:ph sz="quarter" idx="16" hasCustomPrompt="1"/>
          </p:nvPr>
        </p:nvSpPr>
        <p:spPr>
          <a:xfrm>
            <a:off x="1383750" y="1651000"/>
            <a:ext cx="6713538" cy="3927475"/>
          </a:xfrm>
          <a:prstGeom prst="rect">
            <a:avLst/>
          </a:prstGeom>
        </p:spPr>
        <p:txBody>
          <a:bodyPr vert="horz"/>
          <a:lstStyle>
            <a:lvl1pPr>
              <a:buFontTx/>
              <a:buNone/>
              <a:defRPr sz="1400">
                <a:solidFill>
                  <a:srgbClr val="88746A"/>
                </a:solidFill>
                <a:latin typeface="Arial" panose="020B0604020202020204" pitchFamily="34" charset="0"/>
                <a:cs typeface="Arial" panose="020B0604020202020204" pitchFamily="34" charset="0"/>
              </a:defRPr>
            </a:lvl1pPr>
            <a:lvl2pPr>
              <a:buFontTx/>
              <a:buNone/>
              <a:defRPr sz="1400"/>
            </a:lvl2pPr>
            <a:lvl3pPr>
              <a:buFontTx/>
              <a:buNone/>
              <a:defRPr sz="1400"/>
            </a:lvl3pPr>
            <a:lvl4pPr>
              <a:buFontTx/>
              <a:buNone/>
              <a:defRPr sz="1400"/>
            </a:lvl4pPr>
            <a:lvl5pPr>
              <a:buFontTx/>
              <a:buNone/>
              <a:defRPr sz="1400"/>
            </a:lvl5pPr>
          </a:lstStyle>
          <a:p>
            <a:pPr lvl="0"/>
            <a:r>
              <a:rPr lang="fr-FR" dirty="0" smtClean="0"/>
              <a:t>Cliquez pour modifier les styles du texte du masque</a:t>
            </a:r>
            <a:endParaRPr lang="fr-FR" dirty="0" smtClean="0"/>
          </a:p>
        </p:txBody>
      </p:sp>
      <p:sp>
        <p:nvSpPr>
          <p:cNvPr id="18"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7"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88746A"/>
                </a:solidFill>
                <a:latin typeface="Times" charset="0"/>
                <a:ea typeface="MS PGothic" panose="020B0600070205080204" pitchFamily="34" charset="-128"/>
                <a:cs typeface="Times" charset="0"/>
              </a:defRPr>
            </a:lvl1pPr>
          </a:lstStyle>
          <a:p>
            <a:pPr>
              <a:defRPr/>
            </a:pPr>
            <a:fld id="{7351E7B2-0F66-4F2A-ADC5-551AA3BD1879}" type="datetime1">
              <a:rPr lang="fr-FR" altLang="fr-FR"/>
            </a:fld>
            <a:endParaRPr lang="fr-FR" altLang="fr-FR"/>
          </a:p>
        </p:txBody>
      </p:sp>
      <p:sp>
        <p:nvSpPr>
          <p:cNvPr id="8"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6_Titre et contenu">
    <p:spTree>
      <p:nvGrpSpPr>
        <p:cNvPr id="1" name=""/>
        <p:cNvGrpSpPr/>
        <p:nvPr/>
      </p:nvGrpSpPr>
      <p:grpSpPr>
        <a:xfrm>
          <a:off x="0" y="0"/>
          <a:ext cx="0" cy="0"/>
          <a:chOff x="0" y="0"/>
          <a:chExt cx="0" cy="0"/>
        </a:xfrm>
      </p:grpSpPr>
      <p:pic>
        <p:nvPicPr>
          <p:cNvPr id="6" name="Image 1" descr="PPT neoma fondrose-1.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Connecteur droit 2"/>
          <p:cNvCxnSpPr/>
          <p:nvPr userDrawn="1"/>
        </p:nvCxnSpPr>
        <p:spPr>
          <a:xfrm>
            <a:off x="2890838" y="4079875"/>
            <a:ext cx="911225"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8" name="ZoneTexte 3"/>
          <p:cNvSpPr txBox="1"/>
          <p:nvPr userDrawn="1"/>
        </p:nvSpPr>
        <p:spPr>
          <a:xfrm>
            <a:off x="3111500" y="2276475"/>
            <a:ext cx="3157538" cy="381000"/>
          </a:xfrm>
          <a:prstGeom prst="rect">
            <a:avLst/>
          </a:prstGeom>
        </p:spPr>
        <p:txBody>
          <a:bodyPr>
            <a:normAutofit/>
          </a:bodyP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zh-CN" altLang="zh-CN" sz="1400" b="1" smtClean="0">
              <a:solidFill>
                <a:srgbClr val="FFFFFF"/>
              </a:solidFill>
              <a:latin typeface="Times" charset="0"/>
              <a:cs typeface="Times" charset="0"/>
            </a:endParaRPr>
          </a:p>
        </p:txBody>
      </p:sp>
      <p:sp>
        <p:nvSpPr>
          <p:cNvPr id="11" name="Sous-titre 2"/>
          <p:cNvSpPr>
            <a:spLocks noGrp="1"/>
          </p:cNvSpPr>
          <p:nvPr>
            <p:ph type="subTitle" idx="1" hasCustomPrompt="1"/>
          </p:nvPr>
        </p:nvSpPr>
        <p:spPr>
          <a:xfrm>
            <a:off x="2781631" y="3537034"/>
            <a:ext cx="6361860" cy="476741"/>
          </a:xfrm>
          <a:prstGeom prst="rect">
            <a:avLst/>
          </a:prstGeom>
        </p:spPr>
        <p:txBody>
          <a:bodyPr anchor="t">
            <a:normAutofit/>
          </a:bodyPr>
          <a:lstStyle>
            <a:lvl1pPr marL="0" indent="0" algn="l">
              <a:buNone/>
              <a:defRPr sz="2400" b="0" i="0" cap="all">
                <a:solidFill>
                  <a:srgbClr val="3C196E"/>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Cliquez pour modifier le style des sous-titres du masque</a:t>
            </a:r>
            <a:endParaRPr lang="fr-FR" dirty="0"/>
          </a:p>
        </p:txBody>
      </p:sp>
      <p:sp>
        <p:nvSpPr>
          <p:cNvPr id="22" name="Titre 1"/>
          <p:cNvSpPr>
            <a:spLocks noGrp="1"/>
          </p:cNvSpPr>
          <p:nvPr>
            <p:ph type="ctrTitle" hasCustomPrompt="1"/>
          </p:nvPr>
        </p:nvSpPr>
        <p:spPr>
          <a:xfrm>
            <a:off x="2777119" y="2911106"/>
            <a:ext cx="6114744" cy="625928"/>
          </a:xfrm>
          <a:prstGeom prst="rect">
            <a:avLst/>
          </a:prstGeom>
        </p:spPr>
        <p:txBody>
          <a:bodyPr anchor="t">
            <a:normAutofit/>
          </a:bodyPr>
          <a:lstStyle>
            <a:lvl1pPr algn="l">
              <a:defRPr sz="3200" cap="all">
                <a:solidFill>
                  <a:srgbClr val="FFFFFF"/>
                </a:solidFill>
                <a:latin typeface="Times"/>
                <a:cs typeface="Times"/>
              </a:defRPr>
            </a:lvl1pPr>
          </a:lstStyle>
          <a:p>
            <a:r>
              <a:rPr lang="fr-FR" smtClean="0"/>
              <a:t>Cliquez et modifiez le titre</a:t>
            </a:r>
            <a:endParaRPr lang="fr-FR" dirty="0"/>
          </a:p>
        </p:txBody>
      </p:sp>
      <p:sp>
        <p:nvSpPr>
          <p:cNvPr id="32" name="Espace réservé du texte 31"/>
          <p:cNvSpPr>
            <a:spLocks noGrp="1"/>
          </p:cNvSpPr>
          <p:nvPr>
            <p:ph type="body" sz="quarter" idx="10" hasCustomPrompt="1"/>
          </p:nvPr>
        </p:nvSpPr>
        <p:spPr>
          <a:xfrm>
            <a:off x="2781300" y="4237038"/>
            <a:ext cx="6110288" cy="317500"/>
          </a:xfrm>
          <a:prstGeom prst="rect">
            <a:avLst/>
          </a:prstGeom>
        </p:spPr>
        <p:txBody>
          <a:bodyPr wrap="none">
            <a:normAutofit/>
          </a:bodyPr>
          <a:lstStyle>
            <a:lvl1pPr>
              <a:buNone/>
              <a:defRPr sz="1400" b="1">
                <a:solidFill>
                  <a:srgbClr val="FFFFFF"/>
                </a:solidFill>
                <a:latin typeface="Times"/>
                <a:cs typeface="Times"/>
              </a:defRPr>
            </a:lvl1pPr>
            <a:lvl3pPr algn="l">
              <a:buNone/>
              <a:defRPr/>
            </a:lvl3pPr>
            <a:lvl4pPr algn="l">
              <a:defRPr/>
            </a:lvl4pPr>
            <a:lvl5pPr algn="l">
              <a:defRPr/>
            </a:lvl5pPr>
          </a:lstStyle>
          <a:p>
            <a:pPr lvl="0"/>
            <a:r>
              <a:rPr lang="fr-FR" smtClean="0"/>
              <a:t>Cliquez pour modifier les styles du texte du masque</a:t>
            </a:r>
            <a:endParaRPr lang="fr-FR" smtClean="0"/>
          </a:p>
        </p:txBody>
      </p:sp>
      <p:sp>
        <p:nvSpPr>
          <p:cNvPr id="34" name="Espace réservé du texte 15"/>
          <p:cNvSpPr>
            <a:spLocks noGrp="1"/>
          </p:cNvSpPr>
          <p:nvPr>
            <p:ph type="body" sz="quarter" idx="12" hasCustomPrompt="1"/>
          </p:nvPr>
        </p:nvSpPr>
        <p:spPr>
          <a:xfrm>
            <a:off x="312404" y="2652754"/>
            <a:ext cx="1556310" cy="1552491"/>
          </a:xfrm>
          <a:prstGeom prst="rect">
            <a:avLst/>
          </a:prstGeom>
        </p:spPr>
        <p:txBody>
          <a:bodyPr/>
          <a:lstStyle>
            <a:lvl1pPr algn="ctr">
              <a:buNone/>
              <a:defRPr sz="8000" b="1">
                <a:solidFill>
                  <a:schemeClr val="bg2"/>
                </a:solidFill>
                <a:latin typeface="Times"/>
                <a:cs typeface="Times"/>
              </a:defRPr>
            </a:lvl1pPr>
          </a:lstStyle>
          <a:p>
            <a:pPr lvl="0"/>
            <a:r>
              <a:rPr lang="fr-FR" smtClean="0"/>
              <a:t>Cliquez pour modifier les styles du texte du masque</a:t>
            </a:r>
            <a:endParaRPr lang="fr-FR" smtClean="0"/>
          </a:p>
        </p:txBody>
      </p:sp>
      <p:sp>
        <p:nvSpPr>
          <p:cNvPr id="9" name="Espace réservé de la date 3"/>
          <p:cNvSpPr>
            <a:spLocks noGrp="1"/>
          </p:cNvSpPr>
          <p:nvPr>
            <p:ph type="dt" sz="half" idx="13"/>
          </p:nvPr>
        </p:nvSpPr>
        <p:spPr>
          <a:xfrm>
            <a:off x="312738" y="403225"/>
            <a:ext cx="2133600" cy="365125"/>
          </a:xfrm>
          <a:prstGeom prst="rect">
            <a:avLst/>
          </a:prstGeom>
        </p:spPr>
        <p:txBody>
          <a:bodyPr vert="horz" wrap="square" lIns="91440" tIns="45720" rIns="91440" bIns="45720" numCol="1" anchor="t" anchorCtr="0" compatLnSpc="1"/>
          <a:lstStyle>
            <a:lvl1pPr>
              <a:defRPr sz="1400" b="1">
                <a:solidFill>
                  <a:srgbClr val="88746A"/>
                </a:solidFill>
                <a:latin typeface="Times New Roman" panose="02020603050405020304" charset="0"/>
                <a:ea typeface="MS PGothic" panose="020B0600070205080204" pitchFamily="34" charset="-128"/>
                <a:cs typeface="Times New Roman" panose="02020603050405020304" charset="0"/>
              </a:defRPr>
            </a:lvl1pPr>
          </a:lstStyle>
          <a:p>
            <a:pPr>
              <a:defRPr/>
            </a:pPr>
            <a:fld id="{ECDE7889-708D-4B0C-9496-54F1BDCAACF8}" type="datetime1">
              <a:rPr lang="fr-FR" altLang="fr-FR"/>
            </a:fld>
            <a:endParaRPr lang="fr-FR" altLang="fr-F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_Diapositive virgule">
    <p:spTree>
      <p:nvGrpSpPr>
        <p:cNvPr id="1" name=""/>
        <p:cNvGrpSpPr/>
        <p:nvPr/>
      </p:nvGrpSpPr>
      <p:grpSpPr>
        <a:xfrm>
          <a:off x="0" y="0"/>
          <a:ext cx="0" cy="0"/>
          <a:chOff x="0" y="0"/>
          <a:chExt cx="0" cy="0"/>
        </a:xfrm>
      </p:grpSpPr>
      <p:pic>
        <p:nvPicPr>
          <p:cNvPr id="3" name="Image 1" descr="PPT neoma fondrose-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age 2" descr="guillemets.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42875" y="731838"/>
            <a:ext cx="3021013" cy="225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hasCustomPrompt="1"/>
          </p:nvPr>
        </p:nvSpPr>
        <p:spPr>
          <a:xfrm>
            <a:off x="2464027" y="2066925"/>
            <a:ext cx="5809116" cy="3267075"/>
          </a:xfrm>
          <a:prstGeom prst="rect">
            <a:avLst/>
          </a:prstGeom>
        </p:spPr>
        <p:txBody>
          <a:bodyPr anchor="t">
            <a:normAutofit/>
          </a:bodyPr>
          <a:lstStyle>
            <a:lvl1pPr algn="l">
              <a:defRPr sz="2400" b="1" cap="none">
                <a:solidFill>
                  <a:srgbClr val="A81459"/>
                </a:solidFill>
                <a:latin typeface="Times"/>
                <a:cs typeface="Times"/>
              </a:defRPr>
            </a:lvl1pPr>
          </a:lstStyle>
          <a:p>
            <a:r>
              <a:rPr lang="fr-FR" smtClean="0"/>
              <a:t>Cliquez et modifiez le titre</a:t>
            </a:r>
            <a:endParaRPr lang="fr-FR" dirty="0"/>
          </a:p>
        </p:txBody>
      </p:sp>
      <p:sp>
        <p:nvSpPr>
          <p:cNvPr id="5" name="Espace réservé de la date 3"/>
          <p:cNvSpPr>
            <a:spLocks noGrp="1"/>
          </p:cNvSpPr>
          <p:nvPr>
            <p:ph type="dt" sz="half" idx="10"/>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666727F4-998D-4BDA-8FC7-D3959279B77F}" type="datetime1">
              <a:rPr lang="fr-FR" altLang="fr-FR"/>
            </a:fld>
            <a:endParaRPr lang="fr-FR" altLang="fr-FR"/>
          </a:p>
        </p:txBody>
      </p:sp>
      <p:sp>
        <p:nvSpPr>
          <p:cNvPr id="6" name="Espace réservé du pied de page 4"/>
          <p:cNvSpPr>
            <a:spLocks noGrp="1"/>
          </p:cNvSpPr>
          <p:nvPr>
            <p:ph type="ftr" sz="quarter" idx="11"/>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_Deux contenus -H">
    <p:spTree>
      <p:nvGrpSpPr>
        <p:cNvPr id="1" name=""/>
        <p:cNvGrpSpPr/>
        <p:nvPr/>
      </p:nvGrpSpPr>
      <p:grpSpPr>
        <a:xfrm>
          <a:off x="0" y="0"/>
          <a:ext cx="0" cy="0"/>
          <a:chOff x="0" y="0"/>
          <a:chExt cx="0" cy="0"/>
        </a:xfrm>
      </p:grpSpPr>
      <p:pic>
        <p:nvPicPr>
          <p:cNvPr id="8" name="Image 1" descr="pictoros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95288" y="620713"/>
            <a:ext cx="857250"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2" descr="PPT neoma fondrose-2.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A81459"/>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7414986" cy="314388"/>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1965388"/>
            <a:ext cx="7414986" cy="1844611"/>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22" name="Espace réservé du texte 19"/>
          <p:cNvSpPr>
            <a:spLocks noGrp="1"/>
          </p:cNvSpPr>
          <p:nvPr>
            <p:ph type="body" sz="quarter" idx="15" hasCustomPrompt="1"/>
          </p:nvPr>
        </p:nvSpPr>
        <p:spPr>
          <a:xfrm>
            <a:off x="1384300" y="3810000"/>
            <a:ext cx="7414986" cy="314388"/>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3" name="Espace réservé du texte 19"/>
          <p:cNvSpPr>
            <a:spLocks noGrp="1"/>
          </p:cNvSpPr>
          <p:nvPr>
            <p:ph type="body" sz="quarter" idx="16" hasCustomPrompt="1"/>
          </p:nvPr>
        </p:nvSpPr>
        <p:spPr>
          <a:xfrm>
            <a:off x="1384300" y="4124387"/>
            <a:ext cx="7414986" cy="1771777"/>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10"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12798E6A-556F-4BC3-BBBC-E05BD9546C6B}" type="datetime1">
              <a:rPr lang="fr-FR" altLang="fr-FR"/>
            </a:fld>
            <a:endParaRPr lang="fr-FR" altLang="fr-FR"/>
          </a:p>
        </p:txBody>
      </p:sp>
      <p:sp>
        <p:nvSpPr>
          <p:cNvPr id="11"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_Deux contenus-V">
    <p:spTree>
      <p:nvGrpSpPr>
        <p:cNvPr id="1" name=""/>
        <p:cNvGrpSpPr/>
        <p:nvPr/>
      </p:nvGrpSpPr>
      <p:grpSpPr>
        <a:xfrm>
          <a:off x="0" y="0"/>
          <a:ext cx="0" cy="0"/>
          <a:chOff x="0" y="0"/>
          <a:chExt cx="0" cy="0"/>
        </a:xfrm>
      </p:grpSpPr>
      <p:pic>
        <p:nvPicPr>
          <p:cNvPr id="8" name="Image 1" descr="PPT neoma fondrose-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2" descr="pictoros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5288" y="620713"/>
            <a:ext cx="857250"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A81459"/>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3487057" cy="580570"/>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2231571"/>
            <a:ext cx="3487057" cy="3610429"/>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12" name="Espace réservé du texte 19"/>
          <p:cNvSpPr>
            <a:spLocks noGrp="1"/>
          </p:cNvSpPr>
          <p:nvPr>
            <p:ph type="body" sz="quarter" idx="15" hasCustomPrompt="1"/>
          </p:nvPr>
        </p:nvSpPr>
        <p:spPr>
          <a:xfrm>
            <a:off x="5105400" y="1651001"/>
            <a:ext cx="3487057" cy="580570"/>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13" name="Espace réservé du texte 19"/>
          <p:cNvSpPr>
            <a:spLocks noGrp="1"/>
          </p:cNvSpPr>
          <p:nvPr>
            <p:ph type="body" sz="quarter" idx="16" hasCustomPrompt="1"/>
          </p:nvPr>
        </p:nvSpPr>
        <p:spPr>
          <a:xfrm>
            <a:off x="5105400" y="2231571"/>
            <a:ext cx="3487057" cy="3610429"/>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22"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10"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E2293C89-80C1-4DC0-8940-4BC7CB2CC957}" type="datetime1">
              <a:rPr lang="fr-FR" altLang="fr-FR"/>
            </a:fld>
            <a:endParaRPr lang="fr-FR" altLang="fr-FR"/>
          </a:p>
        </p:txBody>
      </p:sp>
      <p:sp>
        <p:nvSpPr>
          <p:cNvPr id="11"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Titre-1image-H">
    <p:spTree>
      <p:nvGrpSpPr>
        <p:cNvPr id="1" name=""/>
        <p:cNvGrpSpPr/>
        <p:nvPr/>
      </p:nvGrpSpPr>
      <p:grpSpPr>
        <a:xfrm>
          <a:off x="0" y="0"/>
          <a:ext cx="0" cy="0"/>
          <a:chOff x="0" y="0"/>
          <a:chExt cx="0" cy="0"/>
        </a:xfrm>
      </p:grpSpPr>
      <p:pic>
        <p:nvPicPr>
          <p:cNvPr id="7" name="Image 1" descr="PPT neoma fondrose-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2" descr="pictoros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5288" y="620713"/>
            <a:ext cx="857250"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A81459"/>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7414986" cy="314388"/>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1965389"/>
            <a:ext cx="7414986" cy="629040"/>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13" name="Espace réservé pour une image  12"/>
          <p:cNvSpPr>
            <a:spLocks noGrp="1"/>
          </p:cNvSpPr>
          <p:nvPr>
            <p:ph type="pic" sz="quarter" idx="15"/>
          </p:nvPr>
        </p:nvSpPr>
        <p:spPr>
          <a:xfrm>
            <a:off x="1384300" y="2593975"/>
            <a:ext cx="5781675" cy="3582988"/>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5"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9" name="Espace réservé de la date 3"/>
          <p:cNvSpPr>
            <a:spLocks noGrp="1"/>
          </p:cNvSpPr>
          <p:nvPr>
            <p:ph type="dt" sz="half" idx="16"/>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77B437B1-9A82-4CD5-8B2E-63A146AF849D}" type="datetime1">
              <a:rPr lang="fr-FR" altLang="fr-FR"/>
            </a:fld>
            <a:endParaRPr lang="fr-FR" altLang="fr-FR"/>
          </a:p>
        </p:txBody>
      </p:sp>
      <p:sp>
        <p:nvSpPr>
          <p:cNvPr id="10" name="Espace réservé du pied de page 4"/>
          <p:cNvSpPr>
            <a:spLocks noGrp="1"/>
          </p:cNvSpPr>
          <p:nvPr>
            <p:ph type="ftr" sz="quarter" idx="17"/>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titre_1image-V">
    <p:spTree>
      <p:nvGrpSpPr>
        <p:cNvPr id="1" name=""/>
        <p:cNvGrpSpPr/>
        <p:nvPr/>
      </p:nvGrpSpPr>
      <p:grpSpPr>
        <a:xfrm>
          <a:off x="0" y="0"/>
          <a:ext cx="0" cy="0"/>
          <a:chOff x="0" y="0"/>
          <a:chExt cx="0" cy="0"/>
        </a:xfrm>
      </p:grpSpPr>
      <p:pic>
        <p:nvPicPr>
          <p:cNvPr id="7" name="Image 1" descr="PPT neoma fondrose-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2" descr="pictoros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5288" y="620713"/>
            <a:ext cx="857250"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A81459"/>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3487057" cy="580570"/>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2231572"/>
            <a:ext cx="3487057" cy="3479180"/>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14" name="Espace réservé pour une image  12"/>
          <p:cNvSpPr>
            <a:spLocks noGrp="1"/>
          </p:cNvSpPr>
          <p:nvPr>
            <p:ph type="pic" sz="quarter" idx="15"/>
          </p:nvPr>
        </p:nvSpPr>
        <p:spPr>
          <a:xfrm>
            <a:off x="5049158" y="1651001"/>
            <a:ext cx="3750128" cy="4059750"/>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5"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9" name="Espace réservé de la date 3"/>
          <p:cNvSpPr>
            <a:spLocks noGrp="1"/>
          </p:cNvSpPr>
          <p:nvPr>
            <p:ph type="dt" sz="half" idx="16"/>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2B6BD601-5CD9-44E8-AB09-2A9E6128CD84}" type="datetime1">
              <a:rPr lang="fr-FR" altLang="fr-FR"/>
            </a:fld>
            <a:endParaRPr lang="fr-FR" altLang="fr-FR"/>
          </a:p>
        </p:txBody>
      </p:sp>
      <p:sp>
        <p:nvSpPr>
          <p:cNvPr id="10" name="Espace réservé du pied de page 4"/>
          <p:cNvSpPr>
            <a:spLocks noGrp="1"/>
          </p:cNvSpPr>
          <p:nvPr>
            <p:ph type="ftr" sz="quarter" idx="17"/>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ux contenus ">
    <p:spTree>
      <p:nvGrpSpPr>
        <p:cNvPr id="1" name=""/>
        <p:cNvGrpSpPr/>
        <p:nvPr/>
      </p:nvGrpSpPr>
      <p:grpSpPr>
        <a:xfrm>
          <a:off x="0" y="0"/>
          <a:ext cx="0" cy="0"/>
          <a:chOff x="0" y="0"/>
          <a:chExt cx="0" cy="0"/>
        </a:xfrm>
      </p:grpSpPr>
      <p:pic>
        <p:nvPicPr>
          <p:cNvPr id="8" name="Image 1" descr="PPT neoma bas-pag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75" y="11113"/>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2" descr="pict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8938" y="606425"/>
            <a:ext cx="855662"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4E2981"/>
                </a:solidFill>
                <a:latin typeface="Times"/>
                <a:cs typeface="Times"/>
              </a:defRPr>
            </a:lvl1pPr>
          </a:lstStyle>
          <a:p>
            <a:pPr lvl="0"/>
            <a:r>
              <a:rPr lang="fr-FR" dirty="0" smtClean="0"/>
              <a:t>Cliquez pour modifier les styles du texte du masque</a:t>
            </a:r>
            <a:endParaRPr lang="fr-FR" dirty="0" smtClean="0"/>
          </a:p>
        </p:txBody>
      </p:sp>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4E2A82"/>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7414986" cy="314388"/>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1965388"/>
            <a:ext cx="7414986" cy="1844611"/>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22" name="Espace réservé du texte 19"/>
          <p:cNvSpPr>
            <a:spLocks noGrp="1"/>
          </p:cNvSpPr>
          <p:nvPr>
            <p:ph type="body" sz="quarter" idx="15" hasCustomPrompt="1"/>
          </p:nvPr>
        </p:nvSpPr>
        <p:spPr>
          <a:xfrm>
            <a:off x="1384300" y="3810000"/>
            <a:ext cx="7414986" cy="314388"/>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3" name="Espace réservé du texte 19"/>
          <p:cNvSpPr>
            <a:spLocks noGrp="1"/>
          </p:cNvSpPr>
          <p:nvPr>
            <p:ph type="body" sz="quarter" idx="16" hasCustomPrompt="1"/>
          </p:nvPr>
        </p:nvSpPr>
        <p:spPr>
          <a:xfrm>
            <a:off x="1384300" y="4124387"/>
            <a:ext cx="7414986" cy="1771777"/>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10"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727944"/>
                </a:solidFill>
                <a:latin typeface="Times" charset="0"/>
                <a:ea typeface="MS PGothic" panose="020B0600070205080204" pitchFamily="34" charset="-128"/>
                <a:cs typeface="Times" charset="0"/>
              </a:defRPr>
            </a:lvl1pPr>
          </a:lstStyle>
          <a:p>
            <a:pPr>
              <a:defRPr/>
            </a:pPr>
            <a:fld id="{1D8496CE-CDBB-48B5-ABA1-31B880C08EC3}" type="datetime1">
              <a:rPr lang="fr-FR" altLang="fr-FR"/>
            </a:fld>
            <a:endParaRPr lang="fr-FR" altLang="fr-FR"/>
          </a:p>
        </p:txBody>
      </p:sp>
      <p:sp>
        <p:nvSpPr>
          <p:cNvPr id="11"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titre-texte-2images-H">
    <p:spTree>
      <p:nvGrpSpPr>
        <p:cNvPr id="1" name=""/>
        <p:cNvGrpSpPr/>
        <p:nvPr/>
      </p:nvGrpSpPr>
      <p:grpSpPr>
        <a:xfrm>
          <a:off x="0" y="0"/>
          <a:ext cx="0" cy="0"/>
          <a:chOff x="0" y="0"/>
          <a:chExt cx="0" cy="0"/>
        </a:xfrm>
      </p:grpSpPr>
      <p:pic>
        <p:nvPicPr>
          <p:cNvPr id="8" name="Image 1" descr="PPT neoma fondrose-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2" descr="pictoros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5288" y="620713"/>
            <a:ext cx="857250"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A81459"/>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7414986" cy="314388"/>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1965389"/>
            <a:ext cx="7414986" cy="629040"/>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smtClean="0"/>
              <a:t>Cliquez pour modifier les styles du texte du masque</a:t>
            </a:r>
            <a:endParaRPr lang="fr-FR" smtClean="0"/>
          </a:p>
        </p:txBody>
      </p:sp>
      <p:sp>
        <p:nvSpPr>
          <p:cNvPr id="13" name="Espace réservé pour une image  12"/>
          <p:cNvSpPr>
            <a:spLocks noGrp="1"/>
          </p:cNvSpPr>
          <p:nvPr>
            <p:ph type="pic" sz="quarter" idx="15"/>
          </p:nvPr>
        </p:nvSpPr>
        <p:spPr>
          <a:xfrm>
            <a:off x="1384301" y="2890637"/>
            <a:ext cx="3518450" cy="2180435"/>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2" name="Espace réservé pour une image  12"/>
          <p:cNvSpPr>
            <a:spLocks noGrp="1"/>
          </p:cNvSpPr>
          <p:nvPr>
            <p:ph type="pic" sz="quarter" idx="16"/>
          </p:nvPr>
        </p:nvSpPr>
        <p:spPr>
          <a:xfrm>
            <a:off x="5257801" y="2890637"/>
            <a:ext cx="3518450" cy="2180435"/>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8"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10"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4239D5E1-C849-49C0-A0A2-54A106DEA7B4}" type="datetime1">
              <a:rPr lang="fr-FR" altLang="fr-FR"/>
            </a:fld>
            <a:endParaRPr lang="fr-FR" altLang="fr-FR"/>
          </a:p>
        </p:txBody>
      </p:sp>
      <p:sp>
        <p:nvSpPr>
          <p:cNvPr id="11"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titre-texte-2images">
    <p:spTree>
      <p:nvGrpSpPr>
        <p:cNvPr id="1" name=""/>
        <p:cNvGrpSpPr/>
        <p:nvPr/>
      </p:nvGrpSpPr>
      <p:grpSpPr>
        <a:xfrm>
          <a:off x="0" y="0"/>
          <a:ext cx="0" cy="0"/>
          <a:chOff x="0" y="0"/>
          <a:chExt cx="0" cy="0"/>
        </a:xfrm>
      </p:grpSpPr>
      <p:pic>
        <p:nvPicPr>
          <p:cNvPr id="8" name="Image 1" descr="PPT neoma fondrose-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2" descr="pictoros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5288" y="620713"/>
            <a:ext cx="857250"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A81459"/>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3487057" cy="580570"/>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2231572"/>
            <a:ext cx="3487057" cy="3479180"/>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12" name="Espace réservé pour une image  12"/>
          <p:cNvSpPr>
            <a:spLocks noGrp="1"/>
          </p:cNvSpPr>
          <p:nvPr>
            <p:ph type="pic" sz="quarter" idx="15"/>
          </p:nvPr>
        </p:nvSpPr>
        <p:spPr>
          <a:xfrm>
            <a:off x="5478504" y="1651002"/>
            <a:ext cx="2939782" cy="1821826"/>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3" name="Espace réservé pour une image  12"/>
          <p:cNvSpPr>
            <a:spLocks noGrp="1"/>
          </p:cNvSpPr>
          <p:nvPr>
            <p:ph type="pic" sz="quarter" idx="16"/>
          </p:nvPr>
        </p:nvSpPr>
        <p:spPr>
          <a:xfrm>
            <a:off x="5478504" y="3888926"/>
            <a:ext cx="2939782" cy="1821826"/>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8"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10"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F2B78B1E-BD13-4D72-89EF-C6DC7896CF1A}" type="datetime1">
              <a:rPr lang="fr-FR" altLang="fr-FR"/>
            </a:fld>
            <a:endParaRPr lang="fr-FR" altLang="fr-FR"/>
          </a:p>
        </p:txBody>
      </p:sp>
      <p:sp>
        <p:nvSpPr>
          <p:cNvPr id="11"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titre et image">
    <p:spTree>
      <p:nvGrpSpPr>
        <p:cNvPr id="1" name=""/>
        <p:cNvGrpSpPr/>
        <p:nvPr/>
      </p:nvGrpSpPr>
      <p:grpSpPr>
        <a:xfrm>
          <a:off x="0" y="0"/>
          <a:ext cx="0" cy="0"/>
          <a:chOff x="0" y="0"/>
          <a:chExt cx="0" cy="0"/>
        </a:xfrm>
      </p:grpSpPr>
      <p:pic>
        <p:nvPicPr>
          <p:cNvPr id="5" name="Image 1" descr="PPT neoma fondrose-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2" descr="pictoros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5288" y="620713"/>
            <a:ext cx="857250"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A81459"/>
                </a:solidFill>
                <a:latin typeface="Times"/>
                <a:cs typeface="Times"/>
              </a:defRPr>
            </a:lvl1pPr>
          </a:lstStyle>
          <a:p>
            <a:r>
              <a:rPr lang="fr-FR" smtClean="0"/>
              <a:t>Cliquez et modifiez le titre</a:t>
            </a:r>
            <a:endParaRPr lang="fr-FR" dirty="0"/>
          </a:p>
        </p:txBody>
      </p:sp>
      <p:sp>
        <p:nvSpPr>
          <p:cNvPr id="14" name="Espace réservé pour une image  12"/>
          <p:cNvSpPr>
            <a:spLocks noGrp="1"/>
          </p:cNvSpPr>
          <p:nvPr>
            <p:ph type="pic" sz="quarter" idx="15"/>
          </p:nvPr>
        </p:nvSpPr>
        <p:spPr>
          <a:xfrm>
            <a:off x="1383750" y="1651001"/>
            <a:ext cx="6254393" cy="3927928"/>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5"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7" name="Espace réservé de la date 3"/>
          <p:cNvSpPr>
            <a:spLocks noGrp="1"/>
          </p:cNvSpPr>
          <p:nvPr>
            <p:ph type="dt" sz="half" idx="16"/>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83F45893-7CB4-4DF9-80EE-68B134CCE455}" type="datetime1">
              <a:rPr lang="fr-FR" altLang="fr-FR"/>
            </a:fld>
            <a:endParaRPr lang="fr-FR" altLang="fr-FR"/>
          </a:p>
        </p:txBody>
      </p:sp>
      <p:sp>
        <p:nvSpPr>
          <p:cNvPr id="8" name="Espace réservé du pied de page 4"/>
          <p:cNvSpPr>
            <a:spLocks noGrp="1"/>
          </p:cNvSpPr>
          <p:nvPr>
            <p:ph type="ftr" sz="quarter" idx="17"/>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7_titre et contenu">
    <p:spTree>
      <p:nvGrpSpPr>
        <p:cNvPr id="1" name=""/>
        <p:cNvGrpSpPr/>
        <p:nvPr/>
      </p:nvGrpSpPr>
      <p:grpSpPr>
        <a:xfrm>
          <a:off x="0" y="0"/>
          <a:ext cx="0" cy="0"/>
          <a:chOff x="0" y="0"/>
          <a:chExt cx="0" cy="0"/>
        </a:xfrm>
      </p:grpSpPr>
      <p:pic>
        <p:nvPicPr>
          <p:cNvPr id="5" name="Image 1" descr="PPT neoma fondrose-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2" descr="pictoros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5288" y="620713"/>
            <a:ext cx="857250"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A81459"/>
                </a:solidFill>
                <a:latin typeface="Times"/>
                <a:cs typeface="Times"/>
              </a:defRPr>
            </a:lvl1pPr>
          </a:lstStyle>
          <a:p>
            <a:r>
              <a:rPr lang="fr-FR" smtClean="0"/>
              <a:t>Cliquez et modifiez le titre</a:t>
            </a:r>
            <a:endParaRPr lang="fr-FR" dirty="0"/>
          </a:p>
        </p:txBody>
      </p:sp>
      <p:sp>
        <p:nvSpPr>
          <p:cNvPr id="13" name="Espace réservé du contenu 12"/>
          <p:cNvSpPr>
            <a:spLocks noGrp="1"/>
          </p:cNvSpPr>
          <p:nvPr>
            <p:ph sz="quarter" idx="16" hasCustomPrompt="1"/>
          </p:nvPr>
        </p:nvSpPr>
        <p:spPr>
          <a:xfrm>
            <a:off x="1383750" y="1651000"/>
            <a:ext cx="6713538" cy="3927475"/>
          </a:xfrm>
          <a:prstGeom prst="rect">
            <a:avLst/>
          </a:prstGeom>
        </p:spPr>
        <p:txBody>
          <a:bodyPr vert="horz"/>
          <a:lstStyle>
            <a:lvl1pPr>
              <a:buFontTx/>
              <a:buNone/>
              <a:defRPr sz="1400">
                <a:solidFill>
                  <a:srgbClr val="88746A"/>
                </a:solidFill>
                <a:latin typeface="Arial" panose="020B0604020202020204" pitchFamily="34" charset="0"/>
                <a:cs typeface="Arial" panose="020B0604020202020204" pitchFamily="34" charset="0"/>
              </a:defRPr>
            </a:lvl1pPr>
            <a:lvl2pPr>
              <a:buFontTx/>
              <a:buNone/>
              <a:defRPr sz="1400"/>
            </a:lvl2pPr>
            <a:lvl3pPr>
              <a:buFontTx/>
              <a:buNone/>
              <a:defRPr sz="1400"/>
            </a:lvl3pPr>
            <a:lvl4pPr>
              <a:buFontTx/>
              <a:buNone/>
              <a:defRPr sz="1400"/>
            </a:lvl4pPr>
            <a:lvl5pPr>
              <a:buFontTx/>
              <a:buNone/>
              <a:defRPr sz="1400"/>
            </a:lvl5pPr>
          </a:lstStyle>
          <a:p>
            <a:pPr lvl="0"/>
            <a:r>
              <a:rPr lang="fr-FR" smtClean="0"/>
              <a:t>Cliquez pour modifier les styles du texte du masque</a:t>
            </a:r>
            <a:endParaRPr lang="fr-FR" smtClean="0"/>
          </a:p>
        </p:txBody>
      </p:sp>
      <p:sp>
        <p:nvSpPr>
          <p:cNvPr id="15"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7"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472F7467-F0FC-4D4F-B9AF-44F45C524130}" type="datetime1">
              <a:rPr lang="fr-FR" altLang="fr-FR"/>
            </a:fld>
            <a:endParaRPr lang="fr-FR" altLang="fr-FR"/>
          </a:p>
        </p:txBody>
      </p:sp>
      <p:sp>
        <p:nvSpPr>
          <p:cNvPr id="8"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8_Titre et contenu">
    <p:spTree>
      <p:nvGrpSpPr>
        <p:cNvPr id="1" name=""/>
        <p:cNvGrpSpPr/>
        <p:nvPr/>
      </p:nvGrpSpPr>
      <p:grpSpPr>
        <a:xfrm>
          <a:off x="0" y="0"/>
          <a:ext cx="0" cy="0"/>
          <a:chOff x="0" y="0"/>
          <a:chExt cx="0" cy="0"/>
        </a:xfrm>
      </p:grpSpPr>
      <p:pic>
        <p:nvPicPr>
          <p:cNvPr id="6" name="Image 1" descr="PPT neoma fondvert-1.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Connecteur droit 2"/>
          <p:cNvCxnSpPr/>
          <p:nvPr userDrawn="1"/>
        </p:nvCxnSpPr>
        <p:spPr>
          <a:xfrm>
            <a:off x="2890838" y="4079875"/>
            <a:ext cx="911225"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8" name="ZoneTexte 3"/>
          <p:cNvSpPr txBox="1"/>
          <p:nvPr userDrawn="1"/>
        </p:nvSpPr>
        <p:spPr>
          <a:xfrm>
            <a:off x="3111500" y="2276475"/>
            <a:ext cx="3157538" cy="381000"/>
          </a:xfrm>
          <a:prstGeom prst="rect">
            <a:avLst/>
          </a:prstGeom>
        </p:spPr>
        <p:txBody>
          <a:bodyPr>
            <a:normAutofit/>
          </a:bodyP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zh-CN" altLang="zh-CN" sz="1400" b="1" smtClean="0">
              <a:solidFill>
                <a:srgbClr val="FFFFFF"/>
              </a:solidFill>
              <a:latin typeface="Times" charset="0"/>
              <a:cs typeface="Times" charset="0"/>
            </a:endParaRPr>
          </a:p>
        </p:txBody>
      </p:sp>
      <p:sp>
        <p:nvSpPr>
          <p:cNvPr id="11" name="Sous-titre 2"/>
          <p:cNvSpPr>
            <a:spLocks noGrp="1"/>
          </p:cNvSpPr>
          <p:nvPr>
            <p:ph type="subTitle" idx="1" hasCustomPrompt="1"/>
          </p:nvPr>
        </p:nvSpPr>
        <p:spPr>
          <a:xfrm>
            <a:off x="2781631" y="3537034"/>
            <a:ext cx="6361860" cy="476741"/>
          </a:xfrm>
          <a:prstGeom prst="rect">
            <a:avLst/>
          </a:prstGeom>
        </p:spPr>
        <p:txBody>
          <a:bodyPr anchor="t">
            <a:normAutofit/>
          </a:bodyPr>
          <a:lstStyle>
            <a:lvl1pPr marL="0" indent="0" algn="l">
              <a:buNone/>
              <a:defRPr sz="2400" b="0" i="0" cap="all">
                <a:solidFill>
                  <a:srgbClr val="3C196E"/>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Cliquez pour modifier le style des sous-titres du masque</a:t>
            </a:r>
            <a:endParaRPr lang="fr-FR" dirty="0"/>
          </a:p>
        </p:txBody>
      </p:sp>
      <p:sp>
        <p:nvSpPr>
          <p:cNvPr id="22" name="Titre 1"/>
          <p:cNvSpPr>
            <a:spLocks noGrp="1"/>
          </p:cNvSpPr>
          <p:nvPr>
            <p:ph type="ctrTitle" hasCustomPrompt="1"/>
          </p:nvPr>
        </p:nvSpPr>
        <p:spPr>
          <a:xfrm>
            <a:off x="2777119" y="2911106"/>
            <a:ext cx="6114744" cy="625928"/>
          </a:xfrm>
          <a:prstGeom prst="rect">
            <a:avLst/>
          </a:prstGeom>
        </p:spPr>
        <p:txBody>
          <a:bodyPr anchor="t">
            <a:normAutofit/>
          </a:bodyPr>
          <a:lstStyle>
            <a:lvl1pPr algn="l">
              <a:defRPr sz="3200" cap="all">
                <a:solidFill>
                  <a:srgbClr val="FFFFFF"/>
                </a:solidFill>
                <a:latin typeface="Times"/>
                <a:cs typeface="Times"/>
              </a:defRPr>
            </a:lvl1pPr>
          </a:lstStyle>
          <a:p>
            <a:r>
              <a:rPr lang="fr-FR" dirty="0" smtClean="0"/>
              <a:t>Cliquez et modifiez le titre</a:t>
            </a:r>
            <a:endParaRPr lang="fr-FR" dirty="0"/>
          </a:p>
        </p:txBody>
      </p:sp>
      <p:sp>
        <p:nvSpPr>
          <p:cNvPr id="32" name="Espace réservé du texte 31"/>
          <p:cNvSpPr>
            <a:spLocks noGrp="1"/>
          </p:cNvSpPr>
          <p:nvPr>
            <p:ph type="body" sz="quarter" idx="10" hasCustomPrompt="1"/>
          </p:nvPr>
        </p:nvSpPr>
        <p:spPr>
          <a:xfrm>
            <a:off x="2781300" y="4237038"/>
            <a:ext cx="6110288" cy="317500"/>
          </a:xfrm>
          <a:prstGeom prst="rect">
            <a:avLst/>
          </a:prstGeom>
        </p:spPr>
        <p:txBody>
          <a:bodyPr wrap="none">
            <a:normAutofit/>
          </a:bodyPr>
          <a:lstStyle>
            <a:lvl1pPr>
              <a:buNone/>
              <a:defRPr sz="1400" b="1">
                <a:solidFill>
                  <a:srgbClr val="FFFFFF"/>
                </a:solidFill>
                <a:latin typeface="Times"/>
                <a:cs typeface="Times"/>
              </a:defRPr>
            </a:lvl1pPr>
            <a:lvl3pPr algn="l">
              <a:buNone/>
              <a:defRPr/>
            </a:lvl3pPr>
            <a:lvl4pPr algn="l">
              <a:defRPr/>
            </a:lvl4pPr>
            <a:lvl5pPr algn="l">
              <a:defRPr/>
            </a:lvl5pPr>
          </a:lstStyle>
          <a:p>
            <a:pPr lvl="0"/>
            <a:r>
              <a:rPr lang="fr-FR" smtClean="0"/>
              <a:t>Cliquez pour modifier les styles du texte du masque</a:t>
            </a:r>
            <a:endParaRPr lang="fr-FR" smtClean="0"/>
          </a:p>
        </p:txBody>
      </p:sp>
      <p:sp>
        <p:nvSpPr>
          <p:cNvPr id="34" name="Espace réservé du texte 15"/>
          <p:cNvSpPr>
            <a:spLocks noGrp="1"/>
          </p:cNvSpPr>
          <p:nvPr>
            <p:ph type="body" sz="quarter" idx="12" hasCustomPrompt="1"/>
          </p:nvPr>
        </p:nvSpPr>
        <p:spPr>
          <a:xfrm>
            <a:off x="312404" y="2652754"/>
            <a:ext cx="1556310" cy="1552491"/>
          </a:xfrm>
          <a:prstGeom prst="rect">
            <a:avLst/>
          </a:prstGeom>
        </p:spPr>
        <p:txBody>
          <a:bodyPr/>
          <a:lstStyle>
            <a:lvl1pPr algn="ctr">
              <a:buNone/>
              <a:defRPr sz="8000" b="1">
                <a:solidFill>
                  <a:schemeClr val="bg2"/>
                </a:solidFill>
                <a:latin typeface="Times"/>
                <a:cs typeface="Times"/>
              </a:defRPr>
            </a:lvl1pPr>
          </a:lstStyle>
          <a:p>
            <a:pPr lvl="0"/>
            <a:r>
              <a:rPr lang="fr-FR" smtClean="0"/>
              <a:t>Cliquez pour modifier les styles du texte du masque</a:t>
            </a:r>
            <a:endParaRPr lang="fr-FR" smtClean="0"/>
          </a:p>
        </p:txBody>
      </p:sp>
      <p:sp>
        <p:nvSpPr>
          <p:cNvPr id="9" name="Espace réservé de la date 3"/>
          <p:cNvSpPr>
            <a:spLocks noGrp="1"/>
          </p:cNvSpPr>
          <p:nvPr>
            <p:ph type="dt" sz="half" idx="13"/>
          </p:nvPr>
        </p:nvSpPr>
        <p:spPr>
          <a:xfrm>
            <a:off x="312738" y="403225"/>
            <a:ext cx="2133600" cy="365125"/>
          </a:xfrm>
          <a:prstGeom prst="rect">
            <a:avLst/>
          </a:prstGeom>
        </p:spPr>
        <p:txBody>
          <a:bodyPr vert="horz" wrap="square" lIns="91440" tIns="45720" rIns="91440" bIns="45720" numCol="1" anchor="t" anchorCtr="0" compatLnSpc="1"/>
          <a:lstStyle>
            <a:lvl1pPr>
              <a:defRPr sz="1400" b="1">
                <a:solidFill>
                  <a:srgbClr val="88746A"/>
                </a:solidFill>
                <a:latin typeface="Times New Roman" panose="02020603050405020304" charset="0"/>
                <a:ea typeface="MS PGothic" panose="020B0600070205080204" pitchFamily="34" charset="-128"/>
                <a:cs typeface="Times New Roman" panose="02020603050405020304" charset="0"/>
              </a:defRPr>
            </a:lvl1pPr>
          </a:lstStyle>
          <a:p>
            <a:pPr>
              <a:defRPr/>
            </a:pPr>
            <a:fld id="{FA76908F-D61B-4248-9704-49BD9DCE0C71}" type="datetime1">
              <a:rPr lang="fr-FR" altLang="fr-FR"/>
            </a:fld>
            <a:endParaRPr lang="fr-FR" altLang="fr-F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_Diapositive virgule">
    <p:spTree>
      <p:nvGrpSpPr>
        <p:cNvPr id="1" name=""/>
        <p:cNvGrpSpPr/>
        <p:nvPr/>
      </p:nvGrpSpPr>
      <p:grpSpPr>
        <a:xfrm>
          <a:off x="0" y="0"/>
          <a:ext cx="0" cy="0"/>
          <a:chOff x="0" y="0"/>
          <a:chExt cx="0" cy="0"/>
        </a:xfrm>
      </p:grpSpPr>
      <p:pic>
        <p:nvPicPr>
          <p:cNvPr id="3" name="Image 1" descr="PPT neoma fondvert-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age 2" descr="guillemets.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42875" y="731838"/>
            <a:ext cx="3021013" cy="225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hasCustomPrompt="1"/>
          </p:nvPr>
        </p:nvSpPr>
        <p:spPr>
          <a:xfrm>
            <a:off x="2464027" y="2066925"/>
            <a:ext cx="5809116" cy="3267075"/>
          </a:xfrm>
          <a:prstGeom prst="rect">
            <a:avLst/>
          </a:prstGeom>
        </p:spPr>
        <p:txBody>
          <a:bodyPr anchor="t">
            <a:normAutofit/>
          </a:bodyPr>
          <a:lstStyle>
            <a:lvl1pPr algn="l">
              <a:defRPr sz="2400" b="1" cap="none">
                <a:solidFill>
                  <a:srgbClr val="6F7E39"/>
                </a:solidFill>
                <a:latin typeface="Times"/>
                <a:cs typeface="Times"/>
              </a:defRPr>
            </a:lvl1pPr>
          </a:lstStyle>
          <a:p>
            <a:r>
              <a:rPr lang="fr-FR" smtClean="0"/>
              <a:t>Cliquez et modifiez le titre</a:t>
            </a:r>
            <a:endParaRPr lang="fr-FR" dirty="0"/>
          </a:p>
        </p:txBody>
      </p:sp>
      <p:sp>
        <p:nvSpPr>
          <p:cNvPr id="5" name="Espace réservé de la date 3"/>
          <p:cNvSpPr>
            <a:spLocks noGrp="1"/>
          </p:cNvSpPr>
          <p:nvPr>
            <p:ph type="dt" sz="half" idx="10"/>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17C54EF7-5F5B-4EDB-BFC6-9B060D9936C7}" type="datetime1">
              <a:rPr lang="fr-FR" altLang="fr-FR"/>
            </a:fld>
            <a:endParaRPr lang="fr-FR" altLang="fr-FR"/>
          </a:p>
        </p:txBody>
      </p:sp>
      <p:sp>
        <p:nvSpPr>
          <p:cNvPr id="6" name="Espace réservé du pied de page 4"/>
          <p:cNvSpPr>
            <a:spLocks noGrp="1"/>
          </p:cNvSpPr>
          <p:nvPr>
            <p:ph type="ftr" sz="quarter" idx="11"/>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_Deux contenus -H">
    <p:spTree>
      <p:nvGrpSpPr>
        <p:cNvPr id="1" name=""/>
        <p:cNvGrpSpPr/>
        <p:nvPr/>
      </p:nvGrpSpPr>
      <p:grpSpPr>
        <a:xfrm>
          <a:off x="0" y="0"/>
          <a:ext cx="0" cy="0"/>
          <a:chOff x="0" y="0"/>
          <a:chExt cx="0" cy="0"/>
        </a:xfrm>
      </p:grpSpPr>
      <p:pic>
        <p:nvPicPr>
          <p:cNvPr id="8" name="Image 1" descr="PPT neoma fondvert-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2" descr="pictover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7350" y="620713"/>
            <a:ext cx="855663"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6F7E39"/>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7414986" cy="314388"/>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smtClean="0"/>
              <a:t>Cliquez pour modifier les styles du texte du masque</a:t>
            </a:r>
            <a:endParaRPr lang="fr-FR" smtClean="0"/>
          </a:p>
        </p:txBody>
      </p:sp>
      <p:sp>
        <p:nvSpPr>
          <p:cNvPr id="21" name="Espace réservé du texte 19"/>
          <p:cNvSpPr>
            <a:spLocks noGrp="1"/>
          </p:cNvSpPr>
          <p:nvPr>
            <p:ph type="body" sz="quarter" idx="14" hasCustomPrompt="1"/>
          </p:nvPr>
        </p:nvSpPr>
        <p:spPr>
          <a:xfrm>
            <a:off x="1384300" y="1965388"/>
            <a:ext cx="7414986" cy="1844611"/>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22" name="Espace réservé du texte 19"/>
          <p:cNvSpPr>
            <a:spLocks noGrp="1"/>
          </p:cNvSpPr>
          <p:nvPr>
            <p:ph type="body" sz="quarter" idx="15" hasCustomPrompt="1"/>
          </p:nvPr>
        </p:nvSpPr>
        <p:spPr>
          <a:xfrm>
            <a:off x="1384300" y="3810000"/>
            <a:ext cx="7414986" cy="314388"/>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3" name="Espace réservé du texte 19"/>
          <p:cNvSpPr>
            <a:spLocks noGrp="1"/>
          </p:cNvSpPr>
          <p:nvPr>
            <p:ph type="body" sz="quarter" idx="16" hasCustomPrompt="1"/>
          </p:nvPr>
        </p:nvSpPr>
        <p:spPr>
          <a:xfrm>
            <a:off x="1384300" y="4124387"/>
            <a:ext cx="7414986" cy="1771777"/>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10"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C47602D6-9D78-479C-94B4-F399FE7B68E3}" type="datetime1">
              <a:rPr lang="fr-FR" altLang="fr-FR"/>
            </a:fld>
            <a:endParaRPr lang="fr-FR" altLang="fr-FR"/>
          </a:p>
        </p:txBody>
      </p:sp>
      <p:sp>
        <p:nvSpPr>
          <p:cNvPr id="11"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_Deux contenus-V">
    <p:spTree>
      <p:nvGrpSpPr>
        <p:cNvPr id="1" name=""/>
        <p:cNvGrpSpPr/>
        <p:nvPr/>
      </p:nvGrpSpPr>
      <p:grpSpPr>
        <a:xfrm>
          <a:off x="0" y="0"/>
          <a:ext cx="0" cy="0"/>
          <a:chOff x="0" y="0"/>
          <a:chExt cx="0" cy="0"/>
        </a:xfrm>
      </p:grpSpPr>
      <p:pic>
        <p:nvPicPr>
          <p:cNvPr id="8" name="Image 1" descr="PPT neoma fondvert-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2" descr="pictover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7350" y="620713"/>
            <a:ext cx="855663"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6F7E39"/>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3487057" cy="580570"/>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2231571"/>
            <a:ext cx="3487057" cy="3610429"/>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12" name="Espace réservé du texte 19"/>
          <p:cNvSpPr>
            <a:spLocks noGrp="1"/>
          </p:cNvSpPr>
          <p:nvPr>
            <p:ph type="body" sz="quarter" idx="15" hasCustomPrompt="1"/>
          </p:nvPr>
        </p:nvSpPr>
        <p:spPr>
          <a:xfrm>
            <a:off x="5105400" y="1651001"/>
            <a:ext cx="3487057" cy="580570"/>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13" name="Espace réservé du texte 19"/>
          <p:cNvSpPr>
            <a:spLocks noGrp="1"/>
          </p:cNvSpPr>
          <p:nvPr>
            <p:ph type="body" sz="quarter" idx="16" hasCustomPrompt="1"/>
          </p:nvPr>
        </p:nvSpPr>
        <p:spPr>
          <a:xfrm>
            <a:off x="5105400" y="2231571"/>
            <a:ext cx="3487057" cy="3610429"/>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16"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10"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2BEBC13A-D81D-440E-BFC9-36FF48AE0C0C}" type="datetime1">
              <a:rPr lang="fr-FR" altLang="fr-FR"/>
            </a:fld>
            <a:endParaRPr lang="fr-FR" altLang="fr-FR"/>
          </a:p>
        </p:txBody>
      </p:sp>
      <p:sp>
        <p:nvSpPr>
          <p:cNvPr id="11"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_Titre-1image-H">
    <p:spTree>
      <p:nvGrpSpPr>
        <p:cNvPr id="1" name=""/>
        <p:cNvGrpSpPr/>
        <p:nvPr/>
      </p:nvGrpSpPr>
      <p:grpSpPr>
        <a:xfrm>
          <a:off x="0" y="0"/>
          <a:ext cx="0" cy="0"/>
          <a:chOff x="0" y="0"/>
          <a:chExt cx="0" cy="0"/>
        </a:xfrm>
      </p:grpSpPr>
      <p:pic>
        <p:nvPicPr>
          <p:cNvPr id="7" name="Image 1" descr="PPT neoma fondvert-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2" descr="pictover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7350" y="620713"/>
            <a:ext cx="855663"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6F7E39"/>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7414986" cy="314388"/>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1965389"/>
            <a:ext cx="7414986" cy="629040"/>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13" name="Espace réservé pour une image  12"/>
          <p:cNvSpPr>
            <a:spLocks noGrp="1"/>
          </p:cNvSpPr>
          <p:nvPr>
            <p:ph type="pic" sz="quarter" idx="15"/>
          </p:nvPr>
        </p:nvSpPr>
        <p:spPr>
          <a:xfrm>
            <a:off x="1384300" y="2593975"/>
            <a:ext cx="5781675" cy="3582988"/>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8"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9" name="Espace réservé de la date 3"/>
          <p:cNvSpPr>
            <a:spLocks noGrp="1"/>
          </p:cNvSpPr>
          <p:nvPr>
            <p:ph type="dt" sz="half" idx="16"/>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F9C8179A-CFD5-4FFB-A86B-57B97EA94808}" type="datetime1">
              <a:rPr lang="fr-FR" altLang="fr-FR"/>
            </a:fld>
            <a:endParaRPr lang="fr-FR" altLang="fr-FR"/>
          </a:p>
        </p:txBody>
      </p:sp>
      <p:sp>
        <p:nvSpPr>
          <p:cNvPr id="10" name="Espace réservé du pied de page 4"/>
          <p:cNvSpPr>
            <a:spLocks noGrp="1"/>
          </p:cNvSpPr>
          <p:nvPr>
            <p:ph type="ftr" sz="quarter" idx="17"/>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_titre_1image-V">
    <p:spTree>
      <p:nvGrpSpPr>
        <p:cNvPr id="1" name=""/>
        <p:cNvGrpSpPr/>
        <p:nvPr/>
      </p:nvGrpSpPr>
      <p:grpSpPr>
        <a:xfrm>
          <a:off x="0" y="0"/>
          <a:ext cx="0" cy="0"/>
          <a:chOff x="0" y="0"/>
          <a:chExt cx="0" cy="0"/>
        </a:xfrm>
      </p:grpSpPr>
      <p:pic>
        <p:nvPicPr>
          <p:cNvPr id="7" name="Image 1" descr="PPT neoma fondvert-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2" descr="pictover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7350" y="620713"/>
            <a:ext cx="855663"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6F7E39"/>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3487057" cy="580570"/>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2231572"/>
            <a:ext cx="3487057" cy="3479180"/>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14" name="Espace réservé pour une image  12"/>
          <p:cNvSpPr>
            <a:spLocks noGrp="1"/>
          </p:cNvSpPr>
          <p:nvPr>
            <p:ph type="pic" sz="quarter" idx="15"/>
          </p:nvPr>
        </p:nvSpPr>
        <p:spPr>
          <a:xfrm>
            <a:off x="5049158" y="1651001"/>
            <a:ext cx="3750128" cy="4059750"/>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8"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9" name="Espace réservé de la date 3"/>
          <p:cNvSpPr>
            <a:spLocks noGrp="1"/>
          </p:cNvSpPr>
          <p:nvPr>
            <p:ph type="dt" sz="half" idx="16"/>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BD244ACB-5422-4285-9912-AA0541483106}" type="datetime1">
              <a:rPr lang="fr-FR" altLang="fr-FR"/>
            </a:fld>
            <a:endParaRPr lang="fr-FR" altLang="fr-FR"/>
          </a:p>
        </p:txBody>
      </p:sp>
      <p:sp>
        <p:nvSpPr>
          <p:cNvPr id="10" name="Espace réservé du pied de page 4"/>
          <p:cNvSpPr>
            <a:spLocks noGrp="1"/>
          </p:cNvSpPr>
          <p:nvPr>
            <p:ph type="ftr" sz="quarter" idx="17"/>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pic>
        <p:nvPicPr>
          <p:cNvPr id="8" name="Image 1" descr="PPT neoma bas-pag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75" y="11113"/>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2" descr="pict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8938" y="606425"/>
            <a:ext cx="855662"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4E2981"/>
                </a:solidFill>
                <a:latin typeface="Times"/>
                <a:cs typeface="Times"/>
              </a:defRPr>
            </a:lvl1pPr>
          </a:lstStyle>
          <a:p>
            <a:pPr lvl="0"/>
            <a:r>
              <a:rPr lang="fr-FR" smtClean="0"/>
              <a:t>Cliquez pour modifier les styles du texte du masque</a:t>
            </a:r>
            <a:endParaRPr lang="fr-FR" smtClean="0"/>
          </a:p>
        </p:txBody>
      </p:sp>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4E2A82"/>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3487057" cy="580570"/>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2231571"/>
            <a:ext cx="3487057" cy="3610429"/>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12" name="Espace réservé du texte 19"/>
          <p:cNvSpPr>
            <a:spLocks noGrp="1"/>
          </p:cNvSpPr>
          <p:nvPr>
            <p:ph type="body" sz="quarter" idx="15" hasCustomPrompt="1"/>
          </p:nvPr>
        </p:nvSpPr>
        <p:spPr>
          <a:xfrm>
            <a:off x="5105400" y="1651001"/>
            <a:ext cx="3487057" cy="580570"/>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13" name="Espace réservé du texte 19"/>
          <p:cNvSpPr>
            <a:spLocks noGrp="1"/>
          </p:cNvSpPr>
          <p:nvPr>
            <p:ph type="body" sz="quarter" idx="16" hasCustomPrompt="1"/>
          </p:nvPr>
        </p:nvSpPr>
        <p:spPr>
          <a:xfrm>
            <a:off x="5105400" y="2231571"/>
            <a:ext cx="3487057" cy="3610429"/>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10"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727944"/>
                </a:solidFill>
                <a:latin typeface="Times" charset="0"/>
                <a:ea typeface="MS PGothic" panose="020B0600070205080204" pitchFamily="34" charset="-128"/>
                <a:cs typeface="Times" charset="0"/>
              </a:defRPr>
            </a:lvl1pPr>
          </a:lstStyle>
          <a:p>
            <a:pPr>
              <a:defRPr/>
            </a:pPr>
            <a:fld id="{EDE8B643-0C44-477D-9176-81D2B20AA584}" type="datetime1">
              <a:rPr lang="fr-FR" altLang="fr-FR"/>
            </a:fld>
            <a:endParaRPr lang="fr-FR" altLang="fr-FR"/>
          </a:p>
        </p:txBody>
      </p:sp>
      <p:sp>
        <p:nvSpPr>
          <p:cNvPr id="11"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_titre-texte-2images-H">
    <p:spTree>
      <p:nvGrpSpPr>
        <p:cNvPr id="1" name=""/>
        <p:cNvGrpSpPr/>
        <p:nvPr/>
      </p:nvGrpSpPr>
      <p:grpSpPr>
        <a:xfrm>
          <a:off x="0" y="0"/>
          <a:ext cx="0" cy="0"/>
          <a:chOff x="0" y="0"/>
          <a:chExt cx="0" cy="0"/>
        </a:xfrm>
      </p:grpSpPr>
      <p:pic>
        <p:nvPicPr>
          <p:cNvPr id="8" name="Image 1" descr="PPT neoma fondvert-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2" descr="pictover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7350" y="620713"/>
            <a:ext cx="855663"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6F7E39"/>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7414986" cy="314388"/>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1965389"/>
            <a:ext cx="7414986" cy="629040"/>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13" name="Espace réservé pour une image  12"/>
          <p:cNvSpPr>
            <a:spLocks noGrp="1"/>
          </p:cNvSpPr>
          <p:nvPr>
            <p:ph type="pic" sz="quarter" idx="15"/>
          </p:nvPr>
        </p:nvSpPr>
        <p:spPr>
          <a:xfrm>
            <a:off x="1384301" y="2890637"/>
            <a:ext cx="3518450" cy="2180435"/>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2" name="Espace réservé pour une image  12"/>
          <p:cNvSpPr>
            <a:spLocks noGrp="1"/>
          </p:cNvSpPr>
          <p:nvPr>
            <p:ph type="pic" sz="quarter" idx="16"/>
          </p:nvPr>
        </p:nvSpPr>
        <p:spPr>
          <a:xfrm>
            <a:off x="5257801" y="2890637"/>
            <a:ext cx="3518450" cy="2180435"/>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22"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10"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74FFDA85-DD84-41A7-9220-79C0289BF4EE}" type="datetime1">
              <a:rPr lang="fr-FR" altLang="fr-FR"/>
            </a:fld>
            <a:endParaRPr lang="fr-FR" altLang="fr-FR"/>
          </a:p>
        </p:txBody>
      </p:sp>
      <p:sp>
        <p:nvSpPr>
          <p:cNvPr id="11"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4_titre-texte-2images">
    <p:spTree>
      <p:nvGrpSpPr>
        <p:cNvPr id="1" name=""/>
        <p:cNvGrpSpPr/>
        <p:nvPr/>
      </p:nvGrpSpPr>
      <p:grpSpPr>
        <a:xfrm>
          <a:off x="0" y="0"/>
          <a:ext cx="0" cy="0"/>
          <a:chOff x="0" y="0"/>
          <a:chExt cx="0" cy="0"/>
        </a:xfrm>
      </p:grpSpPr>
      <p:pic>
        <p:nvPicPr>
          <p:cNvPr id="8" name="Image 1" descr="PPT neoma fondvert-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2" descr="pictover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7350" y="620713"/>
            <a:ext cx="855663"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6F7E39"/>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3487057" cy="580570"/>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2231572"/>
            <a:ext cx="3487057" cy="3479180"/>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12" name="Espace réservé pour une image  12"/>
          <p:cNvSpPr>
            <a:spLocks noGrp="1"/>
          </p:cNvSpPr>
          <p:nvPr>
            <p:ph type="pic" sz="quarter" idx="15"/>
          </p:nvPr>
        </p:nvSpPr>
        <p:spPr>
          <a:xfrm>
            <a:off x="5478504" y="1651002"/>
            <a:ext cx="2939782" cy="1821826"/>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3" name="Espace réservé pour une image  12"/>
          <p:cNvSpPr>
            <a:spLocks noGrp="1"/>
          </p:cNvSpPr>
          <p:nvPr>
            <p:ph type="pic" sz="quarter" idx="16"/>
          </p:nvPr>
        </p:nvSpPr>
        <p:spPr>
          <a:xfrm>
            <a:off x="5478504" y="3888926"/>
            <a:ext cx="2939782" cy="1821826"/>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22"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10"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E9C7E587-A961-4BF4-A72B-28397D2C11CA}" type="datetime1">
              <a:rPr lang="fr-FR" altLang="fr-FR"/>
            </a:fld>
            <a:endParaRPr lang="fr-FR" altLang="fr-FR"/>
          </a:p>
        </p:txBody>
      </p:sp>
      <p:sp>
        <p:nvSpPr>
          <p:cNvPr id="11"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4_titre et image">
    <p:spTree>
      <p:nvGrpSpPr>
        <p:cNvPr id="1" name=""/>
        <p:cNvGrpSpPr/>
        <p:nvPr/>
      </p:nvGrpSpPr>
      <p:grpSpPr>
        <a:xfrm>
          <a:off x="0" y="0"/>
          <a:ext cx="0" cy="0"/>
          <a:chOff x="0" y="0"/>
          <a:chExt cx="0" cy="0"/>
        </a:xfrm>
      </p:grpSpPr>
      <p:pic>
        <p:nvPicPr>
          <p:cNvPr id="5" name="Image 1" descr="PPT neoma fondvert-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2" descr="pictover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7350" y="620713"/>
            <a:ext cx="855663"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6F7E39"/>
                </a:solidFill>
                <a:latin typeface="Times"/>
                <a:cs typeface="Times"/>
              </a:defRPr>
            </a:lvl1pPr>
          </a:lstStyle>
          <a:p>
            <a:r>
              <a:rPr lang="fr-FR" smtClean="0"/>
              <a:t>Cliquez et modifiez le titre</a:t>
            </a:r>
            <a:endParaRPr lang="fr-FR" dirty="0"/>
          </a:p>
        </p:txBody>
      </p:sp>
      <p:sp>
        <p:nvSpPr>
          <p:cNvPr id="14" name="Espace réservé pour une image  12"/>
          <p:cNvSpPr>
            <a:spLocks noGrp="1"/>
          </p:cNvSpPr>
          <p:nvPr>
            <p:ph type="pic" sz="quarter" idx="15"/>
          </p:nvPr>
        </p:nvSpPr>
        <p:spPr>
          <a:xfrm>
            <a:off x="1383750" y="1651001"/>
            <a:ext cx="6254393" cy="3927928"/>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8"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7" name="Espace réservé de la date 3"/>
          <p:cNvSpPr>
            <a:spLocks noGrp="1"/>
          </p:cNvSpPr>
          <p:nvPr>
            <p:ph type="dt" sz="half" idx="16"/>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B5014D7D-48CA-403C-8941-F74A88FD9670}" type="datetime1">
              <a:rPr lang="fr-FR" altLang="fr-FR"/>
            </a:fld>
            <a:endParaRPr lang="fr-FR" altLang="fr-FR"/>
          </a:p>
        </p:txBody>
      </p:sp>
      <p:sp>
        <p:nvSpPr>
          <p:cNvPr id="8" name="Espace réservé du pied de page 4"/>
          <p:cNvSpPr>
            <a:spLocks noGrp="1"/>
          </p:cNvSpPr>
          <p:nvPr>
            <p:ph type="ftr" sz="quarter" idx="17"/>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9_titre et contenu">
    <p:spTree>
      <p:nvGrpSpPr>
        <p:cNvPr id="1" name=""/>
        <p:cNvGrpSpPr/>
        <p:nvPr/>
      </p:nvGrpSpPr>
      <p:grpSpPr>
        <a:xfrm>
          <a:off x="0" y="0"/>
          <a:ext cx="0" cy="0"/>
          <a:chOff x="0" y="0"/>
          <a:chExt cx="0" cy="0"/>
        </a:xfrm>
      </p:grpSpPr>
      <p:pic>
        <p:nvPicPr>
          <p:cNvPr id="5" name="Image 1" descr="PPT neoma fondvert-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2" descr="pictover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7350" y="620713"/>
            <a:ext cx="855663"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6F7E39"/>
                </a:solidFill>
                <a:latin typeface="Times"/>
                <a:cs typeface="Times"/>
              </a:defRPr>
            </a:lvl1pPr>
          </a:lstStyle>
          <a:p>
            <a:r>
              <a:rPr lang="fr-FR" smtClean="0"/>
              <a:t>Cliquez et modifiez le titre</a:t>
            </a:r>
            <a:endParaRPr lang="fr-FR" dirty="0"/>
          </a:p>
        </p:txBody>
      </p:sp>
      <p:sp>
        <p:nvSpPr>
          <p:cNvPr id="13" name="Espace réservé du contenu 12"/>
          <p:cNvSpPr>
            <a:spLocks noGrp="1"/>
          </p:cNvSpPr>
          <p:nvPr>
            <p:ph sz="quarter" idx="16" hasCustomPrompt="1"/>
          </p:nvPr>
        </p:nvSpPr>
        <p:spPr>
          <a:xfrm>
            <a:off x="1383750" y="1651000"/>
            <a:ext cx="6713538" cy="3927475"/>
          </a:xfrm>
          <a:prstGeom prst="rect">
            <a:avLst/>
          </a:prstGeom>
        </p:spPr>
        <p:txBody>
          <a:bodyPr vert="horz"/>
          <a:lstStyle>
            <a:lvl1pPr>
              <a:buFontTx/>
              <a:buNone/>
              <a:defRPr sz="1400">
                <a:solidFill>
                  <a:srgbClr val="88746A"/>
                </a:solidFill>
                <a:latin typeface="Arial" panose="020B0604020202020204" pitchFamily="34" charset="0"/>
                <a:cs typeface="Arial" panose="020B0604020202020204" pitchFamily="34" charset="0"/>
              </a:defRPr>
            </a:lvl1pPr>
            <a:lvl2pPr>
              <a:buFontTx/>
              <a:buNone/>
              <a:defRPr sz="1400"/>
            </a:lvl2pPr>
            <a:lvl3pPr>
              <a:buFontTx/>
              <a:buNone/>
              <a:defRPr sz="1400"/>
            </a:lvl3pPr>
            <a:lvl4pPr>
              <a:buFontTx/>
              <a:buNone/>
              <a:defRPr sz="1400"/>
            </a:lvl4pPr>
            <a:lvl5pPr>
              <a:buFontTx/>
              <a:buNone/>
              <a:defRPr sz="1400"/>
            </a:lvl5pPr>
          </a:lstStyle>
          <a:p>
            <a:pPr lvl="0"/>
            <a:r>
              <a:rPr lang="fr-FR" dirty="0" smtClean="0"/>
              <a:t>Cliquez pour modifier les styles du texte du masque</a:t>
            </a:r>
            <a:endParaRPr lang="fr-FR" dirty="0" smtClean="0"/>
          </a:p>
        </p:txBody>
      </p:sp>
      <p:sp>
        <p:nvSpPr>
          <p:cNvPr id="18"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88746A"/>
                </a:solidFill>
                <a:latin typeface="Times"/>
                <a:cs typeface="Times"/>
              </a:defRPr>
            </a:lvl1pPr>
          </a:lstStyle>
          <a:p>
            <a:pPr lvl="0"/>
            <a:r>
              <a:rPr lang="fr-FR" smtClean="0"/>
              <a:t>Cliquez pour modifier les styles du texte du masque</a:t>
            </a:r>
            <a:endParaRPr lang="fr-FR" smtClean="0"/>
          </a:p>
        </p:txBody>
      </p:sp>
      <p:sp>
        <p:nvSpPr>
          <p:cNvPr id="7"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4E2981"/>
                </a:solidFill>
                <a:latin typeface="Times" charset="0"/>
                <a:ea typeface="MS PGothic" panose="020B0600070205080204" pitchFamily="34" charset="-128"/>
                <a:cs typeface="Times" charset="0"/>
              </a:defRPr>
            </a:lvl1pPr>
          </a:lstStyle>
          <a:p>
            <a:pPr>
              <a:defRPr/>
            </a:pPr>
            <a:fld id="{E89BA0DF-9967-494A-90D0-A91573175667}" type="datetime1">
              <a:rPr lang="fr-FR" altLang="fr-FR"/>
            </a:fld>
            <a:endParaRPr lang="fr-FR" altLang="fr-FR"/>
          </a:p>
        </p:txBody>
      </p:sp>
      <p:sp>
        <p:nvSpPr>
          <p:cNvPr id="8"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userDrawn="1">
  <p:cSld name="Page de garde">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p:custDataLst>
              <p:tags r:id="rId2"/>
            </p:custDataLst>
          </p:nvPr>
        </p:nvGraphicFramePr>
        <p:xfrm>
          <a:off x="1464" y="1589"/>
          <a:ext cx="1465" cy="1587"/>
        </p:xfrm>
        <a:graphic>
          <a:graphicData uri="http://schemas.openxmlformats.org/presentationml/2006/ole">
            <mc:AlternateContent xmlns:mc="http://schemas.openxmlformats.org/markup-compatibility/2006">
              <mc:Choice xmlns:v="urn:schemas-microsoft-com:vml" Requires="v">
                <p:oleObj spid="_x0000_s328134" name="think-cell Slide" r:id="rId3" imgW="12700" imgH="12700" progId="TCLayout.ActiveDocument.1">
                  <p:embed/>
                </p:oleObj>
              </mc:Choice>
              <mc:Fallback>
                <p:oleObj name="think-cell Slide" r:id="rId3" imgW="12700" imgH="12700" progId="TCLayout.ActiveDocument.1">
                  <p:embed/>
                  <p:pic>
                    <p:nvPicPr>
                      <p:cNvPr id="0" name="图片 32799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64" y="1589"/>
                        <a:ext cx="1465"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10" name="Freeform 38"/>
          <p:cNvSpPr/>
          <p:nvPr userDrawn="1"/>
        </p:nvSpPr>
        <p:spPr bwMode="auto">
          <a:xfrm>
            <a:off x="3046412" y="676275"/>
            <a:ext cx="2389188" cy="5516563"/>
          </a:xfrm>
          <a:custGeom>
            <a:avLst/>
            <a:gdLst/>
            <a:ahLst/>
            <a:cxnLst>
              <a:cxn ang="0">
                <a:pos x="0" y="1735"/>
              </a:cxn>
              <a:cxn ang="0">
                <a:pos x="321" y="868"/>
              </a:cxn>
              <a:cxn ang="0">
                <a:pos x="0" y="0"/>
              </a:cxn>
              <a:cxn ang="0">
                <a:pos x="752" y="868"/>
              </a:cxn>
              <a:cxn ang="0">
                <a:pos x="0" y="1735"/>
              </a:cxn>
            </a:cxnLst>
            <a:rect l="0" t="0" r="r" b="b"/>
            <a:pathLst>
              <a:path w="752" h="1735">
                <a:moveTo>
                  <a:pt x="0" y="1735"/>
                </a:moveTo>
                <a:cubicBezTo>
                  <a:pt x="285" y="1501"/>
                  <a:pt x="321" y="1016"/>
                  <a:pt x="321" y="868"/>
                </a:cubicBezTo>
                <a:cubicBezTo>
                  <a:pt x="321" y="719"/>
                  <a:pt x="285" y="234"/>
                  <a:pt x="0" y="0"/>
                </a:cubicBezTo>
                <a:cubicBezTo>
                  <a:pt x="455" y="44"/>
                  <a:pt x="752" y="386"/>
                  <a:pt x="752" y="868"/>
                </a:cubicBezTo>
                <a:cubicBezTo>
                  <a:pt x="752" y="1349"/>
                  <a:pt x="455" y="1691"/>
                  <a:pt x="0" y="1735"/>
                </a:cubicBezTo>
              </a:path>
            </a:pathLst>
          </a:custGeom>
          <a:solidFill>
            <a:srgbClr val="EAE4E1"/>
          </a:solidFill>
          <a:ln w="9525">
            <a:noFill/>
            <a:round/>
          </a:ln>
        </p:spPr>
        <p:txBody>
          <a:bodyPr vert="horz" wrap="square" lIns="91440" tIns="45720" rIns="91440" bIns="45720" numCol="1" anchor="t" anchorCtr="0" compatLnSpc="1"/>
          <a:lstStyle/>
          <a:p>
            <a:endParaRPr lang="en-US"/>
          </a:p>
        </p:txBody>
      </p:sp>
      <p:sp>
        <p:nvSpPr>
          <p:cNvPr id="3111" name="Freeform 39"/>
          <p:cNvSpPr/>
          <p:nvPr userDrawn="1"/>
        </p:nvSpPr>
        <p:spPr bwMode="auto">
          <a:xfrm>
            <a:off x="-4763" y="676275"/>
            <a:ext cx="1500188" cy="5516563"/>
          </a:xfrm>
          <a:custGeom>
            <a:avLst/>
            <a:gdLst/>
            <a:ahLst/>
            <a:cxnLst>
              <a:cxn ang="0">
                <a:pos x="151" y="868"/>
              </a:cxn>
              <a:cxn ang="0">
                <a:pos x="472" y="0"/>
              </a:cxn>
              <a:cxn ang="0">
                <a:pos x="0" y="195"/>
              </a:cxn>
              <a:cxn ang="0">
                <a:pos x="0" y="1540"/>
              </a:cxn>
              <a:cxn ang="0">
                <a:pos x="472" y="1735"/>
              </a:cxn>
              <a:cxn ang="0">
                <a:pos x="151" y="868"/>
              </a:cxn>
            </a:cxnLst>
            <a:rect l="0" t="0" r="r" b="b"/>
            <a:pathLst>
              <a:path w="472" h="1735">
                <a:moveTo>
                  <a:pt x="151" y="868"/>
                </a:moveTo>
                <a:cubicBezTo>
                  <a:pt x="151" y="719"/>
                  <a:pt x="187" y="234"/>
                  <a:pt x="472" y="0"/>
                </a:cubicBezTo>
                <a:cubicBezTo>
                  <a:pt x="285" y="18"/>
                  <a:pt x="124" y="87"/>
                  <a:pt x="0" y="195"/>
                </a:cubicBezTo>
                <a:cubicBezTo>
                  <a:pt x="0" y="1540"/>
                  <a:pt x="0" y="1540"/>
                  <a:pt x="0" y="1540"/>
                </a:cubicBezTo>
                <a:cubicBezTo>
                  <a:pt x="124" y="1648"/>
                  <a:pt x="285" y="1717"/>
                  <a:pt x="472" y="1735"/>
                </a:cubicBezTo>
                <a:cubicBezTo>
                  <a:pt x="187" y="1501"/>
                  <a:pt x="151" y="1016"/>
                  <a:pt x="151" y="868"/>
                </a:cubicBezTo>
                <a:close/>
              </a:path>
            </a:pathLst>
          </a:custGeom>
          <a:solidFill>
            <a:srgbClr val="582E91"/>
          </a:solidFill>
          <a:ln w="9525">
            <a:noFill/>
            <a:round/>
          </a:ln>
        </p:spPr>
        <p:txBody>
          <a:bodyPr vert="horz" wrap="square" lIns="91440" tIns="45720" rIns="91440" bIns="45720" numCol="1" anchor="t" anchorCtr="0" compatLnSpc="1"/>
          <a:lstStyle/>
          <a:p>
            <a:endParaRPr lang="en-US"/>
          </a:p>
        </p:txBody>
      </p:sp>
      <p:sp>
        <p:nvSpPr>
          <p:cNvPr id="3112" name="Rectangle 40"/>
          <p:cNvSpPr>
            <a:spLocks noChangeArrowheads="1"/>
          </p:cNvSpPr>
          <p:nvPr userDrawn="1"/>
        </p:nvSpPr>
        <p:spPr bwMode="auto">
          <a:xfrm>
            <a:off x="1527175" y="4208463"/>
            <a:ext cx="663575" cy="12700"/>
          </a:xfrm>
          <a:prstGeom prst="rect">
            <a:avLst/>
          </a:prstGeom>
          <a:solidFill>
            <a:srgbClr val="A3968E"/>
          </a:solidFill>
          <a:ln w="9525">
            <a:noFill/>
            <a:miter lim="800000"/>
          </a:ln>
        </p:spPr>
        <p:txBody>
          <a:bodyPr vert="horz" wrap="square" lIns="91440" tIns="45720" rIns="91440" bIns="45720" numCol="1" anchor="t" anchorCtr="0" compatLnSpc="1"/>
          <a:lstStyle/>
          <a:p>
            <a:endParaRPr lang="en-US"/>
          </a:p>
        </p:txBody>
      </p:sp>
      <p:sp>
        <p:nvSpPr>
          <p:cNvPr id="2" name="Title 1"/>
          <p:cNvSpPr>
            <a:spLocks noGrp="1"/>
          </p:cNvSpPr>
          <p:nvPr>
            <p:ph type="ctrTitle" hasCustomPrompt="1"/>
          </p:nvPr>
        </p:nvSpPr>
        <p:spPr>
          <a:xfrm>
            <a:off x="1522450" y="2440214"/>
            <a:ext cx="5384551" cy="1092200"/>
          </a:xfrm>
          <a:prstGeom prst="rect">
            <a:avLst/>
          </a:prstGeom>
        </p:spPr>
        <p:txBody>
          <a:bodyPr lIns="0" tIns="0" rIns="0" bIns="0" anchor="b" anchorCtr="0">
            <a:noAutofit/>
          </a:bodyPr>
          <a:lstStyle>
            <a:lvl1pPr algn="l">
              <a:lnSpc>
                <a:spcPct val="90000"/>
              </a:lnSpc>
              <a:spcAft>
                <a:spcPts val="0"/>
              </a:spcAft>
              <a:defRPr sz="3650" b="1" cap="none" baseline="0">
                <a:solidFill>
                  <a:srgbClr val="582E91"/>
                </a:solidFill>
                <a:latin typeface="Arial" panose="020B0604020202020204" pitchFamily="34" charset="0"/>
                <a:cs typeface="Arial" panose="020B0604020202020204" pitchFamily="34" charset="0"/>
              </a:defRPr>
            </a:lvl1pPr>
          </a:lstStyle>
          <a:p>
            <a:r>
              <a:rPr lang="fr-FR" dirty="0"/>
              <a:t>Titre de la présentation </a:t>
            </a:r>
            <a:r>
              <a:rPr lang="fr-FR" dirty="0" err="1"/>
              <a:t>powerpoint</a:t>
            </a:r>
            <a:endParaRPr lang="fr-FR" dirty="0"/>
          </a:p>
        </p:txBody>
      </p:sp>
      <p:sp>
        <p:nvSpPr>
          <p:cNvPr id="70" name="Text Placeholder 69"/>
          <p:cNvSpPr>
            <a:spLocks noGrp="1"/>
          </p:cNvSpPr>
          <p:nvPr>
            <p:ph type="body" sz="quarter" idx="10" hasCustomPrompt="1"/>
          </p:nvPr>
        </p:nvSpPr>
        <p:spPr>
          <a:xfrm>
            <a:off x="1522450" y="3606800"/>
            <a:ext cx="5384551" cy="596900"/>
          </a:xfrm>
          <a:prstGeom prst="rect">
            <a:avLst/>
          </a:prstGeom>
        </p:spPr>
        <p:txBody>
          <a:bodyPr/>
          <a:lstStyle>
            <a:lvl1pPr>
              <a:defRPr sz="2650" cap="all" baseline="0">
                <a:solidFill>
                  <a:srgbClr val="A3968E"/>
                </a:solidFill>
                <a:latin typeface="+mj-lt"/>
              </a:defRPr>
            </a:lvl1pPr>
            <a:lvl2pPr>
              <a:defRPr sz="2600" cap="all" baseline="0"/>
            </a:lvl2pPr>
            <a:lvl3pPr>
              <a:defRPr sz="2600" cap="all" baseline="0"/>
            </a:lvl3pPr>
            <a:lvl4pPr>
              <a:defRPr sz="2600" cap="all" baseline="0"/>
            </a:lvl4pPr>
            <a:lvl5pPr>
              <a:defRPr sz="2600" cap="all" baseline="0"/>
            </a:lvl5pPr>
          </a:lstStyle>
          <a:p>
            <a:pPr lvl="0"/>
            <a:r>
              <a:rPr lang="en-US" dirty="0" err="1"/>
              <a:t>Sous</a:t>
            </a:r>
            <a:r>
              <a:rPr lang="en-US" dirty="0"/>
              <a:t> </a:t>
            </a:r>
            <a:r>
              <a:rPr lang="en-US" dirty="0" err="1"/>
              <a:t>Titre</a:t>
            </a:r>
            <a:endParaRPr lang="en-US" dirty="0"/>
          </a:p>
        </p:txBody>
      </p:sp>
      <p:sp>
        <p:nvSpPr>
          <p:cNvPr id="71" name="Text Placeholder 69"/>
          <p:cNvSpPr>
            <a:spLocks noGrp="1"/>
          </p:cNvSpPr>
          <p:nvPr>
            <p:ph type="body" sz="quarter" idx="11" hasCustomPrompt="1"/>
          </p:nvPr>
        </p:nvSpPr>
        <p:spPr>
          <a:xfrm>
            <a:off x="1522450" y="4394200"/>
            <a:ext cx="5384551" cy="596900"/>
          </a:xfrm>
          <a:prstGeom prst="rect">
            <a:avLst/>
          </a:prstGeom>
        </p:spPr>
        <p:txBody>
          <a:bodyPr/>
          <a:lstStyle>
            <a:lvl1pPr>
              <a:defRPr sz="2100" cap="all" baseline="0">
                <a:solidFill>
                  <a:srgbClr val="582E91"/>
                </a:solidFill>
                <a:latin typeface="Arial Black" panose="020B0A04020102020204" pitchFamily="34" charset="0"/>
              </a:defRPr>
            </a:lvl1pPr>
            <a:lvl2pPr>
              <a:defRPr sz="2600" cap="all" baseline="0"/>
            </a:lvl2pPr>
            <a:lvl3pPr>
              <a:defRPr sz="2600" cap="all" baseline="0"/>
            </a:lvl3pPr>
            <a:lvl4pPr>
              <a:defRPr sz="2600" cap="all" baseline="0"/>
            </a:lvl4pPr>
            <a:lvl5pPr>
              <a:defRPr sz="2600" cap="all" baseline="0"/>
            </a:lvl5pPr>
          </a:lstStyle>
          <a:p>
            <a:pPr lvl="0"/>
            <a:r>
              <a:rPr lang="en-US" dirty="0"/>
              <a:t>Date</a:t>
            </a:r>
            <a:endParaRPr lang="en-US" dirty="0"/>
          </a:p>
        </p:txBody>
      </p:sp>
      <p:pic>
        <p:nvPicPr>
          <p:cNvPr id="3" name="Picture 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767754" y="390677"/>
            <a:ext cx="3238209" cy="1695598"/>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Citation">
    <p:spTree>
      <p:nvGrpSpPr>
        <p:cNvPr id="1" name=""/>
        <p:cNvGrpSpPr/>
        <p:nvPr/>
      </p:nvGrpSpPr>
      <p:grpSpPr>
        <a:xfrm>
          <a:off x="0" y="0"/>
          <a:ext cx="0" cy="0"/>
          <a:chOff x="0" y="0"/>
          <a:chExt cx="0" cy="0"/>
        </a:xfrm>
      </p:grpSpPr>
      <p:graphicFrame>
        <p:nvGraphicFramePr>
          <p:cNvPr id="64" name="Object 63"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329155" name="think-cell Slide" r:id="rId3" imgW="12700" imgH="12700" progId="TCLayout.ActiveDocument.1">
                  <p:embed/>
                </p:oleObj>
              </mc:Choice>
              <mc:Fallback>
                <p:oleObj name="think-cell Slide" r:id="rId3" imgW="12700" imgH="12700" progId="TCLayout.ActiveDocument.1">
                  <p:embed/>
                  <p:pic>
                    <p:nvPicPr>
                      <p:cNvPr id="0" name="图片 3290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364" name="Freeform 4"/>
          <p:cNvSpPr/>
          <p:nvPr userDrawn="1"/>
        </p:nvSpPr>
        <p:spPr bwMode="auto">
          <a:xfrm>
            <a:off x="477837" y="1565275"/>
            <a:ext cx="998538" cy="1714500"/>
          </a:xfrm>
          <a:custGeom>
            <a:avLst/>
            <a:gdLst/>
            <a:ahLst/>
            <a:cxnLst>
              <a:cxn ang="0">
                <a:pos x="187" y="256"/>
              </a:cxn>
              <a:cxn ang="0">
                <a:pos x="150" y="262"/>
              </a:cxn>
              <a:cxn ang="0">
                <a:pos x="295" y="84"/>
              </a:cxn>
              <a:cxn ang="0">
                <a:pos x="193" y="0"/>
              </a:cxn>
              <a:cxn ang="0">
                <a:pos x="0" y="348"/>
              </a:cxn>
              <a:cxn ang="0">
                <a:pos x="166" y="539"/>
              </a:cxn>
              <a:cxn ang="0">
                <a:pos x="314" y="391"/>
              </a:cxn>
              <a:cxn ang="0">
                <a:pos x="187" y="256"/>
              </a:cxn>
            </a:cxnLst>
            <a:rect l="0" t="0" r="r" b="b"/>
            <a:pathLst>
              <a:path w="314" h="539">
                <a:moveTo>
                  <a:pt x="187" y="256"/>
                </a:moveTo>
                <a:cubicBezTo>
                  <a:pt x="172" y="256"/>
                  <a:pt x="157" y="258"/>
                  <a:pt x="150" y="262"/>
                </a:cubicBezTo>
                <a:cubicBezTo>
                  <a:pt x="166" y="195"/>
                  <a:pt x="236" y="116"/>
                  <a:pt x="295" y="84"/>
                </a:cubicBezTo>
                <a:cubicBezTo>
                  <a:pt x="193" y="0"/>
                  <a:pt x="193" y="0"/>
                  <a:pt x="193" y="0"/>
                </a:cubicBezTo>
                <a:cubicBezTo>
                  <a:pt x="77" y="82"/>
                  <a:pt x="0" y="208"/>
                  <a:pt x="0" y="348"/>
                </a:cubicBezTo>
                <a:cubicBezTo>
                  <a:pt x="0" y="470"/>
                  <a:pt x="79" y="539"/>
                  <a:pt x="166" y="539"/>
                </a:cubicBezTo>
                <a:cubicBezTo>
                  <a:pt x="247" y="539"/>
                  <a:pt x="314" y="471"/>
                  <a:pt x="314" y="391"/>
                </a:cubicBezTo>
                <a:cubicBezTo>
                  <a:pt x="314" y="311"/>
                  <a:pt x="258" y="256"/>
                  <a:pt x="187" y="256"/>
                </a:cubicBezTo>
                <a:close/>
              </a:path>
            </a:pathLst>
          </a:custGeom>
          <a:solidFill>
            <a:srgbClr val="CFC6C0"/>
          </a:solidFill>
          <a:ln w="9525">
            <a:noFill/>
            <a:round/>
          </a:ln>
        </p:spPr>
        <p:txBody>
          <a:bodyPr vert="horz" wrap="square" lIns="91440" tIns="45720" rIns="91440" bIns="45720" numCol="1" anchor="t" anchorCtr="0" compatLnSpc="1"/>
          <a:lstStyle/>
          <a:p>
            <a:endParaRPr lang="en-US"/>
          </a:p>
        </p:txBody>
      </p:sp>
      <p:sp>
        <p:nvSpPr>
          <p:cNvPr id="15365" name="Freeform 5"/>
          <p:cNvSpPr/>
          <p:nvPr userDrawn="1"/>
        </p:nvSpPr>
        <p:spPr bwMode="auto">
          <a:xfrm>
            <a:off x="1622425" y="1565275"/>
            <a:ext cx="995363" cy="1714500"/>
          </a:xfrm>
          <a:custGeom>
            <a:avLst/>
            <a:gdLst/>
            <a:ahLst/>
            <a:cxnLst>
              <a:cxn ang="0">
                <a:pos x="187" y="256"/>
              </a:cxn>
              <a:cxn ang="0">
                <a:pos x="150" y="262"/>
              </a:cxn>
              <a:cxn ang="0">
                <a:pos x="296" y="84"/>
              </a:cxn>
              <a:cxn ang="0">
                <a:pos x="193" y="0"/>
              </a:cxn>
              <a:cxn ang="0">
                <a:pos x="0" y="348"/>
              </a:cxn>
              <a:cxn ang="0">
                <a:pos x="167" y="539"/>
              </a:cxn>
              <a:cxn ang="0">
                <a:pos x="313" y="391"/>
              </a:cxn>
              <a:cxn ang="0">
                <a:pos x="187" y="256"/>
              </a:cxn>
            </a:cxnLst>
            <a:rect l="0" t="0" r="r" b="b"/>
            <a:pathLst>
              <a:path w="313" h="539">
                <a:moveTo>
                  <a:pt x="187" y="256"/>
                </a:moveTo>
                <a:cubicBezTo>
                  <a:pt x="172" y="256"/>
                  <a:pt x="155" y="258"/>
                  <a:pt x="150" y="262"/>
                </a:cubicBezTo>
                <a:cubicBezTo>
                  <a:pt x="165" y="195"/>
                  <a:pt x="236" y="116"/>
                  <a:pt x="296" y="84"/>
                </a:cubicBezTo>
                <a:cubicBezTo>
                  <a:pt x="193" y="0"/>
                  <a:pt x="193" y="0"/>
                  <a:pt x="193" y="0"/>
                </a:cubicBezTo>
                <a:cubicBezTo>
                  <a:pt x="77" y="82"/>
                  <a:pt x="0" y="208"/>
                  <a:pt x="0" y="348"/>
                </a:cubicBezTo>
                <a:cubicBezTo>
                  <a:pt x="0" y="470"/>
                  <a:pt x="79" y="539"/>
                  <a:pt x="167" y="539"/>
                </a:cubicBezTo>
                <a:cubicBezTo>
                  <a:pt x="247" y="539"/>
                  <a:pt x="313" y="471"/>
                  <a:pt x="313" y="391"/>
                </a:cubicBezTo>
                <a:cubicBezTo>
                  <a:pt x="313" y="311"/>
                  <a:pt x="258" y="256"/>
                  <a:pt x="187" y="256"/>
                </a:cubicBezTo>
                <a:close/>
              </a:path>
            </a:pathLst>
          </a:custGeom>
          <a:solidFill>
            <a:srgbClr val="CFC6C0"/>
          </a:solidFill>
          <a:ln w="9525">
            <a:noFill/>
            <a:round/>
          </a:ln>
        </p:spPr>
        <p:txBody>
          <a:bodyPr vert="horz" wrap="square" lIns="91440" tIns="45720" rIns="91440" bIns="45720" numCol="1" anchor="t" anchorCtr="0" compatLnSpc="1"/>
          <a:lstStyle/>
          <a:p>
            <a:endParaRPr lang="en-US"/>
          </a:p>
        </p:txBody>
      </p:sp>
      <p:sp>
        <p:nvSpPr>
          <p:cNvPr id="15366" name="Freeform 6"/>
          <p:cNvSpPr/>
          <p:nvPr userDrawn="1"/>
        </p:nvSpPr>
        <p:spPr bwMode="auto">
          <a:xfrm>
            <a:off x="-4763" y="-7938"/>
            <a:ext cx="7373938" cy="795338"/>
          </a:xfrm>
          <a:custGeom>
            <a:avLst/>
            <a:gdLst/>
            <a:ahLst/>
            <a:cxnLst>
              <a:cxn ang="0">
                <a:pos x="37" y="250"/>
              </a:cxn>
              <a:cxn ang="0">
                <a:pos x="75" y="249"/>
              </a:cxn>
              <a:cxn ang="0">
                <a:pos x="99" y="249"/>
              </a:cxn>
              <a:cxn ang="0">
                <a:pos x="130" y="248"/>
              </a:cxn>
              <a:cxn ang="0">
                <a:pos x="172" y="247"/>
              </a:cxn>
              <a:cxn ang="0">
                <a:pos x="230" y="246"/>
              </a:cxn>
              <a:cxn ang="0">
                <a:pos x="265" y="245"/>
              </a:cxn>
              <a:cxn ang="0">
                <a:pos x="300" y="244"/>
              </a:cxn>
              <a:cxn ang="0">
                <a:pos x="343" y="243"/>
              </a:cxn>
              <a:cxn ang="0">
                <a:pos x="381" y="242"/>
              </a:cxn>
              <a:cxn ang="0">
                <a:pos x="429" y="242"/>
              </a:cxn>
              <a:cxn ang="0">
                <a:pos x="459" y="241"/>
              </a:cxn>
              <a:cxn ang="0">
                <a:pos x="540" y="239"/>
              </a:cxn>
              <a:cxn ang="0">
                <a:pos x="577" y="238"/>
              </a:cxn>
              <a:cxn ang="0">
                <a:pos x="628" y="237"/>
              </a:cxn>
              <a:cxn ang="0">
                <a:pos x="679" y="235"/>
              </a:cxn>
              <a:cxn ang="0">
                <a:pos x="715" y="235"/>
              </a:cxn>
              <a:cxn ang="0">
                <a:pos x="779" y="233"/>
              </a:cxn>
              <a:cxn ang="0">
                <a:pos x="825" y="232"/>
              </a:cxn>
              <a:cxn ang="0">
                <a:pos x="887" y="230"/>
              </a:cxn>
              <a:cxn ang="0">
                <a:pos x="938" y="230"/>
              </a:cxn>
              <a:cxn ang="0">
                <a:pos x="975" y="229"/>
              </a:cxn>
              <a:cxn ang="0">
                <a:pos x="1045" y="228"/>
              </a:cxn>
              <a:cxn ang="0">
                <a:pos x="1076" y="227"/>
              </a:cxn>
              <a:cxn ang="0">
                <a:pos x="1163" y="225"/>
              </a:cxn>
              <a:cxn ang="0">
                <a:pos x="1240" y="223"/>
              </a:cxn>
              <a:cxn ang="0">
                <a:pos x="1264" y="223"/>
              </a:cxn>
              <a:cxn ang="0">
                <a:pos x="1315" y="221"/>
              </a:cxn>
              <a:cxn ang="0">
                <a:pos x="1347" y="220"/>
              </a:cxn>
              <a:cxn ang="0">
                <a:pos x="1394" y="218"/>
              </a:cxn>
              <a:cxn ang="0">
                <a:pos x="1461" y="215"/>
              </a:cxn>
              <a:cxn ang="0">
                <a:pos x="1501" y="215"/>
              </a:cxn>
              <a:cxn ang="0">
                <a:pos x="1588" y="212"/>
              </a:cxn>
              <a:cxn ang="0">
                <a:pos x="1624" y="211"/>
              </a:cxn>
              <a:cxn ang="0">
                <a:pos x="1686" y="209"/>
              </a:cxn>
              <a:cxn ang="0">
                <a:pos x="1758" y="206"/>
              </a:cxn>
              <a:cxn ang="0">
                <a:pos x="1790" y="204"/>
              </a:cxn>
              <a:cxn ang="0">
                <a:pos x="1828" y="202"/>
              </a:cxn>
              <a:cxn ang="0">
                <a:pos x="1867" y="200"/>
              </a:cxn>
              <a:cxn ang="0">
                <a:pos x="1945" y="200"/>
              </a:cxn>
              <a:cxn ang="0">
                <a:pos x="1975" y="197"/>
              </a:cxn>
              <a:cxn ang="0">
                <a:pos x="2000" y="193"/>
              </a:cxn>
              <a:cxn ang="0">
                <a:pos x="2007" y="189"/>
              </a:cxn>
              <a:cxn ang="0">
                <a:pos x="2069" y="182"/>
              </a:cxn>
              <a:cxn ang="0">
                <a:pos x="2111" y="179"/>
              </a:cxn>
              <a:cxn ang="0">
                <a:pos x="2160" y="175"/>
              </a:cxn>
              <a:cxn ang="0">
                <a:pos x="2290" y="169"/>
              </a:cxn>
              <a:cxn ang="0">
                <a:pos x="2295" y="160"/>
              </a:cxn>
              <a:cxn ang="0">
                <a:pos x="2314" y="145"/>
              </a:cxn>
              <a:cxn ang="0">
                <a:pos x="2309" y="132"/>
              </a:cxn>
              <a:cxn ang="0">
                <a:pos x="2297" y="95"/>
              </a:cxn>
              <a:cxn ang="0">
                <a:pos x="2310" y="83"/>
              </a:cxn>
              <a:cxn ang="0">
                <a:pos x="2307" y="71"/>
              </a:cxn>
              <a:cxn ang="0">
                <a:pos x="2290" y="25"/>
              </a:cxn>
              <a:cxn ang="0">
                <a:pos x="2279" y="1"/>
              </a:cxn>
              <a:cxn ang="0">
                <a:pos x="0" y="250"/>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582E91"/>
          </a:solidFill>
          <a:ln w="9525">
            <a:noFill/>
            <a:round/>
          </a:ln>
        </p:spPr>
        <p:txBody>
          <a:bodyPr vert="horz" wrap="square" lIns="91440" tIns="45720" rIns="91440" bIns="45720" numCol="1" anchor="t" anchorCtr="0" compatLnSpc="1"/>
          <a:lstStyle/>
          <a:p>
            <a:endParaRPr lang="en-US"/>
          </a:p>
        </p:txBody>
      </p:sp>
      <p:sp>
        <p:nvSpPr>
          <p:cNvPr id="65" name="Footer Placeholder 64"/>
          <p:cNvSpPr>
            <a:spLocks noGrp="1"/>
          </p:cNvSpPr>
          <p:nvPr>
            <p:ph type="ftr" sz="quarter" idx="11"/>
          </p:nvPr>
        </p:nvSpPr>
        <p:spPr>
          <a:xfrm>
            <a:off x="404724" y="257660"/>
            <a:ext cx="6714125" cy="218501"/>
          </a:xfrm>
          <a:prstGeom prst="rect">
            <a:avLst/>
          </a:prstGeom>
        </p:spPr>
        <p:txBody>
          <a:bodyPr/>
          <a:lstStyle/>
          <a:p>
            <a:pPr>
              <a:defRPr/>
            </a:pPr>
            <a:r>
              <a:rPr lang="fr-FR"/>
              <a:t>Titre de la présentation / 05.14.2016</a:t>
            </a:r>
            <a:endParaRPr lang="fr-FR" dirty="0"/>
          </a:p>
        </p:txBody>
      </p:sp>
      <p:sp>
        <p:nvSpPr>
          <p:cNvPr id="18" name="Text Placeholder 17"/>
          <p:cNvSpPr>
            <a:spLocks noGrp="1"/>
          </p:cNvSpPr>
          <p:nvPr>
            <p:ph type="body" sz="quarter" idx="10" hasCustomPrompt="1"/>
          </p:nvPr>
        </p:nvSpPr>
        <p:spPr>
          <a:xfrm>
            <a:off x="2171700" y="2676979"/>
            <a:ext cx="6029325" cy="2628448"/>
          </a:xfrm>
          <a:prstGeom prst="rect">
            <a:avLst/>
          </a:prstGeom>
        </p:spPr>
        <p:txBody>
          <a:bodyPr/>
          <a:lstStyle>
            <a:lvl1pPr>
              <a:lnSpc>
                <a:spcPct val="95000"/>
              </a:lnSpc>
              <a:spcAft>
                <a:spcPts val="0"/>
              </a:spcAft>
              <a:defRPr sz="3500" b="0" cap="none" baseline="0">
                <a:solidFill>
                  <a:srgbClr val="582E91"/>
                </a:solidFill>
                <a:latin typeface="+mn-lt"/>
              </a:defRPr>
            </a:lvl1pPr>
            <a:lvl2pPr marL="0" indent="0">
              <a:buFontTx/>
              <a:buNone/>
              <a:defRPr sz="3500" b="0" cap="none" baseline="0">
                <a:solidFill>
                  <a:srgbClr val="582E91"/>
                </a:solidFill>
                <a:latin typeface="+mn-lt"/>
              </a:defRPr>
            </a:lvl2pPr>
          </a:lstStyle>
          <a:p>
            <a:pPr lvl="0"/>
            <a:r>
              <a:rPr lang="en-US" dirty="0"/>
              <a:t>Texte normal texte normal texte normal texte normal texte normal texte normal texte normal texte normal texte normal </a:t>
            </a:r>
            <a:endParaRPr lang="en-US" dirty="0"/>
          </a:p>
        </p:txBody>
      </p:sp>
      <p:pic>
        <p:nvPicPr>
          <p:cNvPr id="8" name="图片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414662" y="-32474"/>
            <a:ext cx="1580113" cy="827382"/>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userDrawn="1">
  <p:cSld name="Titre et schema 1">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55070" name="think-cell Slide" r:id="rId3" imgW="12700" imgH="12700" progId="TCLayout.ActiveDocument.1">
                  <p:embed/>
                </p:oleObj>
              </mc:Choice>
              <mc:Fallback>
                <p:oleObj name="think-cell Slide" r:id="rId3" imgW="12700" imgH="12700" progId="TCLayout.ActiveDocument.1">
                  <p:embed/>
                  <p:pic>
                    <p:nvPicPr>
                      <p:cNvPr id="0" name="图片 45479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DCF3FFE7-150E-448D-9E03-1F3F338C74C3}"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55071" name="think-cell Slide" r:id="rId6" imgW="12700" imgH="12700" progId="TCLayout.ActiveDocument.1">
                  <p:embed/>
                </p:oleObj>
              </mc:Choice>
              <mc:Fallback>
                <p:oleObj name="think-cell Slide" r:id="rId6" imgW="12700" imgH="12700" progId="TCLayout.ActiveDocument.1">
                  <p:embed/>
                  <p:pic>
                    <p:nvPicPr>
                      <p:cNvPr id="0" name="图片 45480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35" name="Group 18"/>
          <p:cNvGrpSpPr/>
          <p:nvPr userDrawn="1"/>
        </p:nvGrpSpPr>
        <p:grpSpPr bwMode="auto">
          <a:xfrm>
            <a:off x="411163" y="919163"/>
            <a:ext cx="673100" cy="612775"/>
            <a:chOff x="466725" y="1028700"/>
            <a:chExt cx="823913" cy="750888"/>
          </a:xfrm>
        </p:grpSpPr>
        <p:sp>
          <p:nvSpPr>
            <p:cNvPr id="36" name="Freeform 8"/>
            <p:cNvSpPr/>
            <p:nvPr userDrawn="1"/>
          </p:nvSpPr>
          <p:spPr bwMode="auto">
            <a:xfrm>
              <a:off x="966788" y="1028700"/>
              <a:ext cx="323850" cy="750888"/>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9"/>
            <p:cNvSpPr/>
            <p:nvPr userDrawn="1"/>
          </p:nvSpPr>
          <p:spPr bwMode="auto">
            <a:xfrm>
              <a:off x="466725" y="1028700"/>
              <a:ext cx="325438" cy="750888"/>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2" name="Content Placeholder 11"/>
          <p:cNvSpPr>
            <a:spLocks noGrp="1"/>
          </p:cNvSpPr>
          <p:nvPr>
            <p:ph sz="quarter" idx="13" hasCustomPrompt="1"/>
          </p:nvPr>
        </p:nvSpPr>
        <p:spPr>
          <a:xfrm>
            <a:off x="401638" y="1706137"/>
            <a:ext cx="8340725" cy="4650058"/>
          </a:xfrm>
          <a:prstGeom prst="rect">
            <a:avLst/>
          </a:prstGeom>
        </p:spPr>
        <p:txBody>
          <a:body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8" name="Title 9"/>
          <p:cNvSpPr>
            <a:spLocks noGrp="1"/>
          </p:cNvSpPr>
          <p:nvPr>
            <p:ph type="title"/>
          </p:nvPr>
        </p:nvSpPr>
        <p:spPr>
          <a:xfrm>
            <a:off x="1127899" y="891241"/>
            <a:ext cx="7614464" cy="670506"/>
          </a:xfrm>
          <a:prstGeom prst="rect">
            <a:avLst/>
          </a:prstGeom>
        </p:spPr>
        <p:txBody>
          <a:bodyPr/>
          <a:lstStyle>
            <a:lvl1pPr>
              <a:defRPr sz="2800"/>
            </a:lvl1pPr>
          </a:lstStyle>
          <a:p>
            <a:r>
              <a:rPr lang="fr-FR"/>
              <a:t>Modifiez le style du titre</a:t>
            </a:r>
            <a:endParaRPr lang="en-US" dirty="0"/>
          </a:p>
        </p:txBody>
      </p:sp>
      <p:sp>
        <p:nvSpPr>
          <p:cNvPr id="22" name="Text Placeholder 41"/>
          <p:cNvSpPr>
            <a:spLocks noGrp="1"/>
          </p:cNvSpPr>
          <p:nvPr>
            <p:ph type="body" sz="quarter" idx="10"/>
          </p:nvPr>
        </p:nvSpPr>
        <p:spPr>
          <a:xfrm>
            <a:off x="525407" y="891241"/>
            <a:ext cx="430986" cy="670506"/>
          </a:xfrm>
          <a:prstGeom prst="rect">
            <a:avLst/>
          </a:prstGeo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8" name="Footer Placeholder 64"/>
          <p:cNvSpPr>
            <a:spLocks noGrp="1"/>
          </p:cNvSpPr>
          <p:nvPr>
            <p:ph type="ftr" sz="quarter" idx="14"/>
          </p:nvPr>
        </p:nvSpPr>
        <p:spPr>
          <a:xfrm>
            <a:off x="404813" y="257175"/>
            <a:ext cx="6713537" cy="219075"/>
          </a:xfrm>
          <a:prstGeom prst="rect">
            <a:avLst/>
          </a:prstGeom>
        </p:spPr>
        <p:txBody>
          <a:bodyPr/>
          <a:lstStyle>
            <a:lvl1pPr>
              <a:defRPr/>
            </a:lvl1pPr>
          </a:lstStyle>
          <a:p>
            <a:pPr>
              <a:defRPr/>
            </a:pPr>
            <a:r>
              <a:t>Advanced master or MSc?  a preview with the MSc in Marketing French Excellence / 01.31.2017 </a:t>
            </a:r>
            <a:endParaRPr lang="fr-FR" dirty="0"/>
          </a:p>
        </p:txBody>
      </p:sp>
      <p:pic>
        <p:nvPicPr>
          <p:cNvPr id="2" name="图片 1"/>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414662" y="-32474"/>
            <a:ext cx="1580113" cy="827382"/>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showMasterSp="0" userDrawn="1">
  <p:cSld name="Page de garde">
    <p:spTree>
      <p:nvGrpSpPr>
        <p:cNvPr id="1" name=""/>
        <p:cNvGrpSpPr/>
        <p:nvPr/>
      </p:nvGrpSpPr>
      <p:grpSpPr>
        <a:xfrm>
          <a:off x="0" y="0"/>
          <a:ext cx="0" cy="0"/>
          <a:chOff x="0" y="0"/>
          <a:chExt cx="0" cy="0"/>
        </a:xfrm>
      </p:grpSpPr>
      <p:graphicFrame>
        <p:nvGraphicFramePr>
          <p:cNvPr id="5" name="Object 11"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64933" name="think-cell Slide" r:id="rId3" imgW="12700" imgH="12700" progId="TCLayout.ActiveDocument.1">
                  <p:embed/>
                </p:oleObj>
              </mc:Choice>
              <mc:Fallback>
                <p:oleObj name="think-cell Slide" r:id="rId3" imgW="12700" imgH="12700" progId="TCLayout.ActiveDocument.1">
                  <p:embed/>
                  <p:pic>
                    <p:nvPicPr>
                      <p:cNvPr id="0" name="图片 26479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Freeform 38"/>
          <p:cNvSpPr/>
          <p:nvPr userDrawn="1"/>
        </p:nvSpPr>
        <p:spPr bwMode="auto">
          <a:xfrm>
            <a:off x="3046413" y="676275"/>
            <a:ext cx="2389187" cy="5516563"/>
          </a:xfrm>
          <a:custGeom>
            <a:avLst/>
            <a:gdLst>
              <a:gd name="T0" fmla="*/ 0 w 752"/>
              <a:gd name="T1" fmla="*/ 2147483647 h 1735"/>
              <a:gd name="T2" fmla="*/ 2147483647 w 752"/>
              <a:gd name="T3" fmla="*/ 2147483647 h 1735"/>
              <a:gd name="T4" fmla="*/ 0 w 752"/>
              <a:gd name="T5" fmla="*/ 0 h 1735"/>
              <a:gd name="T6" fmla="*/ 2147483647 w 752"/>
              <a:gd name="T7" fmla="*/ 2147483647 h 1735"/>
              <a:gd name="T8" fmla="*/ 0 w 752"/>
              <a:gd name="T9" fmla="*/ 2147483647 h 17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2" h="1735">
                <a:moveTo>
                  <a:pt x="0" y="1735"/>
                </a:moveTo>
                <a:cubicBezTo>
                  <a:pt x="285" y="1501"/>
                  <a:pt x="321" y="1016"/>
                  <a:pt x="321" y="868"/>
                </a:cubicBezTo>
                <a:cubicBezTo>
                  <a:pt x="321" y="719"/>
                  <a:pt x="285" y="234"/>
                  <a:pt x="0" y="0"/>
                </a:cubicBezTo>
                <a:cubicBezTo>
                  <a:pt x="455" y="44"/>
                  <a:pt x="752" y="386"/>
                  <a:pt x="752" y="868"/>
                </a:cubicBezTo>
                <a:cubicBezTo>
                  <a:pt x="752" y="1349"/>
                  <a:pt x="455" y="1691"/>
                  <a:pt x="0" y="1735"/>
                </a:cubicBezTo>
              </a:path>
            </a:pathLst>
          </a:custGeom>
          <a:solidFill>
            <a:srgbClr val="EAE4E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 name="Freeform 39"/>
          <p:cNvSpPr/>
          <p:nvPr userDrawn="1"/>
        </p:nvSpPr>
        <p:spPr bwMode="auto">
          <a:xfrm>
            <a:off x="-4763" y="676275"/>
            <a:ext cx="1500188" cy="5516563"/>
          </a:xfrm>
          <a:custGeom>
            <a:avLst/>
            <a:gdLst>
              <a:gd name="T0" fmla="*/ 2147483647 w 472"/>
              <a:gd name="T1" fmla="*/ 2147483647 h 1735"/>
              <a:gd name="T2" fmla="*/ 2147483647 w 472"/>
              <a:gd name="T3" fmla="*/ 0 h 1735"/>
              <a:gd name="T4" fmla="*/ 0 w 472"/>
              <a:gd name="T5" fmla="*/ 2147483647 h 1735"/>
              <a:gd name="T6" fmla="*/ 0 w 472"/>
              <a:gd name="T7" fmla="*/ 2147483647 h 1735"/>
              <a:gd name="T8" fmla="*/ 2147483647 w 472"/>
              <a:gd name="T9" fmla="*/ 2147483647 h 1735"/>
              <a:gd name="T10" fmla="*/ 2147483647 w 472"/>
              <a:gd name="T11" fmla="*/ 2147483647 h 17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2" h="1735">
                <a:moveTo>
                  <a:pt x="151" y="868"/>
                </a:moveTo>
                <a:cubicBezTo>
                  <a:pt x="151" y="719"/>
                  <a:pt x="187" y="234"/>
                  <a:pt x="472" y="0"/>
                </a:cubicBezTo>
                <a:cubicBezTo>
                  <a:pt x="285" y="18"/>
                  <a:pt x="124" y="87"/>
                  <a:pt x="0" y="195"/>
                </a:cubicBezTo>
                <a:cubicBezTo>
                  <a:pt x="0" y="1540"/>
                  <a:pt x="0" y="1540"/>
                  <a:pt x="0" y="1540"/>
                </a:cubicBezTo>
                <a:cubicBezTo>
                  <a:pt x="124" y="1648"/>
                  <a:pt x="285" y="1717"/>
                  <a:pt x="472" y="1735"/>
                </a:cubicBezTo>
                <a:cubicBezTo>
                  <a:pt x="187" y="1501"/>
                  <a:pt x="151" y="1016"/>
                  <a:pt x="151" y="868"/>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Rectangle 40"/>
          <p:cNvSpPr>
            <a:spLocks noChangeArrowheads="1"/>
          </p:cNvSpPr>
          <p:nvPr userDrawn="1"/>
        </p:nvSpPr>
        <p:spPr bwMode="auto">
          <a:xfrm>
            <a:off x="1527175" y="4208463"/>
            <a:ext cx="663575" cy="12700"/>
          </a:xfrm>
          <a:prstGeom prst="rect">
            <a:avLst/>
          </a:prstGeom>
          <a:solidFill>
            <a:srgbClr val="A396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9" name="Freeform 41"/>
          <p:cNvSpPr>
            <a:spLocks noEditPoints="1"/>
          </p:cNvSpPr>
          <p:nvPr userDrawn="1"/>
        </p:nvSpPr>
        <p:spPr bwMode="auto">
          <a:xfrm>
            <a:off x="5851525" y="1385888"/>
            <a:ext cx="2590800" cy="323850"/>
          </a:xfrm>
          <a:custGeom>
            <a:avLst/>
            <a:gdLst>
              <a:gd name="T0" fmla="*/ 2147483647 w 815"/>
              <a:gd name="T1" fmla="*/ 2147483647 h 102"/>
              <a:gd name="T2" fmla="*/ 2147483647 w 815"/>
              <a:gd name="T3" fmla="*/ 2147483647 h 102"/>
              <a:gd name="T4" fmla="*/ 2147483647 w 815"/>
              <a:gd name="T5" fmla="*/ 2147483647 h 102"/>
              <a:gd name="T6" fmla="*/ 2147483647 w 815"/>
              <a:gd name="T7" fmla="*/ 2147483647 h 102"/>
              <a:gd name="T8" fmla="*/ 2147483647 w 815"/>
              <a:gd name="T9" fmla="*/ 2147483647 h 102"/>
              <a:gd name="T10" fmla="*/ 2147483647 w 815"/>
              <a:gd name="T11" fmla="*/ 2147483647 h 102"/>
              <a:gd name="T12" fmla="*/ 2147483647 w 815"/>
              <a:gd name="T13" fmla="*/ 2147483647 h 102"/>
              <a:gd name="T14" fmla="*/ 2147483647 w 815"/>
              <a:gd name="T15" fmla="*/ 2147483647 h 102"/>
              <a:gd name="T16" fmla="*/ 2147483647 w 815"/>
              <a:gd name="T17" fmla="*/ 2147483647 h 102"/>
              <a:gd name="T18" fmla="*/ 2147483647 w 815"/>
              <a:gd name="T19" fmla="*/ 2147483647 h 102"/>
              <a:gd name="T20" fmla="*/ 2147483647 w 815"/>
              <a:gd name="T21" fmla="*/ 2147483647 h 102"/>
              <a:gd name="T22" fmla="*/ 2147483647 w 815"/>
              <a:gd name="T23" fmla="*/ 2147483647 h 102"/>
              <a:gd name="T24" fmla="*/ 2147483647 w 815"/>
              <a:gd name="T25" fmla="*/ 2147483647 h 102"/>
              <a:gd name="T26" fmla="*/ 2147483647 w 815"/>
              <a:gd name="T27" fmla="*/ 2147483647 h 102"/>
              <a:gd name="T28" fmla="*/ 2147483647 w 815"/>
              <a:gd name="T29" fmla="*/ 2147483647 h 102"/>
              <a:gd name="T30" fmla="*/ 2147483647 w 815"/>
              <a:gd name="T31" fmla="*/ 2147483647 h 102"/>
              <a:gd name="T32" fmla="*/ 2147483647 w 815"/>
              <a:gd name="T33" fmla="*/ 2147483647 h 102"/>
              <a:gd name="T34" fmla="*/ 2147483647 w 815"/>
              <a:gd name="T35" fmla="*/ 2147483647 h 102"/>
              <a:gd name="T36" fmla="*/ 2147483647 w 815"/>
              <a:gd name="T37" fmla="*/ 2147483647 h 102"/>
              <a:gd name="T38" fmla="*/ 2147483647 w 815"/>
              <a:gd name="T39" fmla="*/ 2147483647 h 102"/>
              <a:gd name="T40" fmla="*/ 2147483647 w 815"/>
              <a:gd name="T41" fmla="*/ 2147483647 h 102"/>
              <a:gd name="T42" fmla="*/ 0 w 815"/>
              <a:gd name="T43" fmla="*/ 2147483647 h 102"/>
              <a:gd name="T44" fmla="*/ 2147483647 w 815"/>
              <a:gd name="T45" fmla="*/ 2147483647 h 102"/>
              <a:gd name="T46" fmla="*/ 2147483647 w 815"/>
              <a:gd name="T47" fmla="*/ 2147483647 h 102"/>
              <a:gd name="T48" fmla="*/ 2147483647 w 815"/>
              <a:gd name="T49" fmla="*/ 2147483647 h 102"/>
              <a:gd name="T50" fmla="*/ 2147483647 w 815"/>
              <a:gd name="T51" fmla="*/ 2147483647 h 102"/>
              <a:gd name="T52" fmla="*/ 2147483647 w 815"/>
              <a:gd name="T53" fmla="*/ 2147483647 h 102"/>
              <a:gd name="T54" fmla="*/ 2147483647 w 815"/>
              <a:gd name="T55" fmla="*/ 2147483647 h 102"/>
              <a:gd name="T56" fmla="*/ 2147483647 w 815"/>
              <a:gd name="T57" fmla="*/ 2147483647 h 102"/>
              <a:gd name="T58" fmla="*/ 2147483647 w 815"/>
              <a:gd name="T59" fmla="*/ 2147483647 h 102"/>
              <a:gd name="T60" fmla="*/ 2147483647 w 815"/>
              <a:gd name="T61" fmla="*/ 2147483647 h 102"/>
              <a:gd name="T62" fmla="*/ 2147483647 w 815"/>
              <a:gd name="T63" fmla="*/ 2147483647 h 102"/>
              <a:gd name="T64" fmla="*/ 2147483647 w 815"/>
              <a:gd name="T65" fmla="*/ 2147483647 h 102"/>
              <a:gd name="T66" fmla="*/ 2147483647 w 815"/>
              <a:gd name="T67" fmla="*/ 2147483647 h 102"/>
              <a:gd name="T68" fmla="*/ 2147483647 w 815"/>
              <a:gd name="T69" fmla="*/ 2147483647 h 102"/>
              <a:gd name="T70" fmla="*/ 2147483647 w 815"/>
              <a:gd name="T71" fmla="*/ 2147483647 h 102"/>
              <a:gd name="T72" fmla="*/ 2147483647 w 815"/>
              <a:gd name="T73" fmla="*/ 2147483647 h 102"/>
              <a:gd name="T74" fmla="*/ 2147483647 w 815"/>
              <a:gd name="T75" fmla="*/ 2147483647 h 102"/>
              <a:gd name="T76" fmla="*/ 2147483647 w 815"/>
              <a:gd name="T77" fmla="*/ 2147483647 h 102"/>
              <a:gd name="T78" fmla="*/ 2147483647 w 815"/>
              <a:gd name="T79" fmla="*/ 2147483647 h 102"/>
              <a:gd name="T80" fmla="*/ 2147483647 w 815"/>
              <a:gd name="T81" fmla="*/ 2147483647 h 102"/>
              <a:gd name="T82" fmla="*/ 2147483647 w 815"/>
              <a:gd name="T83" fmla="*/ 2147483647 h 102"/>
              <a:gd name="T84" fmla="*/ 2147483647 w 815"/>
              <a:gd name="T85" fmla="*/ 2147483647 h 102"/>
              <a:gd name="T86" fmla="*/ 2147483647 w 815"/>
              <a:gd name="T87" fmla="*/ 2147483647 h 102"/>
              <a:gd name="T88" fmla="*/ 2147483647 w 815"/>
              <a:gd name="T89" fmla="*/ 2147483647 h 102"/>
              <a:gd name="T90" fmla="*/ 2147483647 w 815"/>
              <a:gd name="T91" fmla="*/ 2147483647 h 102"/>
              <a:gd name="T92" fmla="*/ 2147483647 w 815"/>
              <a:gd name="T93" fmla="*/ 2147483647 h 102"/>
              <a:gd name="T94" fmla="*/ 2147483647 w 815"/>
              <a:gd name="T95" fmla="*/ 2147483647 h 102"/>
              <a:gd name="T96" fmla="*/ 2147483647 w 815"/>
              <a:gd name="T97" fmla="*/ 2147483647 h 102"/>
              <a:gd name="T98" fmla="*/ 2147483647 w 815"/>
              <a:gd name="T99" fmla="*/ 2147483647 h 102"/>
              <a:gd name="T100" fmla="*/ 2147483647 w 815"/>
              <a:gd name="T101" fmla="*/ 2147483647 h 102"/>
              <a:gd name="T102" fmla="*/ 2147483647 w 815"/>
              <a:gd name="T103" fmla="*/ 2147483647 h 102"/>
              <a:gd name="T104" fmla="*/ 2147483647 w 815"/>
              <a:gd name="T105" fmla="*/ 2147483647 h 102"/>
              <a:gd name="T106" fmla="*/ 2147483647 w 815"/>
              <a:gd name="T107" fmla="*/ 2147483647 h 102"/>
              <a:gd name="T108" fmla="*/ 2147483647 w 815"/>
              <a:gd name="T109" fmla="*/ 2147483647 h 102"/>
              <a:gd name="T110" fmla="*/ 2147483647 w 815"/>
              <a:gd name="T111" fmla="*/ 2147483647 h 102"/>
              <a:gd name="T112" fmla="*/ 2147483647 w 815"/>
              <a:gd name="T113" fmla="*/ 2147483647 h 102"/>
              <a:gd name="T114" fmla="*/ 2147483647 w 815"/>
              <a:gd name="T115" fmla="*/ 2147483647 h 102"/>
              <a:gd name="T116" fmla="*/ 2147483647 w 815"/>
              <a:gd name="T117" fmla="*/ 2147483647 h 102"/>
              <a:gd name="T118" fmla="*/ 2147483647 w 815"/>
              <a:gd name="T119" fmla="*/ 2147483647 h 102"/>
              <a:gd name="T120" fmla="*/ 2147483647 w 815"/>
              <a:gd name="T121" fmla="*/ 2147483647 h 102"/>
              <a:gd name="T122" fmla="*/ 2147483647 w 815"/>
              <a:gd name="T123" fmla="*/ 2147483647 h 10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815" h="102">
                <a:moveTo>
                  <a:pt x="641" y="97"/>
                </a:moveTo>
                <a:cubicBezTo>
                  <a:pt x="641" y="96"/>
                  <a:pt x="643" y="98"/>
                  <a:pt x="641" y="97"/>
                </a:cubicBezTo>
                <a:moveTo>
                  <a:pt x="807" y="21"/>
                </a:moveTo>
                <a:cubicBezTo>
                  <a:pt x="810" y="20"/>
                  <a:pt x="809" y="19"/>
                  <a:pt x="805" y="18"/>
                </a:cubicBezTo>
                <a:cubicBezTo>
                  <a:pt x="807" y="18"/>
                  <a:pt x="810" y="18"/>
                  <a:pt x="811" y="16"/>
                </a:cubicBezTo>
                <a:cubicBezTo>
                  <a:pt x="810" y="16"/>
                  <a:pt x="808" y="16"/>
                  <a:pt x="807" y="17"/>
                </a:cubicBezTo>
                <a:cubicBezTo>
                  <a:pt x="808" y="16"/>
                  <a:pt x="808" y="16"/>
                  <a:pt x="807" y="15"/>
                </a:cubicBezTo>
                <a:cubicBezTo>
                  <a:pt x="807" y="13"/>
                  <a:pt x="815" y="19"/>
                  <a:pt x="810" y="14"/>
                </a:cubicBezTo>
                <a:cubicBezTo>
                  <a:pt x="813" y="15"/>
                  <a:pt x="813" y="15"/>
                  <a:pt x="810" y="13"/>
                </a:cubicBezTo>
                <a:cubicBezTo>
                  <a:pt x="810" y="12"/>
                  <a:pt x="811" y="12"/>
                  <a:pt x="812" y="13"/>
                </a:cubicBezTo>
                <a:cubicBezTo>
                  <a:pt x="811" y="9"/>
                  <a:pt x="798" y="10"/>
                  <a:pt x="796" y="11"/>
                </a:cubicBezTo>
                <a:cubicBezTo>
                  <a:pt x="792" y="11"/>
                  <a:pt x="789" y="11"/>
                  <a:pt x="786" y="12"/>
                </a:cubicBezTo>
                <a:cubicBezTo>
                  <a:pt x="785" y="12"/>
                  <a:pt x="780" y="13"/>
                  <a:pt x="783" y="12"/>
                </a:cubicBezTo>
                <a:cubicBezTo>
                  <a:pt x="772" y="12"/>
                  <a:pt x="760" y="13"/>
                  <a:pt x="748" y="14"/>
                </a:cubicBezTo>
                <a:cubicBezTo>
                  <a:pt x="749" y="13"/>
                  <a:pt x="748" y="13"/>
                  <a:pt x="747" y="12"/>
                </a:cubicBezTo>
                <a:cubicBezTo>
                  <a:pt x="747" y="12"/>
                  <a:pt x="751" y="9"/>
                  <a:pt x="745" y="9"/>
                </a:cubicBezTo>
                <a:cubicBezTo>
                  <a:pt x="742" y="9"/>
                  <a:pt x="735" y="12"/>
                  <a:pt x="732" y="10"/>
                </a:cubicBezTo>
                <a:cubicBezTo>
                  <a:pt x="732" y="9"/>
                  <a:pt x="735" y="10"/>
                  <a:pt x="736" y="9"/>
                </a:cubicBezTo>
                <a:cubicBezTo>
                  <a:pt x="734" y="9"/>
                  <a:pt x="734" y="9"/>
                  <a:pt x="735" y="9"/>
                </a:cubicBezTo>
                <a:cubicBezTo>
                  <a:pt x="733" y="9"/>
                  <a:pt x="731" y="9"/>
                  <a:pt x="729" y="9"/>
                </a:cubicBezTo>
                <a:cubicBezTo>
                  <a:pt x="731" y="9"/>
                  <a:pt x="732" y="9"/>
                  <a:pt x="734" y="9"/>
                </a:cubicBezTo>
                <a:cubicBezTo>
                  <a:pt x="733" y="9"/>
                  <a:pt x="730" y="9"/>
                  <a:pt x="730" y="8"/>
                </a:cubicBezTo>
                <a:cubicBezTo>
                  <a:pt x="731" y="8"/>
                  <a:pt x="733" y="7"/>
                  <a:pt x="735" y="7"/>
                </a:cubicBezTo>
                <a:cubicBezTo>
                  <a:pt x="729" y="8"/>
                  <a:pt x="735" y="5"/>
                  <a:pt x="735" y="5"/>
                </a:cubicBezTo>
                <a:cubicBezTo>
                  <a:pt x="714" y="0"/>
                  <a:pt x="690" y="7"/>
                  <a:pt x="668" y="5"/>
                </a:cubicBezTo>
                <a:cubicBezTo>
                  <a:pt x="663" y="4"/>
                  <a:pt x="657" y="4"/>
                  <a:pt x="652" y="4"/>
                </a:cubicBezTo>
                <a:cubicBezTo>
                  <a:pt x="647" y="3"/>
                  <a:pt x="641" y="5"/>
                  <a:pt x="636" y="3"/>
                </a:cubicBezTo>
                <a:cubicBezTo>
                  <a:pt x="630" y="1"/>
                  <a:pt x="621" y="2"/>
                  <a:pt x="614" y="3"/>
                </a:cubicBezTo>
                <a:cubicBezTo>
                  <a:pt x="604" y="4"/>
                  <a:pt x="593" y="2"/>
                  <a:pt x="583" y="3"/>
                </a:cubicBezTo>
                <a:cubicBezTo>
                  <a:pt x="573" y="3"/>
                  <a:pt x="563" y="5"/>
                  <a:pt x="553" y="5"/>
                </a:cubicBezTo>
                <a:cubicBezTo>
                  <a:pt x="547" y="5"/>
                  <a:pt x="542" y="5"/>
                  <a:pt x="537" y="3"/>
                </a:cubicBezTo>
                <a:cubicBezTo>
                  <a:pt x="537" y="3"/>
                  <a:pt x="531" y="1"/>
                  <a:pt x="534" y="3"/>
                </a:cubicBezTo>
                <a:cubicBezTo>
                  <a:pt x="512" y="1"/>
                  <a:pt x="491" y="5"/>
                  <a:pt x="470" y="4"/>
                </a:cubicBezTo>
                <a:cubicBezTo>
                  <a:pt x="460" y="3"/>
                  <a:pt x="450" y="2"/>
                  <a:pt x="441" y="2"/>
                </a:cubicBezTo>
                <a:cubicBezTo>
                  <a:pt x="422" y="2"/>
                  <a:pt x="402" y="7"/>
                  <a:pt x="384" y="2"/>
                </a:cubicBezTo>
                <a:cubicBezTo>
                  <a:pt x="385" y="2"/>
                  <a:pt x="386" y="2"/>
                  <a:pt x="386" y="2"/>
                </a:cubicBezTo>
                <a:cubicBezTo>
                  <a:pt x="366" y="2"/>
                  <a:pt x="345" y="4"/>
                  <a:pt x="324" y="3"/>
                </a:cubicBezTo>
                <a:cubicBezTo>
                  <a:pt x="325" y="3"/>
                  <a:pt x="325" y="3"/>
                  <a:pt x="326" y="3"/>
                </a:cubicBezTo>
                <a:cubicBezTo>
                  <a:pt x="310" y="3"/>
                  <a:pt x="294" y="4"/>
                  <a:pt x="279" y="4"/>
                </a:cubicBezTo>
                <a:cubicBezTo>
                  <a:pt x="270" y="4"/>
                  <a:pt x="262" y="3"/>
                  <a:pt x="254" y="3"/>
                </a:cubicBezTo>
                <a:cubicBezTo>
                  <a:pt x="250" y="3"/>
                  <a:pt x="245" y="3"/>
                  <a:pt x="241" y="3"/>
                </a:cubicBezTo>
                <a:cubicBezTo>
                  <a:pt x="240" y="4"/>
                  <a:pt x="238" y="4"/>
                  <a:pt x="237" y="4"/>
                </a:cubicBezTo>
                <a:cubicBezTo>
                  <a:pt x="232" y="4"/>
                  <a:pt x="231" y="4"/>
                  <a:pt x="234" y="5"/>
                </a:cubicBezTo>
                <a:cubicBezTo>
                  <a:pt x="233" y="5"/>
                  <a:pt x="228" y="7"/>
                  <a:pt x="226" y="5"/>
                </a:cubicBezTo>
                <a:cubicBezTo>
                  <a:pt x="228" y="5"/>
                  <a:pt x="230" y="5"/>
                  <a:pt x="232" y="5"/>
                </a:cubicBezTo>
                <a:cubicBezTo>
                  <a:pt x="223" y="5"/>
                  <a:pt x="214" y="5"/>
                  <a:pt x="206" y="5"/>
                </a:cubicBezTo>
                <a:cubicBezTo>
                  <a:pt x="199" y="6"/>
                  <a:pt x="182" y="9"/>
                  <a:pt x="176" y="5"/>
                </a:cubicBezTo>
                <a:cubicBezTo>
                  <a:pt x="179" y="5"/>
                  <a:pt x="183" y="5"/>
                  <a:pt x="186" y="4"/>
                </a:cubicBezTo>
                <a:cubicBezTo>
                  <a:pt x="172" y="4"/>
                  <a:pt x="155" y="3"/>
                  <a:pt x="144" y="4"/>
                </a:cubicBezTo>
                <a:cubicBezTo>
                  <a:pt x="149" y="5"/>
                  <a:pt x="154" y="5"/>
                  <a:pt x="159" y="6"/>
                </a:cubicBezTo>
                <a:cubicBezTo>
                  <a:pt x="154" y="6"/>
                  <a:pt x="149" y="5"/>
                  <a:pt x="144" y="6"/>
                </a:cubicBezTo>
                <a:cubicBezTo>
                  <a:pt x="145" y="6"/>
                  <a:pt x="145" y="6"/>
                  <a:pt x="145" y="7"/>
                </a:cubicBezTo>
                <a:cubicBezTo>
                  <a:pt x="141" y="7"/>
                  <a:pt x="145" y="8"/>
                  <a:pt x="140" y="8"/>
                </a:cubicBezTo>
                <a:cubicBezTo>
                  <a:pt x="142" y="9"/>
                  <a:pt x="134" y="9"/>
                  <a:pt x="133" y="9"/>
                </a:cubicBezTo>
                <a:cubicBezTo>
                  <a:pt x="135" y="9"/>
                  <a:pt x="130" y="12"/>
                  <a:pt x="128" y="9"/>
                </a:cubicBezTo>
                <a:cubicBezTo>
                  <a:pt x="135" y="10"/>
                  <a:pt x="132" y="10"/>
                  <a:pt x="129" y="8"/>
                </a:cubicBezTo>
                <a:cubicBezTo>
                  <a:pt x="130" y="9"/>
                  <a:pt x="131" y="9"/>
                  <a:pt x="132" y="8"/>
                </a:cubicBezTo>
                <a:cubicBezTo>
                  <a:pt x="131" y="9"/>
                  <a:pt x="129" y="9"/>
                  <a:pt x="128" y="9"/>
                </a:cubicBezTo>
                <a:cubicBezTo>
                  <a:pt x="124" y="10"/>
                  <a:pt x="121" y="10"/>
                  <a:pt x="121" y="10"/>
                </a:cubicBezTo>
                <a:cubicBezTo>
                  <a:pt x="119" y="10"/>
                  <a:pt x="118" y="10"/>
                  <a:pt x="117" y="9"/>
                </a:cubicBezTo>
                <a:cubicBezTo>
                  <a:pt x="119" y="9"/>
                  <a:pt x="121" y="9"/>
                  <a:pt x="123" y="9"/>
                </a:cubicBezTo>
                <a:cubicBezTo>
                  <a:pt x="122" y="9"/>
                  <a:pt x="121" y="10"/>
                  <a:pt x="120" y="10"/>
                </a:cubicBezTo>
                <a:cubicBezTo>
                  <a:pt x="122" y="8"/>
                  <a:pt x="127" y="8"/>
                  <a:pt x="129" y="8"/>
                </a:cubicBezTo>
                <a:cubicBezTo>
                  <a:pt x="127" y="7"/>
                  <a:pt x="121" y="9"/>
                  <a:pt x="119" y="8"/>
                </a:cubicBezTo>
                <a:cubicBezTo>
                  <a:pt x="120" y="8"/>
                  <a:pt x="122" y="7"/>
                  <a:pt x="123" y="7"/>
                </a:cubicBezTo>
                <a:cubicBezTo>
                  <a:pt x="105" y="7"/>
                  <a:pt x="88" y="6"/>
                  <a:pt x="70" y="6"/>
                </a:cubicBezTo>
                <a:cubicBezTo>
                  <a:pt x="67" y="7"/>
                  <a:pt x="63" y="7"/>
                  <a:pt x="59" y="8"/>
                </a:cubicBezTo>
                <a:cubicBezTo>
                  <a:pt x="58" y="7"/>
                  <a:pt x="47" y="4"/>
                  <a:pt x="51" y="7"/>
                </a:cubicBezTo>
                <a:cubicBezTo>
                  <a:pt x="44" y="7"/>
                  <a:pt x="42" y="15"/>
                  <a:pt x="40" y="19"/>
                </a:cubicBezTo>
                <a:cubicBezTo>
                  <a:pt x="38" y="22"/>
                  <a:pt x="33" y="35"/>
                  <a:pt x="29" y="35"/>
                </a:cubicBezTo>
                <a:cubicBezTo>
                  <a:pt x="30" y="36"/>
                  <a:pt x="31" y="37"/>
                  <a:pt x="31" y="38"/>
                </a:cubicBezTo>
                <a:cubicBezTo>
                  <a:pt x="27" y="37"/>
                  <a:pt x="28" y="38"/>
                  <a:pt x="29" y="40"/>
                </a:cubicBezTo>
                <a:cubicBezTo>
                  <a:pt x="26" y="39"/>
                  <a:pt x="25" y="42"/>
                  <a:pt x="27" y="43"/>
                </a:cubicBezTo>
                <a:cubicBezTo>
                  <a:pt x="24" y="44"/>
                  <a:pt x="20" y="45"/>
                  <a:pt x="22" y="47"/>
                </a:cubicBezTo>
                <a:cubicBezTo>
                  <a:pt x="18" y="45"/>
                  <a:pt x="21" y="48"/>
                  <a:pt x="21" y="48"/>
                </a:cubicBezTo>
                <a:cubicBezTo>
                  <a:pt x="20" y="49"/>
                  <a:pt x="19" y="48"/>
                  <a:pt x="16" y="49"/>
                </a:cubicBezTo>
                <a:cubicBezTo>
                  <a:pt x="18" y="48"/>
                  <a:pt x="19" y="49"/>
                  <a:pt x="20" y="49"/>
                </a:cubicBezTo>
                <a:cubicBezTo>
                  <a:pt x="19" y="49"/>
                  <a:pt x="12" y="49"/>
                  <a:pt x="15" y="52"/>
                </a:cubicBezTo>
                <a:cubicBezTo>
                  <a:pt x="7" y="51"/>
                  <a:pt x="16" y="52"/>
                  <a:pt x="12" y="53"/>
                </a:cubicBezTo>
                <a:cubicBezTo>
                  <a:pt x="16" y="53"/>
                  <a:pt x="11" y="56"/>
                  <a:pt x="10" y="57"/>
                </a:cubicBezTo>
                <a:cubicBezTo>
                  <a:pt x="15" y="56"/>
                  <a:pt x="11" y="58"/>
                  <a:pt x="13" y="58"/>
                </a:cubicBezTo>
                <a:cubicBezTo>
                  <a:pt x="10" y="59"/>
                  <a:pt x="5" y="60"/>
                  <a:pt x="10" y="62"/>
                </a:cubicBezTo>
                <a:cubicBezTo>
                  <a:pt x="7" y="63"/>
                  <a:pt x="3" y="66"/>
                  <a:pt x="8" y="65"/>
                </a:cubicBezTo>
                <a:cubicBezTo>
                  <a:pt x="5" y="66"/>
                  <a:pt x="6" y="67"/>
                  <a:pt x="3" y="69"/>
                </a:cubicBezTo>
                <a:cubicBezTo>
                  <a:pt x="6" y="69"/>
                  <a:pt x="8" y="69"/>
                  <a:pt x="10" y="70"/>
                </a:cubicBezTo>
                <a:cubicBezTo>
                  <a:pt x="7" y="70"/>
                  <a:pt x="3" y="69"/>
                  <a:pt x="7" y="72"/>
                </a:cubicBezTo>
                <a:cubicBezTo>
                  <a:pt x="6" y="72"/>
                  <a:pt x="5" y="72"/>
                  <a:pt x="4" y="72"/>
                </a:cubicBezTo>
                <a:cubicBezTo>
                  <a:pt x="3" y="72"/>
                  <a:pt x="2" y="73"/>
                  <a:pt x="0" y="75"/>
                </a:cubicBezTo>
                <a:cubicBezTo>
                  <a:pt x="11" y="76"/>
                  <a:pt x="10" y="76"/>
                  <a:pt x="21" y="77"/>
                </a:cubicBezTo>
                <a:cubicBezTo>
                  <a:pt x="21" y="80"/>
                  <a:pt x="16" y="86"/>
                  <a:pt x="21" y="88"/>
                </a:cubicBezTo>
                <a:cubicBezTo>
                  <a:pt x="19" y="87"/>
                  <a:pt x="18" y="87"/>
                  <a:pt x="18" y="89"/>
                </a:cubicBezTo>
                <a:cubicBezTo>
                  <a:pt x="19" y="89"/>
                  <a:pt x="19" y="89"/>
                  <a:pt x="20" y="89"/>
                </a:cubicBezTo>
                <a:cubicBezTo>
                  <a:pt x="18" y="89"/>
                  <a:pt x="17" y="89"/>
                  <a:pt x="16" y="91"/>
                </a:cubicBezTo>
                <a:cubicBezTo>
                  <a:pt x="19" y="91"/>
                  <a:pt x="19" y="91"/>
                  <a:pt x="16" y="92"/>
                </a:cubicBezTo>
                <a:cubicBezTo>
                  <a:pt x="19" y="92"/>
                  <a:pt x="25" y="91"/>
                  <a:pt x="27" y="94"/>
                </a:cubicBezTo>
                <a:cubicBezTo>
                  <a:pt x="24" y="95"/>
                  <a:pt x="22" y="96"/>
                  <a:pt x="20" y="97"/>
                </a:cubicBezTo>
                <a:cubicBezTo>
                  <a:pt x="29" y="96"/>
                  <a:pt x="49" y="94"/>
                  <a:pt x="58" y="94"/>
                </a:cubicBezTo>
                <a:cubicBezTo>
                  <a:pt x="69" y="94"/>
                  <a:pt x="81" y="94"/>
                  <a:pt x="92" y="94"/>
                </a:cubicBezTo>
                <a:cubicBezTo>
                  <a:pt x="113" y="95"/>
                  <a:pt x="134" y="94"/>
                  <a:pt x="155" y="95"/>
                </a:cubicBezTo>
                <a:cubicBezTo>
                  <a:pt x="167" y="96"/>
                  <a:pt x="180" y="98"/>
                  <a:pt x="193" y="97"/>
                </a:cubicBezTo>
                <a:cubicBezTo>
                  <a:pt x="196" y="97"/>
                  <a:pt x="217" y="93"/>
                  <a:pt x="217" y="94"/>
                </a:cubicBezTo>
                <a:cubicBezTo>
                  <a:pt x="214" y="95"/>
                  <a:pt x="221" y="95"/>
                  <a:pt x="221" y="95"/>
                </a:cubicBezTo>
                <a:cubicBezTo>
                  <a:pt x="220" y="94"/>
                  <a:pt x="219" y="95"/>
                  <a:pt x="219" y="96"/>
                </a:cubicBezTo>
                <a:cubicBezTo>
                  <a:pt x="226" y="96"/>
                  <a:pt x="245" y="90"/>
                  <a:pt x="250" y="95"/>
                </a:cubicBezTo>
                <a:cubicBezTo>
                  <a:pt x="249" y="95"/>
                  <a:pt x="248" y="94"/>
                  <a:pt x="247" y="94"/>
                </a:cubicBezTo>
                <a:cubicBezTo>
                  <a:pt x="250" y="97"/>
                  <a:pt x="252" y="96"/>
                  <a:pt x="255" y="95"/>
                </a:cubicBezTo>
                <a:cubicBezTo>
                  <a:pt x="258" y="94"/>
                  <a:pt x="267" y="94"/>
                  <a:pt x="264" y="94"/>
                </a:cubicBezTo>
                <a:cubicBezTo>
                  <a:pt x="266" y="94"/>
                  <a:pt x="267" y="95"/>
                  <a:pt x="269" y="95"/>
                </a:cubicBezTo>
                <a:cubicBezTo>
                  <a:pt x="268" y="93"/>
                  <a:pt x="270" y="95"/>
                  <a:pt x="270" y="95"/>
                </a:cubicBezTo>
                <a:cubicBezTo>
                  <a:pt x="268" y="95"/>
                  <a:pt x="267" y="94"/>
                  <a:pt x="266" y="94"/>
                </a:cubicBezTo>
                <a:cubicBezTo>
                  <a:pt x="269" y="92"/>
                  <a:pt x="274" y="95"/>
                  <a:pt x="270" y="96"/>
                </a:cubicBezTo>
                <a:cubicBezTo>
                  <a:pt x="271" y="97"/>
                  <a:pt x="273" y="97"/>
                  <a:pt x="275" y="96"/>
                </a:cubicBezTo>
                <a:cubicBezTo>
                  <a:pt x="271" y="97"/>
                  <a:pt x="276" y="95"/>
                  <a:pt x="277" y="95"/>
                </a:cubicBezTo>
                <a:cubicBezTo>
                  <a:pt x="279" y="95"/>
                  <a:pt x="281" y="95"/>
                  <a:pt x="283" y="95"/>
                </a:cubicBezTo>
                <a:cubicBezTo>
                  <a:pt x="283" y="97"/>
                  <a:pt x="290" y="96"/>
                  <a:pt x="288" y="95"/>
                </a:cubicBezTo>
                <a:cubicBezTo>
                  <a:pt x="288" y="93"/>
                  <a:pt x="298" y="95"/>
                  <a:pt x="300" y="95"/>
                </a:cubicBezTo>
                <a:cubicBezTo>
                  <a:pt x="307" y="93"/>
                  <a:pt x="317" y="94"/>
                  <a:pt x="325" y="95"/>
                </a:cubicBezTo>
                <a:cubicBezTo>
                  <a:pt x="321" y="95"/>
                  <a:pt x="323" y="97"/>
                  <a:pt x="325" y="95"/>
                </a:cubicBezTo>
                <a:cubicBezTo>
                  <a:pt x="325" y="94"/>
                  <a:pt x="326" y="93"/>
                  <a:pt x="328" y="94"/>
                </a:cubicBezTo>
                <a:cubicBezTo>
                  <a:pt x="332" y="94"/>
                  <a:pt x="334" y="93"/>
                  <a:pt x="333" y="95"/>
                </a:cubicBezTo>
                <a:cubicBezTo>
                  <a:pt x="333" y="95"/>
                  <a:pt x="348" y="92"/>
                  <a:pt x="350" y="95"/>
                </a:cubicBezTo>
                <a:cubicBezTo>
                  <a:pt x="350" y="95"/>
                  <a:pt x="345" y="95"/>
                  <a:pt x="344" y="96"/>
                </a:cubicBezTo>
                <a:cubicBezTo>
                  <a:pt x="347" y="96"/>
                  <a:pt x="353" y="94"/>
                  <a:pt x="356" y="95"/>
                </a:cubicBezTo>
                <a:cubicBezTo>
                  <a:pt x="353" y="95"/>
                  <a:pt x="350" y="96"/>
                  <a:pt x="347" y="97"/>
                </a:cubicBezTo>
                <a:cubicBezTo>
                  <a:pt x="348" y="97"/>
                  <a:pt x="353" y="96"/>
                  <a:pt x="354" y="96"/>
                </a:cubicBezTo>
                <a:cubicBezTo>
                  <a:pt x="353" y="97"/>
                  <a:pt x="351" y="97"/>
                  <a:pt x="350" y="98"/>
                </a:cubicBezTo>
                <a:cubicBezTo>
                  <a:pt x="353" y="98"/>
                  <a:pt x="358" y="97"/>
                  <a:pt x="360" y="96"/>
                </a:cubicBezTo>
                <a:cubicBezTo>
                  <a:pt x="360" y="95"/>
                  <a:pt x="358" y="95"/>
                  <a:pt x="358" y="95"/>
                </a:cubicBezTo>
                <a:cubicBezTo>
                  <a:pt x="360" y="95"/>
                  <a:pt x="364" y="93"/>
                  <a:pt x="366" y="95"/>
                </a:cubicBezTo>
                <a:cubicBezTo>
                  <a:pt x="362" y="95"/>
                  <a:pt x="369" y="97"/>
                  <a:pt x="365" y="98"/>
                </a:cubicBezTo>
                <a:cubicBezTo>
                  <a:pt x="371" y="97"/>
                  <a:pt x="377" y="95"/>
                  <a:pt x="383" y="96"/>
                </a:cubicBezTo>
                <a:cubicBezTo>
                  <a:pt x="382" y="96"/>
                  <a:pt x="380" y="96"/>
                  <a:pt x="379" y="96"/>
                </a:cubicBezTo>
                <a:cubicBezTo>
                  <a:pt x="380" y="97"/>
                  <a:pt x="381" y="97"/>
                  <a:pt x="381" y="97"/>
                </a:cubicBezTo>
                <a:cubicBezTo>
                  <a:pt x="377" y="99"/>
                  <a:pt x="381" y="98"/>
                  <a:pt x="384" y="98"/>
                </a:cubicBezTo>
                <a:cubicBezTo>
                  <a:pt x="380" y="96"/>
                  <a:pt x="388" y="96"/>
                  <a:pt x="389" y="96"/>
                </a:cubicBezTo>
                <a:cubicBezTo>
                  <a:pt x="388" y="96"/>
                  <a:pt x="386" y="96"/>
                  <a:pt x="385" y="96"/>
                </a:cubicBezTo>
                <a:cubicBezTo>
                  <a:pt x="386" y="96"/>
                  <a:pt x="392" y="96"/>
                  <a:pt x="392" y="96"/>
                </a:cubicBezTo>
                <a:cubicBezTo>
                  <a:pt x="392" y="96"/>
                  <a:pt x="391" y="96"/>
                  <a:pt x="391" y="95"/>
                </a:cubicBezTo>
                <a:cubicBezTo>
                  <a:pt x="393" y="96"/>
                  <a:pt x="395" y="95"/>
                  <a:pt x="396" y="97"/>
                </a:cubicBezTo>
                <a:cubicBezTo>
                  <a:pt x="395" y="96"/>
                  <a:pt x="393" y="96"/>
                  <a:pt x="392" y="97"/>
                </a:cubicBezTo>
                <a:cubicBezTo>
                  <a:pt x="397" y="97"/>
                  <a:pt x="402" y="96"/>
                  <a:pt x="407" y="96"/>
                </a:cubicBezTo>
                <a:cubicBezTo>
                  <a:pt x="407" y="96"/>
                  <a:pt x="404" y="95"/>
                  <a:pt x="404" y="95"/>
                </a:cubicBezTo>
                <a:cubicBezTo>
                  <a:pt x="406" y="96"/>
                  <a:pt x="413" y="95"/>
                  <a:pt x="413" y="97"/>
                </a:cubicBezTo>
                <a:cubicBezTo>
                  <a:pt x="413" y="96"/>
                  <a:pt x="414" y="95"/>
                  <a:pt x="416" y="95"/>
                </a:cubicBezTo>
                <a:cubicBezTo>
                  <a:pt x="416" y="96"/>
                  <a:pt x="416" y="96"/>
                  <a:pt x="417" y="96"/>
                </a:cubicBezTo>
                <a:cubicBezTo>
                  <a:pt x="417" y="96"/>
                  <a:pt x="413" y="97"/>
                  <a:pt x="415" y="98"/>
                </a:cubicBezTo>
                <a:cubicBezTo>
                  <a:pt x="415" y="98"/>
                  <a:pt x="418" y="96"/>
                  <a:pt x="418" y="97"/>
                </a:cubicBezTo>
                <a:cubicBezTo>
                  <a:pt x="417" y="98"/>
                  <a:pt x="416" y="98"/>
                  <a:pt x="415" y="98"/>
                </a:cubicBezTo>
                <a:cubicBezTo>
                  <a:pt x="418" y="98"/>
                  <a:pt x="422" y="98"/>
                  <a:pt x="425" y="99"/>
                </a:cubicBezTo>
                <a:cubicBezTo>
                  <a:pt x="426" y="99"/>
                  <a:pt x="438" y="97"/>
                  <a:pt x="432" y="96"/>
                </a:cubicBezTo>
                <a:cubicBezTo>
                  <a:pt x="433" y="96"/>
                  <a:pt x="439" y="96"/>
                  <a:pt x="439" y="95"/>
                </a:cubicBezTo>
                <a:cubicBezTo>
                  <a:pt x="438" y="95"/>
                  <a:pt x="438" y="96"/>
                  <a:pt x="438" y="97"/>
                </a:cubicBezTo>
                <a:cubicBezTo>
                  <a:pt x="439" y="96"/>
                  <a:pt x="440" y="95"/>
                  <a:pt x="441" y="96"/>
                </a:cubicBezTo>
                <a:cubicBezTo>
                  <a:pt x="440" y="97"/>
                  <a:pt x="442" y="96"/>
                  <a:pt x="443" y="97"/>
                </a:cubicBezTo>
                <a:cubicBezTo>
                  <a:pt x="441" y="97"/>
                  <a:pt x="444" y="97"/>
                  <a:pt x="445" y="97"/>
                </a:cubicBezTo>
                <a:cubicBezTo>
                  <a:pt x="444" y="97"/>
                  <a:pt x="447" y="97"/>
                  <a:pt x="445" y="98"/>
                </a:cubicBezTo>
                <a:cubicBezTo>
                  <a:pt x="447" y="99"/>
                  <a:pt x="448" y="98"/>
                  <a:pt x="448" y="97"/>
                </a:cubicBezTo>
                <a:cubicBezTo>
                  <a:pt x="448" y="97"/>
                  <a:pt x="445" y="99"/>
                  <a:pt x="445" y="99"/>
                </a:cubicBezTo>
                <a:cubicBezTo>
                  <a:pt x="448" y="99"/>
                  <a:pt x="454" y="97"/>
                  <a:pt x="457" y="98"/>
                </a:cubicBezTo>
                <a:cubicBezTo>
                  <a:pt x="457" y="99"/>
                  <a:pt x="457" y="99"/>
                  <a:pt x="456" y="100"/>
                </a:cubicBezTo>
                <a:cubicBezTo>
                  <a:pt x="458" y="100"/>
                  <a:pt x="471" y="97"/>
                  <a:pt x="472" y="99"/>
                </a:cubicBezTo>
                <a:cubicBezTo>
                  <a:pt x="468" y="99"/>
                  <a:pt x="473" y="101"/>
                  <a:pt x="474" y="101"/>
                </a:cubicBezTo>
                <a:cubicBezTo>
                  <a:pt x="475" y="101"/>
                  <a:pt x="476" y="101"/>
                  <a:pt x="477" y="100"/>
                </a:cubicBezTo>
                <a:cubicBezTo>
                  <a:pt x="477" y="100"/>
                  <a:pt x="477" y="100"/>
                  <a:pt x="478" y="99"/>
                </a:cubicBezTo>
                <a:cubicBezTo>
                  <a:pt x="475" y="98"/>
                  <a:pt x="474" y="98"/>
                  <a:pt x="477" y="98"/>
                </a:cubicBezTo>
                <a:cubicBezTo>
                  <a:pt x="477" y="99"/>
                  <a:pt x="476" y="97"/>
                  <a:pt x="475" y="97"/>
                </a:cubicBezTo>
                <a:cubicBezTo>
                  <a:pt x="479" y="97"/>
                  <a:pt x="479" y="99"/>
                  <a:pt x="482" y="97"/>
                </a:cubicBezTo>
                <a:cubicBezTo>
                  <a:pt x="482" y="97"/>
                  <a:pt x="481" y="97"/>
                  <a:pt x="480" y="97"/>
                </a:cubicBezTo>
                <a:cubicBezTo>
                  <a:pt x="484" y="97"/>
                  <a:pt x="484" y="97"/>
                  <a:pt x="484" y="97"/>
                </a:cubicBezTo>
                <a:cubicBezTo>
                  <a:pt x="484" y="97"/>
                  <a:pt x="484" y="98"/>
                  <a:pt x="483" y="99"/>
                </a:cubicBezTo>
                <a:cubicBezTo>
                  <a:pt x="484" y="99"/>
                  <a:pt x="485" y="99"/>
                  <a:pt x="486" y="99"/>
                </a:cubicBezTo>
                <a:cubicBezTo>
                  <a:pt x="484" y="98"/>
                  <a:pt x="489" y="102"/>
                  <a:pt x="491" y="102"/>
                </a:cubicBezTo>
                <a:cubicBezTo>
                  <a:pt x="491" y="101"/>
                  <a:pt x="490" y="101"/>
                  <a:pt x="490" y="101"/>
                </a:cubicBezTo>
                <a:cubicBezTo>
                  <a:pt x="492" y="100"/>
                  <a:pt x="494" y="100"/>
                  <a:pt x="495" y="99"/>
                </a:cubicBezTo>
                <a:cubicBezTo>
                  <a:pt x="497" y="98"/>
                  <a:pt x="499" y="97"/>
                  <a:pt x="501" y="97"/>
                </a:cubicBezTo>
                <a:cubicBezTo>
                  <a:pt x="501" y="99"/>
                  <a:pt x="502" y="97"/>
                  <a:pt x="500" y="99"/>
                </a:cubicBezTo>
                <a:cubicBezTo>
                  <a:pt x="503" y="97"/>
                  <a:pt x="507" y="97"/>
                  <a:pt x="510" y="97"/>
                </a:cubicBezTo>
                <a:cubicBezTo>
                  <a:pt x="513" y="99"/>
                  <a:pt x="504" y="98"/>
                  <a:pt x="503" y="99"/>
                </a:cubicBezTo>
                <a:cubicBezTo>
                  <a:pt x="504" y="99"/>
                  <a:pt x="512" y="97"/>
                  <a:pt x="510" y="100"/>
                </a:cubicBezTo>
                <a:cubicBezTo>
                  <a:pt x="512" y="99"/>
                  <a:pt x="524" y="96"/>
                  <a:pt x="526" y="97"/>
                </a:cubicBezTo>
                <a:cubicBezTo>
                  <a:pt x="525" y="97"/>
                  <a:pt x="525" y="97"/>
                  <a:pt x="524" y="97"/>
                </a:cubicBezTo>
                <a:cubicBezTo>
                  <a:pt x="524" y="97"/>
                  <a:pt x="528" y="96"/>
                  <a:pt x="529" y="96"/>
                </a:cubicBezTo>
                <a:cubicBezTo>
                  <a:pt x="529" y="96"/>
                  <a:pt x="528" y="96"/>
                  <a:pt x="528" y="96"/>
                </a:cubicBezTo>
                <a:cubicBezTo>
                  <a:pt x="529" y="97"/>
                  <a:pt x="530" y="97"/>
                  <a:pt x="531" y="97"/>
                </a:cubicBezTo>
                <a:cubicBezTo>
                  <a:pt x="531" y="97"/>
                  <a:pt x="531" y="97"/>
                  <a:pt x="530" y="98"/>
                </a:cubicBezTo>
                <a:cubicBezTo>
                  <a:pt x="532" y="98"/>
                  <a:pt x="534" y="98"/>
                  <a:pt x="535" y="98"/>
                </a:cubicBezTo>
                <a:cubicBezTo>
                  <a:pt x="534" y="98"/>
                  <a:pt x="530" y="97"/>
                  <a:pt x="529" y="99"/>
                </a:cubicBezTo>
                <a:cubicBezTo>
                  <a:pt x="531" y="98"/>
                  <a:pt x="533" y="98"/>
                  <a:pt x="535" y="98"/>
                </a:cubicBezTo>
                <a:cubicBezTo>
                  <a:pt x="533" y="99"/>
                  <a:pt x="530" y="98"/>
                  <a:pt x="529" y="99"/>
                </a:cubicBezTo>
                <a:cubicBezTo>
                  <a:pt x="532" y="99"/>
                  <a:pt x="544" y="95"/>
                  <a:pt x="550" y="98"/>
                </a:cubicBezTo>
                <a:cubicBezTo>
                  <a:pt x="549" y="99"/>
                  <a:pt x="552" y="98"/>
                  <a:pt x="555" y="98"/>
                </a:cubicBezTo>
                <a:cubicBezTo>
                  <a:pt x="562" y="97"/>
                  <a:pt x="553" y="98"/>
                  <a:pt x="561" y="99"/>
                </a:cubicBezTo>
                <a:cubicBezTo>
                  <a:pt x="560" y="98"/>
                  <a:pt x="559" y="98"/>
                  <a:pt x="558" y="98"/>
                </a:cubicBezTo>
                <a:cubicBezTo>
                  <a:pt x="560" y="98"/>
                  <a:pt x="562" y="98"/>
                  <a:pt x="563" y="98"/>
                </a:cubicBezTo>
                <a:cubicBezTo>
                  <a:pt x="562" y="98"/>
                  <a:pt x="562" y="98"/>
                  <a:pt x="561" y="98"/>
                </a:cubicBezTo>
                <a:cubicBezTo>
                  <a:pt x="567" y="101"/>
                  <a:pt x="579" y="98"/>
                  <a:pt x="585" y="98"/>
                </a:cubicBezTo>
                <a:cubicBezTo>
                  <a:pt x="597" y="98"/>
                  <a:pt x="609" y="98"/>
                  <a:pt x="620" y="98"/>
                </a:cubicBezTo>
                <a:cubicBezTo>
                  <a:pt x="632" y="98"/>
                  <a:pt x="644" y="98"/>
                  <a:pt x="656" y="98"/>
                </a:cubicBezTo>
                <a:cubicBezTo>
                  <a:pt x="664" y="98"/>
                  <a:pt x="678" y="96"/>
                  <a:pt x="686" y="99"/>
                </a:cubicBezTo>
                <a:cubicBezTo>
                  <a:pt x="685" y="98"/>
                  <a:pt x="685" y="97"/>
                  <a:pt x="687" y="98"/>
                </a:cubicBezTo>
                <a:cubicBezTo>
                  <a:pt x="688" y="98"/>
                  <a:pt x="692" y="98"/>
                  <a:pt x="694" y="98"/>
                </a:cubicBezTo>
                <a:cubicBezTo>
                  <a:pt x="697" y="98"/>
                  <a:pt x="700" y="99"/>
                  <a:pt x="704" y="99"/>
                </a:cubicBezTo>
                <a:cubicBezTo>
                  <a:pt x="707" y="99"/>
                  <a:pt x="709" y="96"/>
                  <a:pt x="713" y="98"/>
                </a:cubicBezTo>
                <a:cubicBezTo>
                  <a:pt x="708" y="99"/>
                  <a:pt x="716" y="99"/>
                  <a:pt x="716" y="98"/>
                </a:cubicBezTo>
                <a:cubicBezTo>
                  <a:pt x="714" y="99"/>
                  <a:pt x="713" y="98"/>
                  <a:pt x="712" y="98"/>
                </a:cubicBezTo>
                <a:cubicBezTo>
                  <a:pt x="715" y="98"/>
                  <a:pt x="718" y="98"/>
                  <a:pt x="721" y="97"/>
                </a:cubicBezTo>
                <a:cubicBezTo>
                  <a:pt x="721" y="98"/>
                  <a:pt x="721" y="98"/>
                  <a:pt x="720" y="99"/>
                </a:cubicBezTo>
                <a:cubicBezTo>
                  <a:pt x="721" y="99"/>
                  <a:pt x="738" y="96"/>
                  <a:pt x="738" y="98"/>
                </a:cubicBezTo>
                <a:cubicBezTo>
                  <a:pt x="737" y="98"/>
                  <a:pt x="737" y="98"/>
                  <a:pt x="736" y="98"/>
                </a:cubicBezTo>
                <a:cubicBezTo>
                  <a:pt x="738" y="98"/>
                  <a:pt x="740" y="98"/>
                  <a:pt x="740" y="97"/>
                </a:cubicBezTo>
                <a:cubicBezTo>
                  <a:pt x="740" y="96"/>
                  <a:pt x="743" y="96"/>
                  <a:pt x="742" y="96"/>
                </a:cubicBezTo>
                <a:cubicBezTo>
                  <a:pt x="743" y="96"/>
                  <a:pt x="744" y="95"/>
                  <a:pt x="743" y="95"/>
                </a:cubicBezTo>
                <a:cubicBezTo>
                  <a:pt x="739" y="96"/>
                  <a:pt x="741" y="96"/>
                  <a:pt x="742" y="94"/>
                </a:cubicBezTo>
                <a:cubicBezTo>
                  <a:pt x="741" y="95"/>
                  <a:pt x="738" y="93"/>
                  <a:pt x="740" y="92"/>
                </a:cubicBezTo>
                <a:cubicBezTo>
                  <a:pt x="740" y="92"/>
                  <a:pt x="740" y="93"/>
                  <a:pt x="740" y="93"/>
                </a:cubicBezTo>
                <a:cubicBezTo>
                  <a:pt x="738" y="90"/>
                  <a:pt x="748" y="93"/>
                  <a:pt x="749" y="91"/>
                </a:cubicBezTo>
                <a:cubicBezTo>
                  <a:pt x="748" y="91"/>
                  <a:pt x="742" y="91"/>
                  <a:pt x="741" y="90"/>
                </a:cubicBezTo>
                <a:cubicBezTo>
                  <a:pt x="741" y="89"/>
                  <a:pt x="745" y="87"/>
                  <a:pt x="747" y="87"/>
                </a:cubicBezTo>
                <a:cubicBezTo>
                  <a:pt x="747" y="88"/>
                  <a:pt x="747" y="89"/>
                  <a:pt x="746" y="90"/>
                </a:cubicBezTo>
                <a:cubicBezTo>
                  <a:pt x="748" y="90"/>
                  <a:pt x="749" y="90"/>
                  <a:pt x="749" y="88"/>
                </a:cubicBezTo>
                <a:cubicBezTo>
                  <a:pt x="753" y="89"/>
                  <a:pt x="756" y="84"/>
                  <a:pt x="756" y="85"/>
                </a:cubicBezTo>
                <a:cubicBezTo>
                  <a:pt x="758" y="84"/>
                  <a:pt x="761" y="81"/>
                  <a:pt x="763" y="80"/>
                </a:cubicBezTo>
                <a:cubicBezTo>
                  <a:pt x="762" y="80"/>
                  <a:pt x="762" y="80"/>
                  <a:pt x="761" y="79"/>
                </a:cubicBezTo>
                <a:cubicBezTo>
                  <a:pt x="765" y="79"/>
                  <a:pt x="767" y="78"/>
                  <a:pt x="766" y="76"/>
                </a:cubicBezTo>
                <a:cubicBezTo>
                  <a:pt x="771" y="75"/>
                  <a:pt x="770" y="74"/>
                  <a:pt x="768" y="74"/>
                </a:cubicBezTo>
                <a:cubicBezTo>
                  <a:pt x="768" y="72"/>
                  <a:pt x="770" y="70"/>
                  <a:pt x="772" y="70"/>
                </a:cubicBezTo>
                <a:cubicBezTo>
                  <a:pt x="771" y="68"/>
                  <a:pt x="768" y="71"/>
                  <a:pt x="767" y="69"/>
                </a:cubicBezTo>
                <a:cubicBezTo>
                  <a:pt x="770" y="70"/>
                  <a:pt x="774" y="68"/>
                  <a:pt x="770" y="67"/>
                </a:cubicBezTo>
                <a:cubicBezTo>
                  <a:pt x="772" y="64"/>
                  <a:pt x="770" y="66"/>
                  <a:pt x="770" y="64"/>
                </a:cubicBezTo>
                <a:cubicBezTo>
                  <a:pt x="773" y="63"/>
                  <a:pt x="764" y="61"/>
                  <a:pt x="764" y="61"/>
                </a:cubicBezTo>
                <a:cubicBezTo>
                  <a:pt x="769" y="60"/>
                  <a:pt x="765" y="61"/>
                  <a:pt x="764" y="60"/>
                </a:cubicBezTo>
                <a:cubicBezTo>
                  <a:pt x="764" y="58"/>
                  <a:pt x="776" y="57"/>
                  <a:pt x="778" y="57"/>
                </a:cubicBezTo>
                <a:cubicBezTo>
                  <a:pt x="777" y="57"/>
                  <a:pt x="777" y="56"/>
                  <a:pt x="775" y="54"/>
                </a:cubicBezTo>
                <a:cubicBezTo>
                  <a:pt x="776" y="56"/>
                  <a:pt x="779" y="50"/>
                  <a:pt x="781" y="50"/>
                </a:cubicBezTo>
                <a:cubicBezTo>
                  <a:pt x="780" y="50"/>
                  <a:pt x="776" y="50"/>
                  <a:pt x="776" y="49"/>
                </a:cubicBezTo>
                <a:cubicBezTo>
                  <a:pt x="778" y="49"/>
                  <a:pt x="780" y="48"/>
                  <a:pt x="782" y="49"/>
                </a:cubicBezTo>
                <a:cubicBezTo>
                  <a:pt x="779" y="45"/>
                  <a:pt x="786" y="49"/>
                  <a:pt x="786" y="45"/>
                </a:cubicBezTo>
                <a:cubicBezTo>
                  <a:pt x="786" y="41"/>
                  <a:pt x="789" y="43"/>
                  <a:pt x="787" y="40"/>
                </a:cubicBezTo>
                <a:cubicBezTo>
                  <a:pt x="787" y="40"/>
                  <a:pt x="796" y="37"/>
                  <a:pt x="792" y="40"/>
                </a:cubicBezTo>
                <a:cubicBezTo>
                  <a:pt x="793" y="40"/>
                  <a:pt x="794" y="40"/>
                  <a:pt x="795" y="39"/>
                </a:cubicBezTo>
                <a:cubicBezTo>
                  <a:pt x="794" y="39"/>
                  <a:pt x="794" y="39"/>
                  <a:pt x="793" y="38"/>
                </a:cubicBezTo>
                <a:cubicBezTo>
                  <a:pt x="795" y="38"/>
                  <a:pt x="798" y="37"/>
                  <a:pt x="797" y="35"/>
                </a:cubicBezTo>
                <a:cubicBezTo>
                  <a:pt x="795" y="35"/>
                  <a:pt x="795" y="37"/>
                  <a:pt x="793" y="36"/>
                </a:cubicBezTo>
                <a:cubicBezTo>
                  <a:pt x="794" y="35"/>
                  <a:pt x="795" y="35"/>
                  <a:pt x="796" y="34"/>
                </a:cubicBezTo>
                <a:cubicBezTo>
                  <a:pt x="795" y="34"/>
                  <a:pt x="795" y="34"/>
                  <a:pt x="794" y="34"/>
                </a:cubicBezTo>
                <a:cubicBezTo>
                  <a:pt x="796" y="34"/>
                  <a:pt x="799" y="33"/>
                  <a:pt x="800" y="32"/>
                </a:cubicBezTo>
                <a:cubicBezTo>
                  <a:pt x="796" y="32"/>
                  <a:pt x="799" y="30"/>
                  <a:pt x="799" y="29"/>
                </a:cubicBezTo>
                <a:cubicBezTo>
                  <a:pt x="799" y="29"/>
                  <a:pt x="798" y="29"/>
                  <a:pt x="797" y="28"/>
                </a:cubicBezTo>
                <a:cubicBezTo>
                  <a:pt x="798" y="28"/>
                  <a:pt x="802" y="27"/>
                  <a:pt x="804" y="26"/>
                </a:cubicBezTo>
                <a:cubicBezTo>
                  <a:pt x="802" y="27"/>
                  <a:pt x="802" y="26"/>
                  <a:pt x="80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42"/>
          <p:cNvSpPr>
            <a:spLocks noEditPoints="1"/>
          </p:cNvSpPr>
          <p:nvPr userDrawn="1"/>
        </p:nvSpPr>
        <p:spPr bwMode="auto">
          <a:xfrm>
            <a:off x="6321425" y="1484313"/>
            <a:ext cx="85725" cy="123825"/>
          </a:xfrm>
          <a:custGeom>
            <a:avLst/>
            <a:gdLst>
              <a:gd name="T0" fmla="*/ 2147483647 w 27"/>
              <a:gd name="T1" fmla="*/ 2147483647 h 39"/>
              <a:gd name="T2" fmla="*/ 2147483647 w 27"/>
              <a:gd name="T3" fmla="*/ 2147483647 h 39"/>
              <a:gd name="T4" fmla="*/ 2147483647 w 27"/>
              <a:gd name="T5" fmla="*/ 2147483647 h 39"/>
              <a:gd name="T6" fmla="*/ 2147483647 w 27"/>
              <a:gd name="T7" fmla="*/ 2147483647 h 39"/>
              <a:gd name="T8" fmla="*/ 2147483647 w 27"/>
              <a:gd name="T9" fmla="*/ 2147483647 h 39"/>
              <a:gd name="T10" fmla="*/ 2147483647 w 27"/>
              <a:gd name="T11" fmla="*/ 2147483647 h 39"/>
              <a:gd name="T12" fmla="*/ 2147483647 w 27"/>
              <a:gd name="T13" fmla="*/ 2147483647 h 39"/>
              <a:gd name="T14" fmla="*/ 2147483647 w 27"/>
              <a:gd name="T15" fmla="*/ 2147483647 h 39"/>
              <a:gd name="T16" fmla="*/ 2147483647 w 27"/>
              <a:gd name="T17" fmla="*/ 2147483647 h 39"/>
              <a:gd name="T18" fmla="*/ 2147483647 w 27"/>
              <a:gd name="T19" fmla="*/ 2147483647 h 39"/>
              <a:gd name="T20" fmla="*/ 2147483647 w 27"/>
              <a:gd name="T21" fmla="*/ 2147483647 h 39"/>
              <a:gd name="T22" fmla="*/ 2147483647 w 27"/>
              <a:gd name="T23" fmla="*/ 2147483647 h 39"/>
              <a:gd name="T24" fmla="*/ 2147483647 w 27"/>
              <a:gd name="T25" fmla="*/ 2147483647 h 39"/>
              <a:gd name="T26" fmla="*/ 0 w 27"/>
              <a:gd name="T27" fmla="*/ 2147483647 h 39"/>
              <a:gd name="T28" fmla="*/ 0 w 27"/>
              <a:gd name="T29" fmla="*/ 0 h 39"/>
              <a:gd name="T30" fmla="*/ 2147483647 w 27"/>
              <a:gd name="T31" fmla="*/ 0 h 39"/>
              <a:gd name="T32" fmla="*/ 2147483647 w 27"/>
              <a:gd name="T33" fmla="*/ 2147483647 h 39"/>
              <a:gd name="T34" fmla="*/ 2147483647 w 27"/>
              <a:gd name="T35" fmla="*/ 2147483647 h 39"/>
              <a:gd name="T36" fmla="*/ 2147483647 w 27"/>
              <a:gd name="T37" fmla="*/ 2147483647 h 39"/>
              <a:gd name="T38" fmla="*/ 2147483647 w 27"/>
              <a:gd name="T39" fmla="*/ 2147483647 h 3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7" h="39">
                <a:moveTo>
                  <a:pt x="14" y="20"/>
                </a:moveTo>
                <a:cubicBezTo>
                  <a:pt x="4" y="20"/>
                  <a:pt x="4" y="20"/>
                  <a:pt x="4" y="20"/>
                </a:cubicBezTo>
                <a:cubicBezTo>
                  <a:pt x="4" y="35"/>
                  <a:pt x="4" y="35"/>
                  <a:pt x="4" y="35"/>
                </a:cubicBezTo>
                <a:cubicBezTo>
                  <a:pt x="14" y="35"/>
                  <a:pt x="14" y="35"/>
                  <a:pt x="14" y="35"/>
                </a:cubicBezTo>
                <a:cubicBezTo>
                  <a:pt x="20" y="35"/>
                  <a:pt x="22" y="32"/>
                  <a:pt x="22" y="28"/>
                </a:cubicBezTo>
                <a:cubicBezTo>
                  <a:pt x="22" y="23"/>
                  <a:pt x="19" y="20"/>
                  <a:pt x="14" y="20"/>
                </a:cubicBezTo>
                <a:moveTo>
                  <a:pt x="14" y="4"/>
                </a:moveTo>
                <a:cubicBezTo>
                  <a:pt x="4" y="4"/>
                  <a:pt x="4" y="4"/>
                  <a:pt x="4" y="4"/>
                </a:cubicBezTo>
                <a:cubicBezTo>
                  <a:pt x="4" y="16"/>
                  <a:pt x="4" y="16"/>
                  <a:pt x="4" y="16"/>
                </a:cubicBezTo>
                <a:cubicBezTo>
                  <a:pt x="14" y="16"/>
                  <a:pt x="14" y="16"/>
                  <a:pt x="14" y="16"/>
                </a:cubicBezTo>
                <a:cubicBezTo>
                  <a:pt x="19" y="16"/>
                  <a:pt x="21" y="13"/>
                  <a:pt x="21" y="10"/>
                </a:cubicBezTo>
                <a:cubicBezTo>
                  <a:pt x="21" y="7"/>
                  <a:pt x="18" y="4"/>
                  <a:pt x="14" y="4"/>
                </a:cubicBezTo>
                <a:moveTo>
                  <a:pt x="14" y="39"/>
                </a:moveTo>
                <a:cubicBezTo>
                  <a:pt x="0" y="39"/>
                  <a:pt x="0" y="39"/>
                  <a:pt x="0" y="39"/>
                </a:cubicBezTo>
                <a:cubicBezTo>
                  <a:pt x="0" y="0"/>
                  <a:pt x="0" y="0"/>
                  <a:pt x="0" y="0"/>
                </a:cubicBezTo>
                <a:cubicBezTo>
                  <a:pt x="14" y="0"/>
                  <a:pt x="14" y="0"/>
                  <a:pt x="14" y="0"/>
                </a:cubicBezTo>
                <a:cubicBezTo>
                  <a:pt x="20" y="0"/>
                  <a:pt x="25" y="3"/>
                  <a:pt x="25" y="10"/>
                </a:cubicBezTo>
                <a:cubicBezTo>
                  <a:pt x="25" y="14"/>
                  <a:pt x="23" y="17"/>
                  <a:pt x="19" y="18"/>
                </a:cubicBezTo>
                <a:cubicBezTo>
                  <a:pt x="23" y="19"/>
                  <a:pt x="27" y="21"/>
                  <a:pt x="27" y="28"/>
                </a:cubicBezTo>
                <a:cubicBezTo>
                  <a:pt x="27" y="35"/>
                  <a:pt x="22" y="39"/>
                  <a:pt x="14" y="39"/>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43"/>
          <p:cNvSpPr/>
          <p:nvPr userDrawn="1"/>
        </p:nvSpPr>
        <p:spPr bwMode="auto">
          <a:xfrm>
            <a:off x="6450013" y="1484313"/>
            <a:ext cx="88900" cy="127000"/>
          </a:xfrm>
          <a:custGeom>
            <a:avLst/>
            <a:gdLst>
              <a:gd name="T0" fmla="*/ 2147483647 w 28"/>
              <a:gd name="T1" fmla="*/ 2147483647 h 40"/>
              <a:gd name="T2" fmla="*/ 0 w 28"/>
              <a:gd name="T3" fmla="*/ 2147483647 h 40"/>
              <a:gd name="T4" fmla="*/ 0 w 28"/>
              <a:gd name="T5" fmla="*/ 0 h 40"/>
              <a:gd name="T6" fmla="*/ 2147483647 w 28"/>
              <a:gd name="T7" fmla="*/ 0 h 40"/>
              <a:gd name="T8" fmla="*/ 2147483647 w 28"/>
              <a:gd name="T9" fmla="*/ 2147483647 h 40"/>
              <a:gd name="T10" fmla="*/ 2147483647 w 28"/>
              <a:gd name="T11" fmla="*/ 2147483647 h 40"/>
              <a:gd name="T12" fmla="*/ 2147483647 w 28"/>
              <a:gd name="T13" fmla="*/ 2147483647 h 40"/>
              <a:gd name="T14" fmla="*/ 2147483647 w 28"/>
              <a:gd name="T15" fmla="*/ 0 h 40"/>
              <a:gd name="T16" fmla="*/ 2147483647 w 28"/>
              <a:gd name="T17" fmla="*/ 0 h 40"/>
              <a:gd name="T18" fmla="*/ 2147483647 w 28"/>
              <a:gd name="T19" fmla="*/ 2147483647 h 40"/>
              <a:gd name="T20" fmla="*/ 2147483647 w 28"/>
              <a:gd name="T21" fmla="*/ 2147483647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8" h="40">
                <a:moveTo>
                  <a:pt x="14" y="40"/>
                </a:moveTo>
                <a:cubicBezTo>
                  <a:pt x="5" y="40"/>
                  <a:pt x="0" y="34"/>
                  <a:pt x="0" y="23"/>
                </a:cubicBezTo>
                <a:cubicBezTo>
                  <a:pt x="0" y="0"/>
                  <a:pt x="0" y="0"/>
                  <a:pt x="0" y="0"/>
                </a:cubicBezTo>
                <a:cubicBezTo>
                  <a:pt x="5" y="0"/>
                  <a:pt x="5" y="0"/>
                  <a:pt x="5" y="0"/>
                </a:cubicBezTo>
                <a:cubicBezTo>
                  <a:pt x="5" y="23"/>
                  <a:pt x="5" y="23"/>
                  <a:pt x="5" y="23"/>
                </a:cubicBezTo>
                <a:cubicBezTo>
                  <a:pt x="5" y="32"/>
                  <a:pt x="8" y="36"/>
                  <a:pt x="15" y="36"/>
                </a:cubicBezTo>
                <a:cubicBezTo>
                  <a:pt x="21" y="36"/>
                  <a:pt x="24" y="32"/>
                  <a:pt x="24" y="23"/>
                </a:cubicBezTo>
                <a:cubicBezTo>
                  <a:pt x="24" y="0"/>
                  <a:pt x="24" y="0"/>
                  <a:pt x="24" y="0"/>
                </a:cubicBezTo>
                <a:cubicBezTo>
                  <a:pt x="28" y="0"/>
                  <a:pt x="28" y="0"/>
                  <a:pt x="28" y="0"/>
                </a:cubicBezTo>
                <a:cubicBezTo>
                  <a:pt x="28" y="23"/>
                  <a:pt x="28" y="23"/>
                  <a:pt x="28" y="23"/>
                </a:cubicBezTo>
                <a:cubicBezTo>
                  <a:pt x="28" y="34"/>
                  <a:pt x="24" y="40"/>
                  <a:pt x="14"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44"/>
          <p:cNvSpPr/>
          <p:nvPr userDrawn="1"/>
        </p:nvSpPr>
        <p:spPr bwMode="auto">
          <a:xfrm>
            <a:off x="6580188" y="1484313"/>
            <a:ext cx="82550" cy="127000"/>
          </a:xfrm>
          <a:custGeom>
            <a:avLst/>
            <a:gdLst>
              <a:gd name="T0" fmla="*/ 2147483647 w 26"/>
              <a:gd name="T1" fmla="*/ 2147483647 h 40"/>
              <a:gd name="T2" fmla="*/ 0 w 26"/>
              <a:gd name="T3" fmla="*/ 2147483647 h 40"/>
              <a:gd name="T4" fmla="*/ 2147483647 w 26"/>
              <a:gd name="T5" fmla="*/ 2147483647 h 40"/>
              <a:gd name="T6" fmla="*/ 2147483647 w 26"/>
              <a:gd name="T7" fmla="*/ 2147483647 h 40"/>
              <a:gd name="T8" fmla="*/ 2147483647 w 26"/>
              <a:gd name="T9" fmla="*/ 2147483647 h 40"/>
              <a:gd name="T10" fmla="*/ 2147483647 w 26"/>
              <a:gd name="T11" fmla="*/ 2147483647 h 40"/>
              <a:gd name="T12" fmla="*/ 2147483647 w 26"/>
              <a:gd name="T13" fmla="*/ 2147483647 h 40"/>
              <a:gd name="T14" fmla="*/ 2147483647 w 26"/>
              <a:gd name="T15" fmla="*/ 0 h 40"/>
              <a:gd name="T16" fmla="*/ 2147483647 w 26"/>
              <a:gd name="T17" fmla="*/ 2147483647 h 40"/>
              <a:gd name="T18" fmla="*/ 2147483647 w 26"/>
              <a:gd name="T19" fmla="*/ 2147483647 h 40"/>
              <a:gd name="T20" fmla="*/ 2147483647 w 26"/>
              <a:gd name="T21" fmla="*/ 2147483647 h 40"/>
              <a:gd name="T22" fmla="*/ 2147483647 w 26"/>
              <a:gd name="T23" fmla="*/ 2147483647 h 40"/>
              <a:gd name="T24" fmla="*/ 2147483647 w 26"/>
              <a:gd name="T25" fmla="*/ 2147483647 h 40"/>
              <a:gd name="T26" fmla="*/ 2147483647 w 26"/>
              <a:gd name="T27" fmla="*/ 2147483647 h 40"/>
              <a:gd name="T28" fmla="*/ 2147483647 w 26"/>
              <a:gd name="T29" fmla="*/ 2147483647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6" h="40">
                <a:moveTo>
                  <a:pt x="13" y="40"/>
                </a:moveTo>
                <a:cubicBezTo>
                  <a:pt x="8" y="40"/>
                  <a:pt x="3" y="37"/>
                  <a:pt x="0" y="34"/>
                </a:cubicBezTo>
                <a:cubicBezTo>
                  <a:pt x="3" y="31"/>
                  <a:pt x="3" y="31"/>
                  <a:pt x="3" y="31"/>
                </a:cubicBezTo>
                <a:cubicBezTo>
                  <a:pt x="6" y="34"/>
                  <a:pt x="10" y="36"/>
                  <a:pt x="14" y="36"/>
                </a:cubicBezTo>
                <a:cubicBezTo>
                  <a:pt x="19" y="36"/>
                  <a:pt x="22" y="33"/>
                  <a:pt x="22" y="29"/>
                </a:cubicBezTo>
                <a:cubicBezTo>
                  <a:pt x="22" y="26"/>
                  <a:pt x="20" y="23"/>
                  <a:pt x="13" y="21"/>
                </a:cubicBezTo>
                <a:cubicBezTo>
                  <a:pt x="4" y="18"/>
                  <a:pt x="1" y="15"/>
                  <a:pt x="1" y="10"/>
                </a:cubicBezTo>
                <a:cubicBezTo>
                  <a:pt x="1" y="3"/>
                  <a:pt x="6" y="0"/>
                  <a:pt x="14" y="0"/>
                </a:cubicBezTo>
                <a:cubicBezTo>
                  <a:pt x="19" y="0"/>
                  <a:pt x="22" y="1"/>
                  <a:pt x="25" y="4"/>
                </a:cubicBezTo>
                <a:cubicBezTo>
                  <a:pt x="23" y="7"/>
                  <a:pt x="23" y="7"/>
                  <a:pt x="23" y="7"/>
                </a:cubicBezTo>
                <a:cubicBezTo>
                  <a:pt x="20" y="5"/>
                  <a:pt x="17" y="4"/>
                  <a:pt x="13" y="4"/>
                </a:cubicBezTo>
                <a:cubicBezTo>
                  <a:pt x="8" y="4"/>
                  <a:pt x="6" y="6"/>
                  <a:pt x="6" y="9"/>
                </a:cubicBezTo>
                <a:cubicBezTo>
                  <a:pt x="6" y="12"/>
                  <a:pt x="7" y="14"/>
                  <a:pt x="15" y="17"/>
                </a:cubicBezTo>
                <a:cubicBezTo>
                  <a:pt x="24" y="20"/>
                  <a:pt x="26" y="23"/>
                  <a:pt x="26" y="29"/>
                </a:cubicBezTo>
                <a:cubicBezTo>
                  <a:pt x="26" y="35"/>
                  <a:pt x="21" y="40"/>
                  <a:pt x="13"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Rectangle 45"/>
          <p:cNvSpPr>
            <a:spLocks noChangeArrowheads="1"/>
          </p:cNvSpPr>
          <p:nvPr userDrawn="1"/>
        </p:nvSpPr>
        <p:spPr bwMode="auto">
          <a:xfrm>
            <a:off x="6710363" y="1484313"/>
            <a:ext cx="12700" cy="12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4" name="Freeform 46"/>
          <p:cNvSpPr/>
          <p:nvPr userDrawn="1"/>
        </p:nvSpPr>
        <p:spPr bwMode="auto">
          <a:xfrm>
            <a:off x="6777038" y="1484313"/>
            <a:ext cx="88900" cy="123825"/>
          </a:xfrm>
          <a:custGeom>
            <a:avLst/>
            <a:gdLst>
              <a:gd name="T0" fmla="*/ 2147483647 w 28"/>
              <a:gd name="T1" fmla="*/ 2147483647 h 39"/>
              <a:gd name="T2" fmla="*/ 2147483647 w 28"/>
              <a:gd name="T3" fmla="*/ 2147483647 h 39"/>
              <a:gd name="T4" fmla="*/ 2147483647 w 28"/>
              <a:gd name="T5" fmla="*/ 2147483647 h 39"/>
              <a:gd name="T6" fmla="*/ 2147483647 w 28"/>
              <a:gd name="T7" fmla="*/ 2147483647 h 39"/>
              <a:gd name="T8" fmla="*/ 2147483647 w 28"/>
              <a:gd name="T9" fmla="*/ 2147483647 h 39"/>
              <a:gd name="T10" fmla="*/ 0 w 28"/>
              <a:gd name="T11" fmla="*/ 2147483647 h 39"/>
              <a:gd name="T12" fmla="*/ 0 w 28"/>
              <a:gd name="T13" fmla="*/ 0 h 39"/>
              <a:gd name="T14" fmla="*/ 2147483647 w 28"/>
              <a:gd name="T15" fmla="*/ 0 h 39"/>
              <a:gd name="T16" fmla="*/ 2147483647 w 28"/>
              <a:gd name="T17" fmla="*/ 2147483647 h 39"/>
              <a:gd name="T18" fmla="*/ 2147483647 w 28"/>
              <a:gd name="T19" fmla="*/ 2147483647 h 39"/>
              <a:gd name="T20" fmla="*/ 2147483647 w 28"/>
              <a:gd name="T21" fmla="*/ 2147483647 h 39"/>
              <a:gd name="T22" fmla="*/ 2147483647 w 28"/>
              <a:gd name="T23" fmla="*/ 0 h 39"/>
              <a:gd name="T24" fmla="*/ 2147483647 w 28"/>
              <a:gd name="T25" fmla="*/ 0 h 39"/>
              <a:gd name="T26" fmla="*/ 2147483647 w 28"/>
              <a:gd name="T27" fmla="*/ 2147483647 h 39"/>
              <a:gd name="T28" fmla="*/ 2147483647 w 28"/>
              <a:gd name="T29" fmla="*/ 2147483647 h 3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8" h="39">
                <a:moveTo>
                  <a:pt x="24" y="39"/>
                </a:moveTo>
                <a:cubicBezTo>
                  <a:pt x="7" y="12"/>
                  <a:pt x="7" y="12"/>
                  <a:pt x="7" y="12"/>
                </a:cubicBezTo>
                <a:cubicBezTo>
                  <a:pt x="6" y="11"/>
                  <a:pt x="4" y="9"/>
                  <a:pt x="4" y="8"/>
                </a:cubicBezTo>
                <a:cubicBezTo>
                  <a:pt x="4" y="10"/>
                  <a:pt x="4" y="10"/>
                  <a:pt x="4" y="10"/>
                </a:cubicBezTo>
                <a:cubicBezTo>
                  <a:pt x="4" y="39"/>
                  <a:pt x="4" y="39"/>
                  <a:pt x="4" y="39"/>
                </a:cubicBezTo>
                <a:cubicBezTo>
                  <a:pt x="0" y="39"/>
                  <a:pt x="0" y="39"/>
                  <a:pt x="0" y="39"/>
                </a:cubicBezTo>
                <a:cubicBezTo>
                  <a:pt x="0" y="0"/>
                  <a:pt x="0" y="0"/>
                  <a:pt x="0" y="0"/>
                </a:cubicBezTo>
                <a:cubicBezTo>
                  <a:pt x="4" y="0"/>
                  <a:pt x="4" y="0"/>
                  <a:pt x="4" y="0"/>
                </a:cubicBezTo>
                <a:cubicBezTo>
                  <a:pt x="21" y="27"/>
                  <a:pt x="21" y="27"/>
                  <a:pt x="21" y="27"/>
                </a:cubicBezTo>
                <a:cubicBezTo>
                  <a:pt x="22" y="29"/>
                  <a:pt x="23" y="31"/>
                  <a:pt x="24" y="32"/>
                </a:cubicBezTo>
                <a:cubicBezTo>
                  <a:pt x="24" y="30"/>
                  <a:pt x="24" y="30"/>
                  <a:pt x="24" y="30"/>
                </a:cubicBezTo>
                <a:cubicBezTo>
                  <a:pt x="24" y="0"/>
                  <a:pt x="24" y="0"/>
                  <a:pt x="24" y="0"/>
                </a:cubicBezTo>
                <a:cubicBezTo>
                  <a:pt x="28" y="0"/>
                  <a:pt x="28" y="0"/>
                  <a:pt x="28" y="0"/>
                </a:cubicBezTo>
                <a:cubicBezTo>
                  <a:pt x="28" y="39"/>
                  <a:pt x="28" y="39"/>
                  <a:pt x="28" y="39"/>
                </a:cubicBezTo>
                <a:lnTo>
                  <a:pt x="24" y="3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47"/>
          <p:cNvSpPr/>
          <p:nvPr userDrawn="1"/>
        </p:nvSpPr>
        <p:spPr bwMode="auto">
          <a:xfrm>
            <a:off x="6916738" y="1484313"/>
            <a:ext cx="76200" cy="123825"/>
          </a:xfrm>
          <a:custGeom>
            <a:avLst/>
            <a:gdLst>
              <a:gd name="T0" fmla="*/ 0 w 48"/>
              <a:gd name="T1" fmla="*/ 2147483647 h 78"/>
              <a:gd name="T2" fmla="*/ 0 w 48"/>
              <a:gd name="T3" fmla="*/ 0 h 78"/>
              <a:gd name="T4" fmla="*/ 2147483647 w 48"/>
              <a:gd name="T5" fmla="*/ 0 h 78"/>
              <a:gd name="T6" fmla="*/ 2147483647 w 48"/>
              <a:gd name="T7" fmla="*/ 2147483647 h 78"/>
              <a:gd name="T8" fmla="*/ 2147483647 w 48"/>
              <a:gd name="T9" fmla="*/ 2147483647 h 78"/>
              <a:gd name="T10" fmla="*/ 2147483647 w 48"/>
              <a:gd name="T11" fmla="*/ 2147483647 h 78"/>
              <a:gd name="T12" fmla="*/ 2147483647 w 48"/>
              <a:gd name="T13" fmla="*/ 2147483647 h 78"/>
              <a:gd name="T14" fmla="*/ 2147483647 w 48"/>
              <a:gd name="T15" fmla="*/ 2147483647 h 78"/>
              <a:gd name="T16" fmla="*/ 2147483647 w 48"/>
              <a:gd name="T17" fmla="*/ 2147483647 h 78"/>
              <a:gd name="T18" fmla="*/ 2147483647 w 48"/>
              <a:gd name="T19" fmla="*/ 2147483647 h 78"/>
              <a:gd name="T20" fmla="*/ 2147483647 w 48"/>
              <a:gd name="T21" fmla="*/ 2147483647 h 78"/>
              <a:gd name="T22" fmla="*/ 2147483647 w 48"/>
              <a:gd name="T23" fmla="*/ 2147483647 h 78"/>
              <a:gd name="T24" fmla="*/ 0 w 48"/>
              <a:gd name="T25" fmla="*/ 2147483647 h 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8" h="78">
                <a:moveTo>
                  <a:pt x="0" y="78"/>
                </a:moveTo>
                <a:lnTo>
                  <a:pt x="0" y="0"/>
                </a:lnTo>
                <a:lnTo>
                  <a:pt x="48" y="0"/>
                </a:lnTo>
                <a:lnTo>
                  <a:pt x="48" y="8"/>
                </a:lnTo>
                <a:lnTo>
                  <a:pt x="8" y="8"/>
                </a:lnTo>
                <a:lnTo>
                  <a:pt x="8" y="32"/>
                </a:lnTo>
                <a:lnTo>
                  <a:pt x="30" y="32"/>
                </a:lnTo>
                <a:lnTo>
                  <a:pt x="30" y="40"/>
                </a:lnTo>
                <a:lnTo>
                  <a:pt x="8" y="40"/>
                </a:lnTo>
                <a:lnTo>
                  <a:pt x="8" y="70"/>
                </a:lnTo>
                <a:lnTo>
                  <a:pt x="48" y="70"/>
                </a:lnTo>
                <a:lnTo>
                  <a:pt x="48" y="78"/>
                </a:lnTo>
                <a:lnTo>
                  <a:pt x="0" y="7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48"/>
          <p:cNvSpPr/>
          <p:nvPr userDrawn="1"/>
        </p:nvSpPr>
        <p:spPr bwMode="auto">
          <a:xfrm>
            <a:off x="7024688" y="1484313"/>
            <a:ext cx="82550" cy="127000"/>
          </a:xfrm>
          <a:custGeom>
            <a:avLst/>
            <a:gdLst>
              <a:gd name="T0" fmla="*/ 2147483647 w 26"/>
              <a:gd name="T1" fmla="*/ 2147483647 h 40"/>
              <a:gd name="T2" fmla="*/ 0 w 26"/>
              <a:gd name="T3" fmla="*/ 2147483647 h 40"/>
              <a:gd name="T4" fmla="*/ 2147483647 w 26"/>
              <a:gd name="T5" fmla="*/ 2147483647 h 40"/>
              <a:gd name="T6" fmla="*/ 2147483647 w 26"/>
              <a:gd name="T7" fmla="*/ 2147483647 h 40"/>
              <a:gd name="T8" fmla="*/ 2147483647 w 26"/>
              <a:gd name="T9" fmla="*/ 2147483647 h 40"/>
              <a:gd name="T10" fmla="*/ 2147483647 w 26"/>
              <a:gd name="T11" fmla="*/ 2147483647 h 40"/>
              <a:gd name="T12" fmla="*/ 2147483647 w 26"/>
              <a:gd name="T13" fmla="*/ 2147483647 h 40"/>
              <a:gd name="T14" fmla="*/ 2147483647 w 26"/>
              <a:gd name="T15" fmla="*/ 0 h 40"/>
              <a:gd name="T16" fmla="*/ 2147483647 w 26"/>
              <a:gd name="T17" fmla="*/ 2147483647 h 40"/>
              <a:gd name="T18" fmla="*/ 2147483647 w 26"/>
              <a:gd name="T19" fmla="*/ 2147483647 h 40"/>
              <a:gd name="T20" fmla="*/ 2147483647 w 26"/>
              <a:gd name="T21" fmla="*/ 2147483647 h 40"/>
              <a:gd name="T22" fmla="*/ 2147483647 w 26"/>
              <a:gd name="T23" fmla="*/ 2147483647 h 40"/>
              <a:gd name="T24" fmla="*/ 2147483647 w 26"/>
              <a:gd name="T25" fmla="*/ 2147483647 h 40"/>
              <a:gd name="T26" fmla="*/ 2147483647 w 26"/>
              <a:gd name="T27" fmla="*/ 2147483647 h 40"/>
              <a:gd name="T28" fmla="*/ 2147483647 w 26"/>
              <a:gd name="T29" fmla="*/ 2147483647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6" h="40">
                <a:moveTo>
                  <a:pt x="13" y="40"/>
                </a:moveTo>
                <a:cubicBezTo>
                  <a:pt x="8" y="40"/>
                  <a:pt x="3" y="37"/>
                  <a:pt x="0" y="34"/>
                </a:cubicBezTo>
                <a:cubicBezTo>
                  <a:pt x="3" y="31"/>
                  <a:pt x="3" y="31"/>
                  <a:pt x="3" y="31"/>
                </a:cubicBezTo>
                <a:cubicBezTo>
                  <a:pt x="6" y="34"/>
                  <a:pt x="9" y="36"/>
                  <a:pt x="13" y="36"/>
                </a:cubicBezTo>
                <a:cubicBezTo>
                  <a:pt x="18" y="36"/>
                  <a:pt x="22" y="33"/>
                  <a:pt x="22" y="29"/>
                </a:cubicBezTo>
                <a:cubicBezTo>
                  <a:pt x="22" y="26"/>
                  <a:pt x="20" y="23"/>
                  <a:pt x="12" y="21"/>
                </a:cubicBezTo>
                <a:cubicBezTo>
                  <a:pt x="4" y="18"/>
                  <a:pt x="1" y="15"/>
                  <a:pt x="1" y="10"/>
                </a:cubicBezTo>
                <a:cubicBezTo>
                  <a:pt x="1" y="3"/>
                  <a:pt x="6" y="0"/>
                  <a:pt x="13" y="0"/>
                </a:cubicBezTo>
                <a:cubicBezTo>
                  <a:pt x="19" y="0"/>
                  <a:pt x="22" y="1"/>
                  <a:pt x="25" y="4"/>
                </a:cubicBezTo>
                <a:cubicBezTo>
                  <a:pt x="22" y="7"/>
                  <a:pt x="22" y="7"/>
                  <a:pt x="22" y="7"/>
                </a:cubicBezTo>
                <a:cubicBezTo>
                  <a:pt x="20" y="5"/>
                  <a:pt x="17" y="4"/>
                  <a:pt x="13" y="4"/>
                </a:cubicBezTo>
                <a:cubicBezTo>
                  <a:pt x="8" y="4"/>
                  <a:pt x="6" y="6"/>
                  <a:pt x="6" y="9"/>
                </a:cubicBezTo>
                <a:cubicBezTo>
                  <a:pt x="6" y="12"/>
                  <a:pt x="7" y="14"/>
                  <a:pt x="15" y="17"/>
                </a:cubicBezTo>
                <a:cubicBezTo>
                  <a:pt x="23" y="20"/>
                  <a:pt x="26" y="23"/>
                  <a:pt x="26" y="29"/>
                </a:cubicBezTo>
                <a:cubicBezTo>
                  <a:pt x="26" y="35"/>
                  <a:pt x="21" y="40"/>
                  <a:pt x="13"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49"/>
          <p:cNvSpPr/>
          <p:nvPr userDrawn="1"/>
        </p:nvSpPr>
        <p:spPr bwMode="auto">
          <a:xfrm>
            <a:off x="7138988" y="1484313"/>
            <a:ext cx="82550" cy="127000"/>
          </a:xfrm>
          <a:custGeom>
            <a:avLst/>
            <a:gdLst>
              <a:gd name="T0" fmla="*/ 2147483647 w 26"/>
              <a:gd name="T1" fmla="*/ 2147483647 h 40"/>
              <a:gd name="T2" fmla="*/ 0 w 26"/>
              <a:gd name="T3" fmla="*/ 2147483647 h 40"/>
              <a:gd name="T4" fmla="*/ 2147483647 w 26"/>
              <a:gd name="T5" fmla="*/ 2147483647 h 40"/>
              <a:gd name="T6" fmla="*/ 2147483647 w 26"/>
              <a:gd name="T7" fmla="*/ 2147483647 h 40"/>
              <a:gd name="T8" fmla="*/ 2147483647 w 26"/>
              <a:gd name="T9" fmla="*/ 2147483647 h 40"/>
              <a:gd name="T10" fmla="*/ 2147483647 w 26"/>
              <a:gd name="T11" fmla="*/ 2147483647 h 40"/>
              <a:gd name="T12" fmla="*/ 2147483647 w 26"/>
              <a:gd name="T13" fmla="*/ 2147483647 h 40"/>
              <a:gd name="T14" fmla="*/ 2147483647 w 26"/>
              <a:gd name="T15" fmla="*/ 0 h 40"/>
              <a:gd name="T16" fmla="*/ 2147483647 w 26"/>
              <a:gd name="T17" fmla="*/ 2147483647 h 40"/>
              <a:gd name="T18" fmla="*/ 2147483647 w 26"/>
              <a:gd name="T19" fmla="*/ 2147483647 h 40"/>
              <a:gd name="T20" fmla="*/ 2147483647 w 26"/>
              <a:gd name="T21" fmla="*/ 2147483647 h 40"/>
              <a:gd name="T22" fmla="*/ 2147483647 w 26"/>
              <a:gd name="T23" fmla="*/ 2147483647 h 40"/>
              <a:gd name="T24" fmla="*/ 2147483647 w 26"/>
              <a:gd name="T25" fmla="*/ 2147483647 h 40"/>
              <a:gd name="T26" fmla="*/ 2147483647 w 26"/>
              <a:gd name="T27" fmla="*/ 2147483647 h 40"/>
              <a:gd name="T28" fmla="*/ 2147483647 w 26"/>
              <a:gd name="T29" fmla="*/ 2147483647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6" h="40">
                <a:moveTo>
                  <a:pt x="13" y="40"/>
                </a:moveTo>
                <a:cubicBezTo>
                  <a:pt x="8" y="40"/>
                  <a:pt x="3" y="37"/>
                  <a:pt x="0" y="34"/>
                </a:cubicBezTo>
                <a:cubicBezTo>
                  <a:pt x="3" y="31"/>
                  <a:pt x="3" y="31"/>
                  <a:pt x="3" y="31"/>
                </a:cubicBezTo>
                <a:cubicBezTo>
                  <a:pt x="6" y="34"/>
                  <a:pt x="10" y="36"/>
                  <a:pt x="14" y="36"/>
                </a:cubicBezTo>
                <a:cubicBezTo>
                  <a:pt x="19" y="36"/>
                  <a:pt x="22" y="33"/>
                  <a:pt x="22" y="29"/>
                </a:cubicBezTo>
                <a:cubicBezTo>
                  <a:pt x="22" y="26"/>
                  <a:pt x="20" y="23"/>
                  <a:pt x="13" y="21"/>
                </a:cubicBezTo>
                <a:cubicBezTo>
                  <a:pt x="4" y="18"/>
                  <a:pt x="2" y="15"/>
                  <a:pt x="2" y="10"/>
                </a:cubicBezTo>
                <a:cubicBezTo>
                  <a:pt x="2" y="3"/>
                  <a:pt x="6" y="0"/>
                  <a:pt x="14" y="0"/>
                </a:cubicBezTo>
                <a:cubicBezTo>
                  <a:pt x="19" y="0"/>
                  <a:pt x="22" y="1"/>
                  <a:pt x="26" y="4"/>
                </a:cubicBezTo>
                <a:cubicBezTo>
                  <a:pt x="23" y="7"/>
                  <a:pt x="23" y="7"/>
                  <a:pt x="23" y="7"/>
                </a:cubicBezTo>
                <a:cubicBezTo>
                  <a:pt x="20" y="5"/>
                  <a:pt x="17" y="4"/>
                  <a:pt x="13" y="4"/>
                </a:cubicBezTo>
                <a:cubicBezTo>
                  <a:pt x="8" y="4"/>
                  <a:pt x="6" y="6"/>
                  <a:pt x="6" y="9"/>
                </a:cubicBezTo>
                <a:cubicBezTo>
                  <a:pt x="6" y="12"/>
                  <a:pt x="7" y="14"/>
                  <a:pt x="15" y="17"/>
                </a:cubicBezTo>
                <a:cubicBezTo>
                  <a:pt x="24" y="20"/>
                  <a:pt x="26" y="23"/>
                  <a:pt x="26" y="29"/>
                </a:cubicBezTo>
                <a:cubicBezTo>
                  <a:pt x="26" y="35"/>
                  <a:pt x="22" y="40"/>
                  <a:pt x="13"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50"/>
          <p:cNvSpPr/>
          <p:nvPr userDrawn="1"/>
        </p:nvSpPr>
        <p:spPr bwMode="auto">
          <a:xfrm>
            <a:off x="7323138" y="1484313"/>
            <a:ext cx="82550" cy="127000"/>
          </a:xfrm>
          <a:custGeom>
            <a:avLst/>
            <a:gdLst>
              <a:gd name="T0" fmla="*/ 2147483647 w 26"/>
              <a:gd name="T1" fmla="*/ 2147483647 h 40"/>
              <a:gd name="T2" fmla="*/ 0 w 26"/>
              <a:gd name="T3" fmla="*/ 2147483647 h 40"/>
              <a:gd name="T4" fmla="*/ 2147483647 w 26"/>
              <a:gd name="T5" fmla="*/ 2147483647 h 40"/>
              <a:gd name="T6" fmla="*/ 2147483647 w 26"/>
              <a:gd name="T7" fmla="*/ 2147483647 h 40"/>
              <a:gd name="T8" fmla="*/ 2147483647 w 26"/>
              <a:gd name="T9" fmla="*/ 2147483647 h 40"/>
              <a:gd name="T10" fmla="*/ 2147483647 w 26"/>
              <a:gd name="T11" fmla="*/ 2147483647 h 40"/>
              <a:gd name="T12" fmla="*/ 2147483647 w 26"/>
              <a:gd name="T13" fmla="*/ 2147483647 h 40"/>
              <a:gd name="T14" fmla="*/ 2147483647 w 26"/>
              <a:gd name="T15" fmla="*/ 0 h 40"/>
              <a:gd name="T16" fmla="*/ 2147483647 w 26"/>
              <a:gd name="T17" fmla="*/ 2147483647 h 40"/>
              <a:gd name="T18" fmla="*/ 2147483647 w 26"/>
              <a:gd name="T19" fmla="*/ 2147483647 h 40"/>
              <a:gd name="T20" fmla="*/ 2147483647 w 26"/>
              <a:gd name="T21" fmla="*/ 2147483647 h 40"/>
              <a:gd name="T22" fmla="*/ 2147483647 w 26"/>
              <a:gd name="T23" fmla="*/ 2147483647 h 40"/>
              <a:gd name="T24" fmla="*/ 2147483647 w 26"/>
              <a:gd name="T25" fmla="*/ 2147483647 h 40"/>
              <a:gd name="T26" fmla="*/ 2147483647 w 26"/>
              <a:gd name="T27" fmla="*/ 2147483647 h 40"/>
              <a:gd name="T28" fmla="*/ 2147483647 w 26"/>
              <a:gd name="T29" fmla="*/ 2147483647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6" h="40">
                <a:moveTo>
                  <a:pt x="13" y="40"/>
                </a:moveTo>
                <a:cubicBezTo>
                  <a:pt x="8" y="40"/>
                  <a:pt x="3" y="37"/>
                  <a:pt x="0" y="34"/>
                </a:cubicBezTo>
                <a:cubicBezTo>
                  <a:pt x="3" y="31"/>
                  <a:pt x="3" y="31"/>
                  <a:pt x="3" y="31"/>
                </a:cubicBezTo>
                <a:cubicBezTo>
                  <a:pt x="6" y="34"/>
                  <a:pt x="10" y="36"/>
                  <a:pt x="14" y="36"/>
                </a:cubicBezTo>
                <a:cubicBezTo>
                  <a:pt x="19" y="36"/>
                  <a:pt x="22" y="33"/>
                  <a:pt x="22" y="29"/>
                </a:cubicBezTo>
                <a:cubicBezTo>
                  <a:pt x="22" y="26"/>
                  <a:pt x="20" y="23"/>
                  <a:pt x="13" y="21"/>
                </a:cubicBezTo>
                <a:cubicBezTo>
                  <a:pt x="4" y="18"/>
                  <a:pt x="1" y="15"/>
                  <a:pt x="1" y="10"/>
                </a:cubicBezTo>
                <a:cubicBezTo>
                  <a:pt x="1" y="3"/>
                  <a:pt x="6" y="0"/>
                  <a:pt x="14" y="0"/>
                </a:cubicBezTo>
                <a:cubicBezTo>
                  <a:pt x="19" y="0"/>
                  <a:pt x="22" y="1"/>
                  <a:pt x="25" y="4"/>
                </a:cubicBezTo>
                <a:cubicBezTo>
                  <a:pt x="23" y="7"/>
                  <a:pt x="23" y="7"/>
                  <a:pt x="23" y="7"/>
                </a:cubicBezTo>
                <a:cubicBezTo>
                  <a:pt x="20" y="5"/>
                  <a:pt x="17" y="4"/>
                  <a:pt x="13" y="4"/>
                </a:cubicBezTo>
                <a:cubicBezTo>
                  <a:pt x="8" y="4"/>
                  <a:pt x="6" y="6"/>
                  <a:pt x="6" y="9"/>
                </a:cubicBezTo>
                <a:cubicBezTo>
                  <a:pt x="6" y="12"/>
                  <a:pt x="7" y="14"/>
                  <a:pt x="15" y="17"/>
                </a:cubicBezTo>
                <a:cubicBezTo>
                  <a:pt x="24" y="20"/>
                  <a:pt x="26" y="23"/>
                  <a:pt x="26" y="29"/>
                </a:cubicBezTo>
                <a:cubicBezTo>
                  <a:pt x="26" y="35"/>
                  <a:pt x="22" y="40"/>
                  <a:pt x="13"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51"/>
          <p:cNvSpPr/>
          <p:nvPr userDrawn="1"/>
        </p:nvSpPr>
        <p:spPr bwMode="auto">
          <a:xfrm>
            <a:off x="7443788" y="1484313"/>
            <a:ext cx="88900" cy="127000"/>
          </a:xfrm>
          <a:custGeom>
            <a:avLst/>
            <a:gdLst>
              <a:gd name="T0" fmla="*/ 2147483647 w 28"/>
              <a:gd name="T1" fmla="*/ 2147483647 h 40"/>
              <a:gd name="T2" fmla="*/ 0 w 28"/>
              <a:gd name="T3" fmla="*/ 2147483647 h 40"/>
              <a:gd name="T4" fmla="*/ 2147483647 w 28"/>
              <a:gd name="T5" fmla="*/ 0 h 40"/>
              <a:gd name="T6" fmla="*/ 2147483647 w 28"/>
              <a:gd name="T7" fmla="*/ 2147483647 h 40"/>
              <a:gd name="T8" fmla="*/ 2147483647 w 28"/>
              <a:gd name="T9" fmla="*/ 2147483647 h 40"/>
              <a:gd name="T10" fmla="*/ 2147483647 w 28"/>
              <a:gd name="T11" fmla="*/ 2147483647 h 40"/>
              <a:gd name="T12" fmla="*/ 2147483647 w 28"/>
              <a:gd name="T13" fmla="*/ 2147483647 h 40"/>
              <a:gd name="T14" fmla="*/ 2147483647 w 28"/>
              <a:gd name="T15" fmla="*/ 2147483647 h 40"/>
              <a:gd name="T16" fmla="*/ 2147483647 w 28"/>
              <a:gd name="T17" fmla="*/ 2147483647 h 40"/>
              <a:gd name="T18" fmla="*/ 2147483647 w 28"/>
              <a:gd name="T19" fmla="*/ 2147483647 h 40"/>
              <a:gd name="T20" fmla="*/ 2147483647 w 28"/>
              <a:gd name="T21" fmla="*/ 2147483647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8" h="40">
                <a:moveTo>
                  <a:pt x="16" y="40"/>
                </a:moveTo>
                <a:cubicBezTo>
                  <a:pt x="6" y="40"/>
                  <a:pt x="0" y="31"/>
                  <a:pt x="0" y="20"/>
                </a:cubicBezTo>
                <a:cubicBezTo>
                  <a:pt x="0" y="8"/>
                  <a:pt x="6" y="0"/>
                  <a:pt x="16" y="0"/>
                </a:cubicBezTo>
                <a:cubicBezTo>
                  <a:pt x="21" y="0"/>
                  <a:pt x="25" y="2"/>
                  <a:pt x="28" y="6"/>
                </a:cubicBezTo>
                <a:cubicBezTo>
                  <a:pt x="25" y="8"/>
                  <a:pt x="25" y="8"/>
                  <a:pt x="25" y="8"/>
                </a:cubicBezTo>
                <a:cubicBezTo>
                  <a:pt x="22" y="5"/>
                  <a:pt x="20" y="4"/>
                  <a:pt x="16" y="4"/>
                </a:cubicBezTo>
                <a:cubicBezTo>
                  <a:pt x="9" y="4"/>
                  <a:pt x="4" y="10"/>
                  <a:pt x="4" y="20"/>
                </a:cubicBezTo>
                <a:cubicBezTo>
                  <a:pt x="4" y="29"/>
                  <a:pt x="9" y="36"/>
                  <a:pt x="16" y="36"/>
                </a:cubicBezTo>
                <a:cubicBezTo>
                  <a:pt x="20" y="36"/>
                  <a:pt x="23" y="34"/>
                  <a:pt x="25" y="31"/>
                </a:cubicBezTo>
                <a:cubicBezTo>
                  <a:pt x="28" y="33"/>
                  <a:pt x="28" y="33"/>
                  <a:pt x="28" y="33"/>
                </a:cubicBezTo>
                <a:cubicBezTo>
                  <a:pt x="25" y="37"/>
                  <a:pt x="21" y="40"/>
                  <a:pt x="16"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52"/>
          <p:cNvSpPr/>
          <p:nvPr userDrawn="1"/>
        </p:nvSpPr>
        <p:spPr bwMode="auto">
          <a:xfrm>
            <a:off x="7573963" y="1484313"/>
            <a:ext cx="88900" cy="123825"/>
          </a:xfrm>
          <a:custGeom>
            <a:avLst/>
            <a:gdLst>
              <a:gd name="T0" fmla="*/ 2147483647 w 56"/>
              <a:gd name="T1" fmla="*/ 2147483647 h 78"/>
              <a:gd name="T2" fmla="*/ 2147483647 w 56"/>
              <a:gd name="T3" fmla="*/ 2147483647 h 78"/>
              <a:gd name="T4" fmla="*/ 2147483647 w 56"/>
              <a:gd name="T5" fmla="*/ 2147483647 h 78"/>
              <a:gd name="T6" fmla="*/ 2147483647 w 56"/>
              <a:gd name="T7" fmla="*/ 2147483647 h 78"/>
              <a:gd name="T8" fmla="*/ 0 w 56"/>
              <a:gd name="T9" fmla="*/ 2147483647 h 78"/>
              <a:gd name="T10" fmla="*/ 0 w 56"/>
              <a:gd name="T11" fmla="*/ 0 h 78"/>
              <a:gd name="T12" fmla="*/ 2147483647 w 56"/>
              <a:gd name="T13" fmla="*/ 0 h 78"/>
              <a:gd name="T14" fmla="*/ 2147483647 w 56"/>
              <a:gd name="T15" fmla="*/ 2147483647 h 78"/>
              <a:gd name="T16" fmla="*/ 2147483647 w 56"/>
              <a:gd name="T17" fmla="*/ 2147483647 h 78"/>
              <a:gd name="T18" fmla="*/ 2147483647 w 56"/>
              <a:gd name="T19" fmla="*/ 0 h 78"/>
              <a:gd name="T20" fmla="*/ 2147483647 w 56"/>
              <a:gd name="T21" fmla="*/ 0 h 78"/>
              <a:gd name="T22" fmla="*/ 2147483647 w 56"/>
              <a:gd name="T23" fmla="*/ 2147483647 h 78"/>
              <a:gd name="T24" fmla="*/ 2147483647 w 56"/>
              <a:gd name="T25" fmla="*/ 2147483647 h 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6" h="78">
                <a:moveTo>
                  <a:pt x="46" y="78"/>
                </a:moveTo>
                <a:lnTo>
                  <a:pt x="46" y="42"/>
                </a:lnTo>
                <a:lnTo>
                  <a:pt x="8" y="42"/>
                </a:lnTo>
                <a:lnTo>
                  <a:pt x="8" y="78"/>
                </a:lnTo>
                <a:lnTo>
                  <a:pt x="0" y="78"/>
                </a:lnTo>
                <a:lnTo>
                  <a:pt x="0" y="0"/>
                </a:lnTo>
                <a:lnTo>
                  <a:pt x="8" y="0"/>
                </a:lnTo>
                <a:lnTo>
                  <a:pt x="8" y="34"/>
                </a:lnTo>
                <a:lnTo>
                  <a:pt x="46" y="34"/>
                </a:lnTo>
                <a:lnTo>
                  <a:pt x="46" y="0"/>
                </a:lnTo>
                <a:lnTo>
                  <a:pt x="56" y="0"/>
                </a:lnTo>
                <a:lnTo>
                  <a:pt x="56" y="78"/>
                </a:lnTo>
                <a:lnTo>
                  <a:pt x="46" y="7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53"/>
          <p:cNvSpPr>
            <a:spLocks noEditPoints="1"/>
          </p:cNvSpPr>
          <p:nvPr userDrawn="1"/>
        </p:nvSpPr>
        <p:spPr bwMode="auto">
          <a:xfrm>
            <a:off x="7704138" y="1484313"/>
            <a:ext cx="101600" cy="127000"/>
          </a:xfrm>
          <a:custGeom>
            <a:avLst/>
            <a:gdLst>
              <a:gd name="T0" fmla="*/ 2147483647 w 32"/>
              <a:gd name="T1" fmla="*/ 2147483647 h 40"/>
              <a:gd name="T2" fmla="*/ 2147483647 w 32"/>
              <a:gd name="T3" fmla="*/ 2147483647 h 40"/>
              <a:gd name="T4" fmla="*/ 2147483647 w 32"/>
              <a:gd name="T5" fmla="*/ 2147483647 h 40"/>
              <a:gd name="T6" fmla="*/ 2147483647 w 32"/>
              <a:gd name="T7" fmla="*/ 2147483647 h 40"/>
              <a:gd name="T8" fmla="*/ 2147483647 w 32"/>
              <a:gd name="T9" fmla="*/ 2147483647 h 40"/>
              <a:gd name="T10" fmla="*/ 2147483647 w 32"/>
              <a:gd name="T11" fmla="*/ 2147483647 h 40"/>
              <a:gd name="T12" fmla="*/ 0 w 32"/>
              <a:gd name="T13" fmla="*/ 2147483647 h 40"/>
              <a:gd name="T14" fmla="*/ 2147483647 w 32"/>
              <a:gd name="T15" fmla="*/ 0 h 40"/>
              <a:gd name="T16" fmla="*/ 2147483647 w 32"/>
              <a:gd name="T17" fmla="*/ 2147483647 h 40"/>
              <a:gd name="T18" fmla="*/ 2147483647 w 32"/>
              <a:gd name="T19" fmla="*/ 2147483647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2" h="40">
                <a:moveTo>
                  <a:pt x="16" y="4"/>
                </a:moveTo>
                <a:cubicBezTo>
                  <a:pt x="9" y="4"/>
                  <a:pt x="4" y="10"/>
                  <a:pt x="4" y="20"/>
                </a:cubicBezTo>
                <a:cubicBezTo>
                  <a:pt x="4" y="29"/>
                  <a:pt x="9" y="36"/>
                  <a:pt x="16" y="36"/>
                </a:cubicBezTo>
                <a:cubicBezTo>
                  <a:pt x="23" y="36"/>
                  <a:pt x="28" y="30"/>
                  <a:pt x="28" y="20"/>
                </a:cubicBezTo>
                <a:cubicBezTo>
                  <a:pt x="28" y="10"/>
                  <a:pt x="22" y="4"/>
                  <a:pt x="16" y="4"/>
                </a:cubicBezTo>
                <a:moveTo>
                  <a:pt x="16" y="40"/>
                </a:moveTo>
                <a:cubicBezTo>
                  <a:pt x="6" y="40"/>
                  <a:pt x="0" y="31"/>
                  <a:pt x="0" y="20"/>
                </a:cubicBezTo>
                <a:cubicBezTo>
                  <a:pt x="0" y="8"/>
                  <a:pt x="6" y="0"/>
                  <a:pt x="16" y="0"/>
                </a:cubicBezTo>
                <a:cubicBezTo>
                  <a:pt x="26" y="0"/>
                  <a:pt x="32" y="8"/>
                  <a:pt x="32" y="20"/>
                </a:cubicBezTo>
                <a:cubicBezTo>
                  <a:pt x="32" y="31"/>
                  <a:pt x="25" y="40"/>
                  <a:pt x="16"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54"/>
          <p:cNvSpPr>
            <a:spLocks noEditPoints="1"/>
          </p:cNvSpPr>
          <p:nvPr userDrawn="1"/>
        </p:nvSpPr>
        <p:spPr bwMode="auto">
          <a:xfrm>
            <a:off x="7837488" y="1484313"/>
            <a:ext cx="104775" cy="127000"/>
          </a:xfrm>
          <a:custGeom>
            <a:avLst/>
            <a:gdLst>
              <a:gd name="T0" fmla="*/ 2147483647 w 33"/>
              <a:gd name="T1" fmla="*/ 2147483647 h 40"/>
              <a:gd name="T2" fmla="*/ 2147483647 w 33"/>
              <a:gd name="T3" fmla="*/ 2147483647 h 40"/>
              <a:gd name="T4" fmla="*/ 2147483647 w 33"/>
              <a:gd name="T5" fmla="*/ 2147483647 h 40"/>
              <a:gd name="T6" fmla="*/ 2147483647 w 33"/>
              <a:gd name="T7" fmla="*/ 2147483647 h 40"/>
              <a:gd name="T8" fmla="*/ 2147483647 w 33"/>
              <a:gd name="T9" fmla="*/ 2147483647 h 40"/>
              <a:gd name="T10" fmla="*/ 2147483647 w 33"/>
              <a:gd name="T11" fmla="*/ 2147483647 h 40"/>
              <a:gd name="T12" fmla="*/ 0 w 33"/>
              <a:gd name="T13" fmla="*/ 2147483647 h 40"/>
              <a:gd name="T14" fmla="*/ 2147483647 w 33"/>
              <a:gd name="T15" fmla="*/ 0 h 40"/>
              <a:gd name="T16" fmla="*/ 2147483647 w 33"/>
              <a:gd name="T17" fmla="*/ 2147483647 h 40"/>
              <a:gd name="T18" fmla="*/ 2147483647 w 33"/>
              <a:gd name="T19" fmla="*/ 2147483647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3" h="40">
                <a:moveTo>
                  <a:pt x="17" y="4"/>
                </a:moveTo>
                <a:cubicBezTo>
                  <a:pt x="10" y="4"/>
                  <a:pt x="5" y="10"/>
                  <a:pt x="5" y="20"/>
                </a:cubicBezTo>
                <a:cubicBezTo>
                  <a:pt x="5" y="29"/>
                  <a:pt x="10" y="36"/>
                  <a:pt x="17" y="36"/>
                </a:cubicBezTo>
                <a:cubicBezTo>
                  <a:pt x="23" y="36"/>
                  <a:pt x="29" y="30"/>
                  <a:pt x="29" y="20"/>
                </a:cubicBezTo>
                <a:cubicBezTo>
                  <a:pt x="29" y="10"/>
                  <a:pt x="23" y="4"/>
                  <a:pt x="17" y="4"/>
                </a:cubicBezTo>
                <a:moveTo>
                  <a:pt x="17" y="40"/>
                </a:moveTo>
                <a:cubicBezTo>
                  <a:pt x="7" y="40"/>
                  <a:pt x="0" y="31"/>
                  <a:pt x="0" y="20"/>
                </a:cubicBezTo>
                <a:cubicBezTo>
                  <a:pt x="0" y="8"/>
                  <a:pt x="7" y="0"/>
                  <a:pt x="17" y="0"/>
                </a:cubicBezTo>
                <a:cubicBezTo>
                  <a:pt x="26" y="0"/>
                  <a:pt x="33" y="8"/>
                  <a:pt x="33" y="20"/>
                </a:cubicBezTo>
                <a:cubicBezTo>
                  <a:pt x="33" y="31"/>
                  <a:pt x="26" y="40"/>
                  <a:pt x="17"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55"/>
          <p:cNvSpPr/>
          <p:nvPr userDrawn="1"/>
        </p:nvSpPr>
        <p:spPr bwMode="auto">
          <a:xfrm>
            <a:off x="7983538" y="1484313"/>
            <a:ext cx="76200" cy="123825"/>
          </a:xfrm>
          <a:custGeom>
            <a:avLst/>
            <a:gdLst>
              <a:gd name="T0" fmla="*/ 0 w 48"/>
              <a:gd name="T1" fmla="*/ 2147483647 h 78"/>
              <a:gd name="T2" fmla="*/ 0 w 48"/>
              <a:gd name="T3" fmla="*/ 0 h 78"/>
              <a:gd name="T4" fmla="*/ 2147483647 w 48"/>
              <a:gd name="T5" fmla="*/ 0 h 78"/>
              <a:gd name="T6" fmla="*/ 2147483647 w 48"/>
              <a:gd name="T7" fmla="*/ 2147483647 h 78"/>
              <a:gd name="T8" fmla="*/ 2147483647 w 48"/>
              <a:gd name="T9" fmla="*/ 2147483647 h 78"/>
              <a:gd name="T10" fmla="*/ 2147483647 w 48"/>
              <a:gd name="T11" fmla="*/ 2147483647 h 78"/>
              <a:gd name="T12" fmla="*/ 0 w 48"/>
              <a:gd name="T13" fmla="*/ 2147483647 h 7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8" h="78">
                <a:moveTo>
                  <a:pt x="0" y="78"/>
                </a:moveTo>
                <a:lnTo>
                  <a:pt x="0" y="0"/>
                </a:lnTo>
                <a:lnTo>
                  <a:pt x="8" y="0"/>
                </a:lnTo>
                <a:lnTo>
                  <a:pt x="8" y="70"/>
                </a:lnTo>
                <a:lnTo>
                  <a:pt x="48" y="70"/>
                </a:lnTo>
                <a:lnTo>
                  <a:pt x="48" y="78"/>
                </a:lnTo>
                <a:lnTo>
                  <a:pt x="0" y="7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56"/>
          <p:cNvSpPr/>
          <p:nvPr userDrawn="1"/>
        </p:nvSpPr>
        <p:spPr bwMode="auto">
          <a:xfrm>
            <a:off x="7208838" y="906463"/>
            <a:ext cx="171450" cy="393700"/>
          </a:xfrm>
          <a:custGeom>
            <a:avLst/>
            <a:gdLst>
              <a:gd name="T0" fmla="*/ 2147483647 w 54"/>
              <a:gd name="T1" fmla="*/ 2147483647 h 124"/>
              <a:gd name="T2" fmla="*/ 0 w 54"/>
              <a:gd name="T3" fmla="*/ 2147483647 h 124"/>
              <a:gd name="T4" fmla="*/ 2147483647 w 54"/>
              <a:gd name="T5" fmla="*/ 2147483647 h 124"/>
              <a:gd name="T6" fmla="*/ 0 w 54"/>
              <a:gd name="T7" fmla="*/ 0 h 124"/>
              <a:gd name="T8" fmla="*/ 2147483647 w 54"/>
              <a:gd name="T9" fmla="*/ 2147483647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124">
                <a:moveTo>
                  <a:pt x="54" y="62"/>
                </a:moveTo>
                <a:cubicBezTo>
                  <a:pt x="54" y="96"/>
                  <a:pt x="33" y="121"/>
                  <a:pt x="0" y="124"/>
                </a:cubicBezTo>
                <a:cubicBezTo>
                  <a:pt x="21" y="107"/>
                  <a:pt x="23" y="72"/>
                  <a:pt x="23" y="62"/>
                </a:cubicBezTo>
                <a:cubicBezTo>
                  <a:pt x="23" y="51"/>
                  <a:pt x="21" y="17"/>
                  <a:pt x="0" y="0"/>
                </a:cubicBezTo>
                <a:cubicBezTo>
                  <a:pt x="33" y="3"/>
                  <a:pt x="54" y="28"/>
                  <a:pt x="54" y="62"/>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57"/>
          <p:cNvSpPr/>
          <p:nvPr userDrawn="1"/>
        </p:nvSpPr>
        <p:spPr bwMode="auto">
          <a:xfrm>
            <a:off x="6503988" y="915988"/>
            <a:ext cx="314325" cy="374650"/>
          </a:xfrm>
          <a:custGeom>
            <a:avLst/>
            <a:gdLst>
              <a:gd name="T0" fmla="*/ 2147483647 w 99"/>
              <a:gd name="T1" fmla="*/ 2147483647 h 118"/>
              <a:gd name="T2" fmla="*/ 2147483647 w 99"/>
              <a:gd name="T3" fmla="*/ 2147483647 h 118"/>
              <a:gd name="T4" fmla="*/ 2147483647 w 99"/>
              <a:gd name="T5" fmla="*/ 2147483647 h 118"/>
              <a:gd name="T6" fmla="*/ 2147483647 w 99"/>
              <a:gd name="T7" fmla="*/ 2147483647 h 118"/>
              <a:gd name="T8" fmla="*/ 2147483647 w 99"/>
              <a:gd name="T9" fmla="*/ 2147483647 h 118"/>
              <a:gd name="T10" fmla="*/ 2147483647 w 99"/>
              <a:gd name="T11" fmla="*/ 2147483647 h 118"/>
              <a:gd name="T12" fmla="*/ 2147483647 w 99"/>
              <a:gd name="T13" fmla="*/ 2147483647 h 118"/>
              <a:gd name="T14" fmla="*/ 2147483647 w 99"/>
              <a:gd name="T15" fmla="*/ 2147483647 h 118"/>
              <a:gd name="T16" fmla="*/ 2147483647 w 99"/>
              <a:gd name="T17" fmla="*/ 2147483647 h 118"/>
              <a:gd name="T18" fmla="*/ 2147483647 w 99"/>
              <a:gd name="T19" fmla="*/ 2147483647 h 118"/>
              <a:gd name="T20" fmla="*/ 2147483647 w 99"/>
              <a:gd name="T21" fmla="*/ 2147483647 h 118"/>
              <a:gd name="T22" fmla="*/ 2147483647 w 99"/>
              <a:gd name="T23" fmla="*/ 2147483647 h 118"/>
              <a:gd name="T24" fmla="*/ 2147483647 w 99"/>
              <a:gd name="T25" fmla="*/ 2147483647 h 118"/>
              <a:gd name="T26" fmla="*/ 2147483647 w 99"/>
              <a:gd name="T27" fmla="*/ 0 h 118"/>
              <a:gd name="T28" fmla="*/ 0 w 99"/>
              <a:gd name="T29" fmla="*/ 0 h 118"/>
              <a:gd name="T30" fmla="*/ 0 w 99"/>
              <a:gd name="T31" fmla="*/ 2147483647 h 118"/>
              <a:gd name="T32" fmla="*/ 2147483647 w 99"/>
              <a:gd name="T33" fmla="*/ 2147483647 h 118"/>
              <a:gd name="T34" fmla="*/ 2147483647 w 99"/>
              <a:gd name="T35" fmla="*/ 2147483647 h 118"/>
              <a:gd name="T36" fmla="*/ 2147483647 w 99"/>
              <a:gd name="T37" fmla="*/ 2147483647 h 118"/>
              <a:gd name="T38" fmla="*/ 2147483647 w 99"/>
              <a:gd name="T39" fmla="*/ 2147483647 h 118"/>
              <a:gd name="T40" fmla="*/ 0 w 99"/>
              <a:gd name="T41" fmla="*/ 2147483647 h 118"/>
              <a:gd name="T42" fmla="*/ 0 w 99"/>
              <a:gd name="T43" fmla="*/ 2147483647 h 118"/>
              <a:gd name="T44" fmla="*/ 2147483647 w 99"/>
              <a:gd name="T45" fmla="*/ 2147483647 h 118"/>
              <a:gd name="T46" fmla="*/ 2147483647 w 99"/>
              <a:gd name="T47" fmla="*/ 2147483647 h 118"/>
              <a:gd name="T48" fmla="*/ 2147483647 w 99"/>
              <a:gd name="T49" fmla="*/ 2147483647 h 118"/>
              <a:gd name="T50" fmla="*/ 2147483647 w 99"/>
              <a:gd name="T51" fmla="*/ 2147483647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99" h="118">
                <a:moveTo>
                  <a:pt x="94" y="87"/>
                </a:moveTo>
                <a:cubicBezTo>
                  <a:pt x="90" y="101"/>
                  <a:pt x="77" y="113"/>
                  <a:pt x="58" y="113"/>
                </a:cubicBezTo>
                <a:cubicBezTo>
                  <a:pt x="38" y="113"/>
                  <a:pt x="38" y="113"/>
                  <a:pt x="38" y="113"/>
                </a:cubicBezTo>
                <a:cubicBezTo>
                  <a:pt x="38" y="113"/>
                  <a:pt x="38" y="106"/>
                  <a:pt x="38" y="102"/>
                </a:cubicBezTo>
                <a:cubicBezTo>
                  <a:pt x="38" y="98"/>
                  <a:pt x="38" y="64"/>
                  <a:pt x="38" y="59"/>
                </a:cubicBezTo>
                <a:cubicBezTo>
                  <a:pt x="78" y="59"/>
                  <a:pt x="78" y="59"/>
                  <a:pt x="78" y="59"/>
                </a:cubicBezTo>
                <a:cubicBezTo>
                  <a:pt x="78" y="53"/>
                  <a:pt x="78" y="53"/>
                  <a:pt x="78" y="53"/>
                </a:cubicBezTo>
                <a:cubicBezTo>
                  <a:pt x="38" y="53"/>
                  <a:pt x="38" y="53"/>
                  <a:pt x="38" y="53"/>
                </a:cubicBezTo>
                <a:cubicBezTo>
                  <a:pt x="38" y="19"/>
                  <a:pt x="38" y="19"/>
                  <a:pt x="38" y="19"/>
                </a:cubicBezTo>
                <a:cubicBezTo>
                  <a:pt x="38" y="14"/>
                  <a:pt x="38" y="5"/>
                  <a:pt x="38" y="5"/>
                </a:cubicBezTo>
                <a:cubicBezTo>
                  <a:pt x="57" y="5"/>
                  <a:pt x="57" y="5"/>
                  <a:pt x="57" y="5"/>
                </a:cubicBezTo>
                <a:cubicBezTo>
                  <a:pt x="79" y="5"/>
                  <a:pt x="88" y="19"/>
                  <a:pt x="91" y="30"/>
                </a:cubicBezTo>
                <a:cubicBezTo>
                  <a:pt x="96" y="30"/>
                  <a:pt x="96" y="30"/>
                  <a:pt x="96" y="30"/>
                </a:cubicBezTo>
                <a:cubicBezTo>
                  <a:pt x="95" y="0"/>
                  <a:pt x="95" y="0"/>
                  <a:pt x="95" y="0"/>
                </a:cubicBezTo>
                <a:cubicBezTo>
                  <a:pt x="0" y="0"/>
                  <a:pt x="0" y="0"/>
                  <a:pt x="0" y="0"/>
                </a:cubicBezTo>
                <a:cubicBezTo>
                  <a:pt x="0" y="3"/>
                  <a:pt x="0" y="3"/>
                  <a:pt x="0" y="3"/>
                </a:cubicBezTo>
                <a:cubicBezTo>
                  <a:pt x="11" y="7"/>
                  <a:pt x="11" y="7"/>
                  <a:pt x="11" y="7"/>
                </a:cubicBezTo>
                <a:cubicBezTo>
                  <a:pt x="11" y="7"/>
                  <a:pt x="11" y="15"/>
                  <a:pt x="11" y="19"/>
                </a:cubicBezTo>
                <a:cubicBezTo>
                  <a:pt x="11" y="99"/>
                  <a:pt x="11" y="99"/>
                  <a:pt x="11" y="99"/>
                </a:cubicBezTo>
                <a:cubicBezTo>
                  <a:pt x="11" y="103"/>
                  <a:pt x="11" y="111"/>
                  <a:pt x="11" y="111"/>
                </a:cubicBezTo>
                <a:cubicBezTo>
                  <a:pt x="0" y="115"/>
                  <a:pt x="0" y="115"/>
                  <a:pt x="0" y="115"/>
                </a:cubicBezTo>
                <a:cubicBezTo>
                  <a:pt x="0" y="118"/>
                  <a:pt x="0" y="118"/>
                  <a:pt x="0" y="118"/>
                </a:cubicBezTo>
                <a:cubicBezTo>
                  <a:pt x="56" y="118"/>
                  <a:pt x="56" y="118"/>
                  <a:pt x="56" y="118"/>
                </a:cubicBezTo>
                <a:cubicBezTo>
                  <a:pt x="98" y="118"/>
                  <a:pt x="98" y="118"/>
                  <a:pt x="98" y="118"/>
                </a:cubicBezTo>
                <a:cubicBezTo>
                  <a:pt x="99" y="87"/>
                  <a:pt x="99" y="87"/>
                  <a:pt x="99" y="87"/>
                </a:cubicBezTo>
                <a:lnTo>
                  <a:pt x="94" y="87"/>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58"/>
          <p:cNvSpPr/>
          <p:nvPr userDrawn="1"/>
        </p:nvSpPr>
        <p:spPr bwMode="auto">
          <a:xfrm>
            <a:off x="6007100" y="915988"/>
            <a:ext cx="384175" cy="374650"/>
          </a:xfrm>
          <a:custGeom>
            <a:avLst/>
            <a:gdLst>
              <a:gd name="T0" fmla="*/ 2147483647 w 121"/>
              <a:gd name="T1" fmla="*/ 0 h 118"/>
              <a:gd name="T2" fmla="*/ 2147483647 w 121"/>
              <a:gd name="T3" fmla="*/ 0 h 118"/>
              <a:gd name="T4" fmla="*/ 2147483647 w 121"/>
              <a:gd name="T5" fmla="*/ 2147483647 h 118"/>
              <a:gd name="T6" fmla="*/ 2147483647 w 121"/>
              <a:gd name="T7" fmla="*/ 2147483647 h 118"/>
              <a:gd name="T8" fmla="*/ 2147483647 w 121"/>
              <a:gd name="T9" fmla="*/ 2147483647 h 118"/>
              <a:gd name="T10" fmla="*/ 2147483647 w 121"/>
              <a:gd name="T11" fmla="*/ 2147483647 h 118"/>
              <a:gd name="T12" fmla="*/ 2147483647 w 121"/>
              <a:gd name="T13" fmla="*/ 2147483647 h 118"/>
              <a:gd name="T14" fmla="*/ 2147483647 w 121"/>
              <a:gd name="T15" fmla="*/ 0 h 118"/>
              <a:gd name="T16" fmla="*/ 0 w 121"/>
              <a:gd name="T17" fmla="*/ 0 h 118"/>
              <a:gd name="T18" fmla="*/ 0 w 121"/>
              <a:gd name="T19" fmla="*/ 2147483647 h 118"/>
              <a:gd name="T20" fmla="*/ 2147483647 w 121"/>
              <a:gd name="T21" fmla="*/ 2147483647 h 118"/>
              <a:gd name="T22" fmla="*/ 2147483647 w 121"/>
              <a:gd name="T23" fmla="*/ 2147483647 h 118"/>
              <a:gd name="T24" fmla="*/ 2147483647 w 121"/>
              <a:gd name="T25" fmla="*/ 2147483647 h 118"/>
              <a:gd name="T26" fmla="*/ 2147483647 w 121"/>
              <a:gd name="T27" fmla="*/ 2147483647 h 118"/>
              <a:gd name="T28" fmla="*/ 2147483647 w 121"/>
              <a:gd name="T29" fmla="*/ 2147483647 h 118"/>
              <a:gd name="T30" fmla="*/ 2147483647 w 121"/>
              <a:gd name="T31" fmla="*/ 2147483647 h 118"/>
              <a:gd name="T32" fmla="*/ 0 w 121"/>
              <a:gd name="T33" fmla="*/ 2147483647 h 118"/>
              <a:gd name="T34" fmla="*/ 0 w 121"/>
              <a:gd name="T35" fmla="*/ 2147483647 h 118"/>
              <a:gd name="T36" fmla="*/ 2147483647 w 121"/>
              <a:gd name="T37" fmla="*/ 2147483647 h 118"/>
              <a:gd name="T38" fmla="*/ 2147483647 w 121"/>
              <a:gd name="T39" fmla="*/ 2147483647 h 118"/>
              <a:gd name="T40" fmla="*/ 2147483647 w 121"/>
              <a:gd name="T41" fmla="*/ 2147483647 h 118"/>
              <a:gd name="T42" fmla="*/ 2147483647 w 121"/>
              <a:gd name="T43" fmla="*/ 2147483647 h 118"/>
              <a:gd name="T44" fmla="*/ 2147483647 w 121"/>
              <a:gd name="T45" fmla="*/ 2147483647 h 118"/>
              <a:gd name="T46" fmla="*/ 2147483647 w 121"/>
              <a:gd name="T47" fmla="*/ 2147483647 h 118"/>
              <a:gd name="T48" fmla="*/ 2147483647 w 121"/>
              <a:gd name="T49" fmla="*/ 2147483647 h 118"/>
              <a:gd name="T50" fmla="*/ 2147483647 w 121"/>
              <a:gd name="T51" fmla="*/ 2147483647 h 118"/>
              <a:gd name="T52" fmla="*/ 2147483647 w 121"/>
              <a:gd name="T53" fmla="*/ 2147483647 h 118"/>
              <a:gd name="T54" fmla="*/ 2147483647 w 121"/>
              <a:gd name="T55" fmla="*/ 2147483647 h 118"/>
              <a:gd name="T56" fmla="*/ 2147483647 w 121"/>
              <a:gd name="T57" fmla="*/ 2147483647 h 118"/>
              <a:gd name="T58" fmla="*/ 2147483647 w 121"/>
              <a:gd name="T59" fmla="*/ 2147483647 h 118"/>
              <a:gd name="T60" fmla="*/ 2147483647 w 121"/>
              <a:gd name="T61" fmla="*/ 2147483647 h 118"/>
              <a:gd name="T62" fmla="*/ 2147483647 w 121"/>
              <a:gd name="T63" fmla="*/ 2147483647 h 118"/>
              <a:gd name="T64" fmla="*/ 2147483647 w 121"/>
              <a:gd name="T65" fmla="*/ 2147483647 h 118"/>
              <a:gd name="T66" fmla="*/ 2147483647 w 121"/>
              <a:gd name="T67" fmla="*/ 0 h 11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21" h="118">
                <a:moveTo>
                  <a:pt x="121" y="0"/>
                </a:moveTo>
                <a:cubicBezTo>
                  <a:pt x="93" y="0"/>
                  <a:pt x="93" y="0"/>
                  <a:pt x="93" y="0"/>
                </a:cubicBezTo>
                <a:cubicBezTo>
                  <a:pt x="93" y="3"/>
                  <a:pt x="93" y="3"/>
                  <a:pt x="93" y="3"/>
                </a:cubicBezTo>
                <a:cubicBezTo>
                  <a:pt x="103" y="7"/>
                  <a:pt x="103" y="7"/>
                  <a:pt x="103" y="7"/>
                </a:cubicBezTo>
                <a:cubicBezTo>
                  <a:pt x="103" y="7"/>
                  <a:pt x="103" y="7"/>
                  <a:pt x="103" y="7"/>
                </a:cubicBezTo>
                <a:cubicBezTo>
                  <a:pt x="103" y="7"/>
                  <a:pt x="103" y="15"/>
                  <a:pt x="103" y="19"/>
                </a:cubicBezTo>
                <a:cubicBezTo>
                  <a:pt x="103" y="77"/>
                  <a:pt x="103" y="77"/>
                  <a:pt x="103" y="77"/>
                </a:cubicBezTo>
                <a:cubicBezTo>
                  <a:pt x="43" y="0"/>
                  <a:pt x="43" y="0"/>
                  <a:pt x="43" y="0"/>
                </a:cubicBezTo>
                <a:cubicBezTo>
                  <a:pt x="0" y="0"/>
                  <a:pt x="0" y="0"/>
                  <a:pt x="0" y="0"/>
                </a:cubicBezTo>
                <a:cubicBezTo>
                  <a:pt x="0" y="3"/>
                  <a:pt x="0" y="3"/>
                  <a:pt x="0" y="3"/>
                </a:cubicBezTo>
                <a:cubicBezTo>
                  <a:pt x="11" y="7"/>
                  <a:pt x="11" y="7"/>
                  <a:pt x="11" y="7"/>
                </a:cubicBezTo>
                <a:cubicBezTo>
                  <a:pt x="11" y="7"/>
                  <a:pt x="11" y="7"/>
                  <a:pt x="11" y="7"/>
                </a:cubicBezTo>
                <a:cubicBezTo>
                  <a:pt x="11" y="7"/>
                  <a:pt x="11" y="15"/>
                  <a:pt x="11" y="19"/>
                </a:cubicBezTo>
                <a:cubicBezTo>
                  <a:pt x="11" y="98"/>
                  <a:pt x="11" y="98"/>
                  <a:pt x="11" y="98"/>
                </a:cubicBezTo>
                <a:cubicBezTo>
                  <a:pt x="11" y="102"/>
                  <a:pt x="11" y="111"/>
                  <a:pt x="11" y="111"/>
                </a:cubicBezTo>
                <a:cubicBezTo>
                  <a:pt x="11" y="111"/>
                  <a:pt x="11" y="111"/>
                  <a:pt x="11" y="111"/>
                </a:cubicBezTo>
                <a:cubicBezTo>
                  <a:pt x="0" y="115"/>
                  <a:pt x="0" y="115"/>
                  <a:pt x="0" y="115"/>
                </a:cubicBezTo>
                <a:cubicBezTo>
                  <a:pt x="0" y="118"/>
                  <a:pt x="0" y="118"/>
                  <a:pt x="0" y="118"/>
                </a:cubicBezTo>
                <a:cubicBezTo>
                  <a:pt x="29" y="118"/>
                  <a:pt x="29" y="118"/>
                  <a:pt x="29" y="118"/>
                </a:cubicBezTo>
                <a:cubicBezTo>
                  <a:pt x="29" y="115"/>
                  <a:pt x="29" y="115"/>
                  <a:pt x="29" y="115"/>
                </a:cubicBezTo>
                <a:cubicBezTo>
                  <a:pt x="18" y="111"/>
                  <a:pt x="18" y="111"/>
                  <a:pt x="18" y="111"/>
                </a:cubicBezTo>
                <a:cubicBezTo>
                  <a:pt x="18" y="111"/>
                  <a:pt x="18" y="111"/>
                  <a:pt x="18" y="111"/>
                </a:cubicBezTo>
                <a:cubicBezTo>
                  <a:pt x="18" y="111"/>
                  <a:pt x="18" y="102"/>
                  <a:pt x="18" y="98"/>
                </a:cubicBezTo>
                <a:cubicBezTo>
                  <a:pt x="18" y="24"/>
                  <a:pt x="18" y="24"/>
                  <a:pt x="18" y="24"/>
                </a:cubicBezTo>
                <a:cubicBezTo>
                  <a:pt x="18" y="20"/>
                  <a:pt x="18" y="12"/>
                  <a:pt x="18" y="10"/>
                </a:cubicBezTo>
                <a:cubicBezTo>
                  <a:pt x="103" y="118"/>
                  <a:pt x="103" y="118"/>
                  <a:pt x="103" y="118"/>
                </a:cubicBezTo>
                <a:cubicBezTo>
                  <a:pt x="109" y="118"/>
                  <a:pt x="109" y="118"/>
                  <a:pt x="109" y="118"/>
                </a:cubicBezTo>
                <a:cubicBezTo>
                  <a:pt x="110" y="118"/>
                  <a:pt x="110" y="118"/>
                  <a:pt x="110" y="118"/>
                </a:cubicBezTo>
                <a:cubicBezTo>
                  <a:pt x="110" y="118"/>
                  <a:pt x="110" y="118"/>
                  <a:pt x="110" y="118"/>
                </a:cubicBezTo>
                <a:cubicBezTo>
                  <a:pt x="110" y="19"/>
                  <a:pt x="110" y="19"/>
                  <a:pt x="110" y="19"/>
                </a:cubicBezTo>
                <a:cubicBezTo>
                  <a:pt x="110" y="15"/>
                  <a:pt x="111" y="7"/>
                  <a:pt x="111" y="7"/>
                </a:cubicBezTo>
                <a:cubicBezTo>
                  <a:pt x="111" y="7"/>
                  <a:pt x="111" y="7"/>
                  <a:pt x="111" y="7"/>
                </a:cubicBezTo>
                <a:cubicBezTo>
                  <a:pt x="121" y="3"/>
                  <a:pt x="121" y="3"/>
                  <a:pt x="121" y="3"/>
                </a:cubicBezTo>
                <a:lnTo>
                  <a:pt x="121"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59"/>
          <p:cNvSpPr/>
          <p:nvPr userDrawn="1"/>
        </p:nvSpPr>
        <p:spPr bwMode="auto">
          <a:xfrm>
            <a:off x="7481888" y="915988"/>
            <a:ext cx="469900" cy="374650"/>
          </a:xfrm>
          <a:custGeom>
            <a:avLst/>
            <a:gdLst>
              <a:gd name="T0" fmla="*/ 2147483647 w 148"/>
              <a:gd name="T1" fmla="*/ 2147483647 h 118"/>
              <a:gd name="T2" fmla="*/ 2147483647 w 148"/>
              <a:gd name="T3" fmla="*/ 2147483647 h 118"/>
              <a:gd name="T4" fmla="*/ 2147483647 w 148"/>
              <a:gd name="T5" fmla="*/ 0 h 118"/>
              <a:gd name="T6" fmla="*/ 2147483647 w 148"/>
              <a:gd name="T7" fmla="*/ 0 h 118"/>
              <a:gd name="T8" fmla="*/ 2147483647 w 148"/>
              <a:gd name="T9" fmla="*/ 0 h 118"/>
              <a:gd name="T10" fmla="*/ 2147483647 w 148"/>
              <a:gd name="T11" fmla="*/ 2147483647 h 118"/>
              <a:gd name="T12" fmla="*/ 2147483647 w 148"/>
              <a:gd name="T13" fmla="*/ 0 h 118"/>
              <a:gd name="T14" fmla="*/ 0 w 148"/>
              <a:gd name="T15" fmla="*/ 0 h 118"/>
              <a:gd name="T16" fmla="*/ 0 w 148"/>
              <a:gd name="T17" fmla="*/ 2147483647 h 118"/>
              <a:gd name="T18" fmla="*/ 2147483647 w 148"/>
              <a:gd name="T19" fmla="*/ 2147483647 h 118"/>
              <a:gd name="T20" fmla="*/ 2147483647 w 148"/>
              <a:gd name="T21" fmla="*/ 2147483647 h 118"/>
              <a:gd name="T22" fmla="*/ 2147483647 w 148"/>
              <a:gd name="T23" fmla="*/ 2147483647 h 118"/>
              <a:gd name="T24" fmla="*/ 2147483647 w 148"/>
              <a:gd name="T25" fmla="*/ 2147483647 h 118"/>
              <a:gd name="T26" fmla="*/ 2147483647 w 148"/>
              <a:gd name="T27" fmla="*/ 2147483647 h 118"/>
              <a:gd name="T28" fmla="*/ 2147483647 w 148"/>
              <a:gd name="T29" fmla="*/ 2147483647 h 118"/>
              <a:gd name="T30" fmla="*/ 0 w 148"/>
              <a:gd name="T31" fmla="*/ 2147483647 h 118"/>
              <a:gd name="T32" fmla="*/ 0 w 148"/>
              <a:gd name="T33" fmla="*/ 2147483647 h 118"/>
              <a:gd name="T34" fmla="*/ 2147483647 w 148"/>
              <a:gd name="T35" fmla="*/ 2147483647 h 118"/>
              <a:gd name="T36" fmla="*/ 2147483647 w 148"/>
              <a:gd name="T37" fmla="*/ 2147483647 h 118"/>
              <a:gd name="T38" fmla="*/ 2147483647 w 148"/>
              <a:gd name="T39" fmla="*/ 2147483647 h 118"/>
              <a:gd name="T40" fmla="*/ 2147483647 w 148"/>
              <a:gd name="T41" fmla="*/ 2147483647 h 118"/>
              <a:gd name="T42" fmla="*/ 2147483647 w 148"/>
              <a:gd name="T43" fmla="*/ 2147483647 h 118"/>
              <a:gd name="T44" fmla="*/ 2147483647 w 148"/>
              <a:gd name="T45" fmla="*/ 2147483647 h 118"/>
              <a:gd name="T46" fmla="*/ 2147483647 w 148"/>
              <a:gd name="T47" fmla="*/ 2147483647 h 118"/>
              <a:gd name="T48" fmla="*/ 2147483647 w 148"/>
              <a:gd name="T49" fmla="*/ 2147483647 h 118"/>
              <a:gd name="T50" fmla="*/ 2147483647 w 148"/>
              <a:gd name="T51" fmla="*/ 2147483647 h 118"/>
              <a:gd name="T52" fmla="*/ 2147483647 w 148"/>
              <a:gd name="T53" fmla="*/ 2147483647 h 118"/>
              <a:gd name="T54" fmla="*/ 2147483647 w 148"/>
              <a:gd name="T55" fmla="*/ 2147483647 h 118"/>
              <a:gd name="T56" fmla="*/ 2147483647 w 148"/>
              <a:gd name="T57" fmla="*/ 2147483647 h 118"/>
              <a:gd name="T58" fmla="*/ 2147483647 w 148"/>
              <a:gd name="T59" fmla="*/ 2147483647 h 118"/>
              <a:gd name="T60" fmla="*/ 2147483647 w 148"/>
              <a:gd name="T61" fmla="*/ 2147483647 h 118"/>
              <a:gd name="T62" fmla="*/ 2147483647 w 148"/>
              <a:gd name="T63" fmla="*/ 2147483647 h 118"/>
              <a:gd name="T64" fmla="*/ 2147483647 w 148"/>
              <a:gd name="T65" fmla="*/ 2147483647 h 118"/>
              <a:gd name="T66" fmla="*/ 2147483647 w 148"/>
              <a:gd name="T67" fmla="*/ 2147483647 h 118"/>
              <a:gd name="T68" fmla="*/ 2147483647 w 148"/>
              <a:gd name="T69" fmla="*/ 2147483647 h 118"/>
              <a:gd name="T70" fmla="*/ 2147483647 w 148"/>
              <a:gd name="T71" fmla="*/ 2147483647 h 118"/>
              <a:gd name="T72" fmla="*/ 2147483647 w 148"/>
              <a:gd name="T73" fmla="*/ 2147483647 h 118"/>
              <a:gd name="T74" fmla="*/ 2147483647 w 148"/>
              <a:gd name="T75" fmla="*/ 2147483647 h 11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48" h="118">
                <a:moveTo>
                  <a:pt x="136" y="7"/>
                </a:moveTo>
                <a:cubicBezTo>
                  <a:pt x="148" y="3"/>
                  <a:pt x="148" y="3"/>
                  <a:pt x="148" y="3"/>
                </a:cubicBezTo>
                <a:cubicBezTo>
                  <a:pt x="148" y="0"/>
                  <a:pt x="148" y="0"/>
                  <a:pt x="148" y="0"/>
                </a:cubicBezTo>
                <a:cubicBezTo>
                  <a:pt x="109" y="0"/>
                  <a:pt x="109" y="0"/>
                  <a:pt x="109" y="0"/>
                </a:cubicBezTo>
                <a:cubicBezTo>
                  <a:pt x="109" y="0"/>
                  <a:pt x="109" y="0"/>
                  <a:pt x="109" y="0"/>
                </a:cubicBezTo>
                <a:cubicBezTo>
                  <a:pt x="73" y="85"/>
                  <a:pt x="73" y="85"/>
                  <a:pt x="73" y="85"/>
                </a:cubicBezTo>
                <a:cubicBezTo>
                  <a:pt x="40" y="0"/>
                  <a:pt x="40" y="0"/>
                  <a:pt x="40" y="0"/>
                </a:cubicBezTo>
                <a:cubicBezTo>
                  <a:pt x="0" y="0"/>
                  <a:pt x="0" y="0"/>
                  <a:pt x="0" y="0"/>
                </a:cubicBezTo>
                <a:cubicBezTo>
                  <a:pt x="0" y="3"/>
                  <a:pt x="0" y="3"/>
                  <a:pt x="0" y="3"/>
                </a:cubicBezTo>
                <a:cubicBezTo>
                  <a:pt x="10" y="7"/>
                  <a:pt x="10" y="7"/>
                  <a:pt x="10" y="7"/>
                </a:cubicBezTo>
                <a:cubicBezTo>
                  <a:pt x="10" y="7"/>
                  <a:pt x="10" y="7"/>
                  <a:pt x="10" y="7"/>
                </a:cubicBezTo>
                <a:cubicBezTo>
                  <a:pt x="10" y="7"/>
                  <a:pt x="11" y="15"/>
                  <a:pt x="11" y="19"/>
                </a:cubicBezTo>
                <a:cubicBezTo>
                  <a:pt x="11" y="100"/>
                  <a:pt x="11" y="100"/>
                  <a:pt x="11" y="100"/>
                </a:cubicBezTo>
                <a:cubicBezTo>
                  <a:pt x="11" y="103"/>
                  <a:pt x="10" y="111"/>
                  <a:pt x="10" y="111"/>
                </a:cubicBezTo>
                <a:cubicBezTo>
                  <a:pt x="10" y="111"/>
                  <a:pt x="10" y="111"/>
                  <a:pt x="10" y="111"/>
                </a:cubicBezTo>
                <a:cubicBezTo>
                  <a:pt x="0" y="115"/>
                  <a:pt x="0" y="115"/>
                  <a:pt x="0" y="115"/>
                </a:cubicBezTo>
                <a:cubicBezTo>
                  <a:pt x="0" y="118"/>
                  <a:pt x="0" y="118"/>
                  <a:pt x="0" y="118"/>
                </a:cubicBezTo>
                <a:cubicBezTo>
                  <a:pt x="31" y="118"/>
                  <a:pt x="31" y="118"/>
                  <a:pt x="31" y="118"/>
                </a:cubicBezTo>
                <a:cubicBezTo>
                  <a:pt x="31" y="115"/>
                  <a:pt x="31" y="115"/>
                  <a:pt x="31" y="115"/>
                </a:cubicBezTo>
                <a:cubicBezTo>
                  <a:pt x="18" y="111"/>
                  <a:pt x="18" y="111"/>
                  <a:pt x="18" y="111"/>
                </a:cubicBezTo>
                <a:cubicBezTo>
                  <a:pt x="18" y="111"/>
                  <a:pt x="18" y="111"/>
                  <a:pt x="18" y="111"/>
                </a:cubicBezTo>
                <a:cubicBezTo>
                  <a:pt x="18" y="111"/>
                  <a:pt x="18" y="104"/>
                  <a:pt x="18" y="100"/>
                </a:cubicBezTo>
                <a:cubicBezTo>
                  <a:pt x="18" y="14"/>
                  <a:pt x="18" y="14"/>
                  <a:pt x="18" y="14"/>
                </a:cubicBezTo>
                <a:cubicBezTo>
                  <a:pt x="19" y="19"/>
                  <a:pt x="20" y="20"/>
                  <a:pt x="22" y="25"/>
                </a:cubicBezTo>
                <a:cubicBezTo>
                  <a:pt x="59" y="118"/>
                  <a:pt x="59" y="118"/>
                  <a:pt x="59" y="118"/>
                </a:cubicBezTo>
                <a:cubicBezTo>
                  <a:pt x="66" y="118"/>
                  <a:pt x="66" y="118"/>
                  <a:pt x="66" y="118"/>
                </a:cubicBezTo>
                <a:cubicBezTo>
                  <a:pt x="67" y="118"/>
                  <a:pt x="67" y="118"/>
                  <a:pt x="67" y="118"/>
                </a:cubicBezTo>
                <a:cubicBezTo>
                  <a:pt x="110" y="14"/>
                  <a:pt x="110" y="14"/>
                  <a:pt x="110" y="14"/>
                </a:cubicBezTo>
                <a:cubicBezTo>
                  <a:pt x="110" y="100"/>
                  <a:pt x="110" y="100"/>
                  <a:pt x="110" y="100"/>
                </a:cubicBezTo>
                <a:cubicBezTo>
                  <a:pt x="110" y="103"/>
                  <a:pt x="109" y="111"/>
                  <a:pt x="109" y="111"/>
                </a:cubicBezTo>
                <a:cubicBezTo>
                  <a:pt x="97" y="115"/>
                  <a:pt x="97" y="115"/>
                  <a:pt x="97" y="115"/>
                </a:cubicBezTo>
                <a:cubicBezTo>
                  <a:pt x="97" y="118"/>
                  <a:pt x="97" y="118"/>
                  <a:pt x="97" y="118"/>
                </a:cubicBezTo>
                <a:cubicBezTo>
                  <a:pt x="148" y="118"/>
                  <a:pt x="148" y="118"/>
                  <a:pt x="148" y="118"/>
                </a:cubicBezTo>
                <a:cubicBezTo>
                  <a:pt x="148" y="115"/>
                  <a:pt x="148" y="115"/>
                  <a:pt x="148" y="115"/>
                </a:cubicBezTo>
                <a:cubicBezTo>
                  <a:pt x="136" y="111"/>
                  <a:pt x="136" y="111"/>
                  <a:pt x="136" y="111"/>
                </a:cubicBezTo>
                <a:cubicBezTo>
                  <a:pt x="136" y="111"/>
                  <a:pt x="136" y="104"/>
                  <a:pt x="136" y="100"/>
                </a:cubicBezTo>
                <a:cubicBezTo>
                  <a:pt x="136" y="19"/>
                  <a:pt x="136" y="19"/>
                  <a:pt x="136" y="19"/>
                </a:cubicBezTo>
                <a:cubicBezTo>
                  <a:pt x="136" y="15"/>
                  <a:pt x="136" y="7"/>
                  <a:pt x="136" y="7"/>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60"/>
          <p:cNvSpPr/>
          <p:nvPr userDrawn="1"/>
        </p:nvSpPr>
        <p:spPr bwMode="auto">
          <a:xfrm>
            <a:off x="6929438" y="906463"/>
            <a:ext cx="171450" cy="393700"/>
          </a:xfrm>
          <a:custGeom>
            <a:avLst/>
            <a:gdLst>
              <a:gd name="T0" fmla="*/ 0 w 54"/>
              <a:gd name="T1" fmla="*/ 2147483647 h 124"/>
              <a:gd name="T2" fmla="*/ 2147483647 w 54"/>
              <a:gd name="T3" fmla="*/ 2147483647 h 124"/>
              <a:gd name="T4" fmla="*/ 2147483647 w 54"/>
              <a:gd name="T5" fmla="*/ 2147483647 h 124"/>
              <a:gd name="T6" fmla="*/ 2147483647 w 54"/>
              <a:gd name="T7" fmla="*/ 0 h 124"/>
              <a:gd name="T8" fmla="*/ 0 w 54"/>
              <a:gd name="T9" fmla="*/ 2147483647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124">
                <a:moveTo>
                  <a:pt x="0" y="62"/>
                </a:moveTo>
                <a:cubicBezTo>
                  <a:pt x="0" y="96"/>
                  <a:pt x="21" y="121"/>
                  <a:pt x="54" y="124"/>
                </a:cubicBezTo>
                <a:cubicBezTo>
                  <a:pt x="33" y="107"/>
                  <a:pt x="31" y="72"/>
                  <a:pt x="31" y="62"/>
                </a:cubicBezTo>
                <a:cubicBezTo>
                  <a:pt x="31" y="51"/>
                  <a:pt x="33" y="17"/>
                  <a:pt x="54" y="0"/>
                </a:cubicBezTo>
                <a:cubicBezTo>
                  <a:pt x="21" y="3"/>
                  <a:pt x="0" y="28"/>
                  <a:pt x="0" y="62"/>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61"/>
          <p:cNvSpPr/>
          <p:nvPr userDrawn="1"/>
        </p:nvSpPr>
        <p:spPr bwMode="auto">
          <a:xfrm>
            <a:off x="6929438" y="906463"/>
            <a:ext cx="171450" cy="393700"/>
          </a:xfrm>
          <a:custGeom>
            <a:avLst/>
            <a:gdLst>
              <a:gd name="T0" fmla="*/ 0 w 54"/>
              <a:gd name="T1" fmla="*/ 2147483647 h 124"/>
              <a:gd name="T2" fmla="*/ 2147483647 w 54"/>
              <a:gd name="T3" fmla="*/ 2147483647 h 124"/>
              <a:gd name="T4" fmla="*/ 2147483647 w 54"/>
              <a:gd name="T5" fmla="*/ 2147483647 h 124"/>
              <a:gd name="T6" fmla="*/ 2147483647 w 54"/>
              <a:gd name="T7" fmla="*/ 0 h 124"/>
              <a:gd name="T8" fmla="*/ 0 w 54"/>
              <a:gd name="T9" fmla="*/ 2147483647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124">
                <a:moveTo>
                  <a:pt x="0" y="62"/>
                </a:moveTo>
                <a:cubicBezTo>
                  <a:pt x="0" y="96"/>
                  <a:pt x="21" y="121"/>
                  <a:pt x="54" y="124"/>
                </a:cubicBezTo>
                <a:cubicBezTo>
                  <a:pt x="33" y="107"/>
                  <a:pt x="31" y="72"/>
                  <a:pt x="31" y="62"/>
                </a:cubicBezTo>
                <a:cubicBezTo>
                  <a:pt x="31" y="51"/>
                  <a:pt x="33" y="17"/>
                  <a:pt x="54" y="0"/>
                </a:cubicBezTo>
                <a:cubicBezTo>
                  <a:pt x="21" y="3"/>
                  <a:pt x="0" y="28"/>
                  <a:pt x="0" y="62"/>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62"/>
          <p:cNvSpPr>
            <a:spLocks noEditPoints="1"/>
          </p:cNvSpPr>
          <p:nvPr userDrawn="1"/>
        </p:nvSpPr>
        <p:spPr bwMode="auto">
          <a:xfrm>
            <a:off x="8018463" y="915988"/>
            <a:ext cx="354012" cy="374650"/>
          </a:xfrm>
          <a:custGeom>
            <a:avLst/>
            <a:gdLst>
              <a:gd name="T0" fmla="*/ 2147483647 w 111"/>
              <a:gd name="T1" fmla="*/ 2147483647 h 118"/>
              <a:gd name="T2" fmla="*/ 2147483647 w 111"/>
              <a:gd name="T3" fmla="*/ 2147483647 h 118"/>
              <a:gd name="T4" fmla="*/ 2147483647 w 111"/>
              <a:gd name="T5" fmla="*/ 2147483647 h 118"/>
              <a:gd name="T6" fmla="*/ 2147483647 w 111"/>
              <a:gd name="T7" fmla="*/ 2147483647 h 118"/>
              <a:gd name="T8" fmla="*/ 2147483647 w 111"/>
              <a:gd name="T9" fmla="*/ 2147483647 h 118"/>
              <a:gd name="T10" fmla="*/ 2147483647 w 111"/>
              <a:gd name="T11" fmla="*/ 0 h 118"/>
              <a:gd name="T12" fmla="*/ 2147483647 w 111"/>
              <a:gd name="T13" fmla="*/ 0 h 118"/>
              <a:gd name="T14" fmla="*/ 2147483647 w 111"/>
              <a:gd name="T15" fmla="*/ 0 h 118"/>
              <a:gd name="T16" fmla="*/ 2147483647 w 111"/>
              <a:gd name="T17" fmla="*/ 2147483647 h 118"/>
              <a:gd name="T18" fmla="*/ 0 w 111"/>
              <a:gd name="T19" fmla="*/ 2147483647 h 118"/>
              <a:gd name="T20" fmla="*/ 0 w 111"/>
              <a:gd name="T21" fmla="*/ 2147483647 h 118"/>
              <a:gd name="T22" fmla="*/ 2147483647 w 111"/>
              <a:gd name="T23" fmla="*/ 2147483647 h 118"/>
              <a:gd name="T24" fmla="*/ 2147483647 w 111"/>
              <a:gd name="T25" fmla="*/ 2147483647 h 118"/>
              <a:gd name="T26" fmla="*/ 2147483647 w 111"/>
              <a:gd name="T27" fmla="*/ 2147483647 h 118"/>
              <a:gd name="T28" fmla="*/ 2147483647 w 111"/>
              <a:gd name="T29" fmla="*/ 2147483647 h 118"/>
              <a:gd name="T30" fmla="*/ 2147483647 w 111"/>
              <a:gd name="T31" fmla="*/ 2147483647 h 118"/>
              <a:gd name="T32" fmla="*/ 2147483647 w 111"/>
              <a:gd name="T33" fmla="*/ 2147483647 h 118"/>
              <a:gd name="T34" fmla="*/ 2147483647 w 111"/>
              <a:gd name="T35" fmla="*/ 2147483647 h 118"/>
              <a:gd name="T36" fmla="*/ 2147483647 w 111"/>
              <a:gd name="T37" fmla="*/ 2147483647 h 118"/>
              <a:gd name="T38" fmla="*/ 2147483647 w 111"/>
              <a:gd name="T39" fmla="*/ 2147483647 h 118"/>
              <a:gd name="T40" fmla="*/ 2147483647 w 111"/>
              <a:gd name="T41" fmla="*/ 2147483647 h 118"/>
              <a:gd name="T42" fmla="*/ 2147483647 w 111"/>
              <a:gd name="T43" fmla="*/ 2147483647 h 118"/>
              <a:gd name="T44" fmla="*/ 2147483647 w 111"/>
              <a:gd name="T45" fmla="*/ 2147483647 h 11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11" h="118">
                <a:moveTo>
                  <a:pt x="61" y="77"/>
                </a:moveTo>
                <a:cubicBezTo>
                  <a:pt x="29" y="77"/>
                  <a:pt x="29" y="77"/>
                  <a:pt x="29" y="77"/>
                </a:cubicBezTo>
                <a:cubicBezTo>
                  <a:pt x="36" y="59"/>
                  <a:pt x="44" y="38"/>
                  <a:pt x="46" y="33"/>
                </a:cubicBezTo>
                <a:lnTo>
                  <a:pt x="61" y="77"/>
                </a:lnTo>
                <a:close/>
                <a:moveTo>
                  <a:pt x="102" y="111"/>
                </a:moveTo>
                <a:cubicBezTo>
                  <a:pt x="58" y="0"/>
                  <a:pt x="58" y="0"/>
                  <a:pt x="58" y="0"/>
                </a:cubicBezTo>
                <a:cubicBezTo>
                  <a:pt x="52" y="0"/>
                  <a:pt x="52" y="0"/>
                  <a:pt x="52" y="0"/>
                </a:cubicBezTo>
                <a:cubicBezTo>
                  <a:pt x="51" y="0"/>
                  <a:pt x="51" y="0"/>
                  <a:pt x="51" y="0"/>
                </a:cubicBezTo>
                <a:cubicBezTo>
                  <a:pt x="9" y="111"/>
                  <a:pt x="9" y="111"/>
                  <a:pt x="9" y="111"/>
                </a:cubicBezTo>
                <a:cubicBezTo>
                  <a:pt x="0" y="115"/>
                  <a:pt x="0" y="115"/>
                  <a:pt x="0" y="115"/>
                </a:cubicBezTo>
                <a:cubicBezTo>
                  <a:pt x="0" y="118"/>
                  <a:pt x="0" y="118"/>
                  <a:pt x="0" y="118"/>
                </a:cubicBezTo>
                <a:cubicBezTo>
                  <a:pt x="24" y="118"/>
                  <a:pt x="24" y="118"/>
                  <a:pt x="24" y="118"/>
                </a:cubicBezTo>
                <a:cubicBezTo>
                  <a:pt x="24" y="115"/>
                  <a:pt x="24" y="115"/>
                  <a:pt x="24" y="115"/>
                </a:cubicBezTo>
                <a:cubicBezTo>
                  <a:pt x="16" y="111"/>
                  <a:pt x="16" y="111"/>
                  <a:pt x="16" y="111"/>
                </a:cubicBezTo>
                <a:cubicBezTo>
                  <a:pt x="16" y="111"/>
                  <a:pt x="16" y="111"/>
                  <a:pt x="16" y="111"/>
                </a:cubicBezTo>
                <a:cubicBezTo>
                  <a:pt x="16" y="111"/>
                  <a:pt x="21" y="98"/>
                  <a:pt x="27" y="83"/>
                </a:cubicBezTo>
                <a:cubicBezTo>
                  <a:pt x="63" y="83"/>
                  <a:pt x="63" y="83"/>
                  <a:pt x="63" y="83"/>
                </a:cubicBezTo>
                <a:cubicBezTo>
                  <a:pt x="73" y="111"/>
                  <a:pt x="73" y="111"/>
                  <a:pt x="73" y="111"/>
                </a:cubicBezTo>
                <a:cubicBezTo>
                  <a:pt x="64" y="115"/>
                  <a:pt x="64" y="115"/>
                  <a:pt x="64" y="115"/>
                </a:cubicBezTo>
                <a:cubicBezTo>
                  <a:pt x="64" y="118"/>
                  <a:pt x="64" y="118"/>
                  <a:pt x="64" y="118"/>
                </a:cubicBezTo>
                <a:cubicBezTo>
                  <a:pt x="111" y="118"/>
                  <a:pt x="111" y="118"/>
                  <a:pt x="111" y="118"/>
                </a:cubicBezTo>
                <a:cubicBezTo>
                  <a:pt x="111" y="115"/>
                  <a:pt x="111" y="115"/>
                  <a:pt x="111" y="115"/>
                </a:cubicBezTo>
                <a:lnTo>
                  <a:pt x="102" y="111"/>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 name="Title 1"/>
          <p:cNvSpPr>
            <a:spLocks noGrp="1"/>
          </p:cNvSpPr>
          <p:nvPr>
            <p:ph type="ctrTitle"/>
          </p:nvPr>
        </p:nvSpPr>
        <p:spPr>
          <a:xfrm>
            <a:off x="1522450" y="2440214"/>
            <a:ext cx="5384551" cy="1092200"/>
          </a:xfrm>
          <a:prstGeom prst="rect">
            <a:avLst/>
          </a:prstGeom>
        </p:spPr>
        <p:txBody>
          <a:bodyPr tIns="0" bIns="0" anchor="b">
            <a:noAutofit/>
          </a:bodyPr>
          <a:lstStyle>
            <a:lvl1pPr algn="l">
              <a:lnSpc>
                <a:spcPct val="90000"/>
              </a:lnSpc>
              <a:spcAft>
                <a:spcPts val="0"/>
              </a:spcAft>
              <a:defRPr sz="3650" b="1" cap="none" baseline="0">
                <a:solidFill>
                  <a:srgbClr val="582E91"/>
                </a:solidFill>
                <a:latin typeface="Arial" panose="020B0604020202020204" pitchFamily="34" charset="0"/>
                <a:cs typeface="Arial" panose="020B0604020202020204" pitchFamily="34" charset="0"/>
              </a:defRPr>
            </a:lvl1pPr>
          </a:lstStyle>
          <a:p>
            <a:r>
              <a:rPr lang="zh-CN" altLang="en-US" smtClean="0"/>
              <a:t>单击此处编辑母版标题样式</a:t>
            </a:r>
            <a:endParaRPr lang="fr-FR" dirty="0"/>
          </a:p>
        </p:txBody>
      </p:sp>
      <p:sp>
        <p:nvSpPr>
          <p:cNvPr id="70" name="Text Placeholder 69"/>
          <p:cNvSpPr>
            <a:spLocks noGrp="1"/>
          </p:cNvSpPr>
          <p:nvPr>
            <p:ph type="body" sz="quarter" idx="10"/>
          </p:nvPr>
        </p:nvSpPr>
        <p:spPr>
          <a:xfrm>
            <a:off x="1522450" y="3606800"/>
            <a:ext cx="5384551" cy="596900"/>
          </a:xfrm>
        </p:spPr>
        <p:txBody>
          <a:bodyPr/>
          <a:lstStyle>
            <a:lvl1pPr>
              <a:defRPr sz="2650" cap="all" baseline="0">
                <a:solidFill>
                  <a:srgbClr val="A3968E"/>
                </a:solidFill>
                <a:latin typeface="+mj-lt"/>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
        <p:nvSpPr>
          <p:cNvPr id="71" name="Text Placeholder 69"/>
          <p:cNvSpPr>
            <a:spLocks noGrp="1"/>
          </p:cNvSpPr>
          <p:nvPr>
            <p:ph type="body" sz="quarter" idx="11"/>
          </p:nvPr>
        </p:nvSpPr>
        <p:spPr>
          <a:xfrm>
            <a:off x="1522450" y="4394200"/>
            <a:ext cx="5384551" cy="596900"/>
          </a:xfrm>
        </p:spPr>
        <p:txBody>
          <a:bodyPr/>
          <a:lstStyle>
            <a:lvl1pPr>
              <a:defRPr sz="2100" cap="all" baseline="0">
                <a:solidFill>
                  <a:srgbClr val="582E91"/>
                </a:solidFill>
                <a:latin typeface="Arial Black" panose="020B0A04020102020204" pitchFamily="34" charset="0"/>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Tree>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showMasterSp="0" userDrawn="1">
  <p:cSld name="Partie 1">
    <p:spTree>
      <p:nvGrpSpPr>
        <p:cNvPr id="1" name=""/>
        <p:cNvGrpSpPr/>
        <p:nvPr/>
      </p:nvGrpSpPr>
      <p:grpSpPr>
        <a:xfrm>
          <a:off x="0" y="0"/>
          <a:ext cx="0" cy="0"/>
          <a:chOff x="0" y="0"/>
          <a:chExt cx="0" cy="0"/>
        </a:xfrm>
      </p:grpSpPr>
      <p:graphicFrame>
        <p:nvGraphicFramePr>
          <p:cNvPr id="6"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65957" name="think-cell Slide" r:id="rId3" imgW="12700" imgH="12700" progId="TCLayout.ActiveDocument.1">
                  <p:embed/>
                </p:oleObj>
              </mc:Choice>
              <mc:Fallback>
                <p:oleObj name="think-cell Slide" r:id="rId3" imgW="12700" imgH="12700" progId="TCLayout.ActiveDocument.1">
                  <p:embed/>
                  <p:pic>
                    <p:nvPicPr>
                      <p:cNvPr id="0" name="图片 2658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Freeform 7"/>
          <p:cNvSpPr>
            <a:spLocks noEditPoints="1"/>
          </p:cNvSpPr>
          <p:nvPr userDrawn="1"/>
        </p:nvSpPr>
        <p:spPr bwMode="auto">
          <a:xfrm>
            <a:off x="-4763" y="1944688"/>
            <a:ext cx="8778876" cy="3586162"/>
          </a:xfrm>
          <a:custGeom>
            <a:avLst/>
            <a:gdLst>
              <a:gd name="T0" fmla="*/ 2147483647 w 2762"/>
              <a:gd name="T1" fmla="*/ 2147483647 h 1128"/>
              <a:gd name="T2" fmla="*/ 2147483647 w 2762"/>
              <a:gd name="T3" fmla="*/ 2147483647 h 1128"/>
              <a:gd name="T4" fmla="*/ 2147483647 w 2762"/>
              <a:gd name="T5" fmla="*/ 2147483647 h 1128"/>
              <a:gd name="T6" fmla="*/ 2147483647 w 2762"/>
              <a:gd name="T7" fmla="*/ 2147483647 h 1128"/>
              <a:gd name="T8" fmla="*/ 2147483647 w 2762"/>
              <a:gd name="T9" fmla="*/ 2147483647 h 1128"/>
              <a:gd name="T10" fmla="*/ 2147483647 w 2762"/>
              <a:gd name="T11" fmla="*/ 2147483647 h 1128"/>
              <a:gd name="T12" fmla="*/ 2147483647 w 2762"/>
              <a:gd name="T13" fmla="*/ 2147483647 h 1128"/>
              <a:gd name="T14" fmla="*/ 2147483647 w 2762"/>
              <a:gd name="T15" fmla="*/ 2147483647 h 1128"/>
              <a:gd name="T16" fmla="*/ 2147483647 w 2762"/>
              <a:gd name="T17" fmla="*/ 2147483647 h 1128"/>
              <a:gd name="T18" fmla="*/ 2147483647 w 2762"/>
              <a:gd name="T19" fmla="*/ 2147483647 h 1128"/>
              <a:gd name="T20" fmla="*/ 2147483647 w 2762"/>
              <a:gd name="T21" fmla="*/ 2147483647 h 1128"/>
              <a:gd name="T22" fmla="*/ 2147483647 w 2762"/>
              <a:gd name="T23" fmla="*/ 2147483647 h 1128"/>
              <a:gd name="T24" fmla="*/ 2147483647 w 2762"/>
              <a:gd name="T25" fmla="*/ 2147483647 h 1128"/>
              <a:gd name="T26" fmla="*/ 2147483647 w 2762"/>
              <a:gd name="T27" fmla="*/ 2147483647 h 1128"/>
              <a:gd name="T28" fmla="*/ 2147483647 w 2762"/>
              <a:gd name="T29" fmla="*/ 2147483647 h 1128"/>
              <a:gd name="T30" fmla="*/ 2147483647 w 2762"/>
              <a:gd name="T31" fmla="*/ 2147483647 h 1128"/>
              <a:gd name="T32" fmla="*/ 2147483647 w 2762"/>
              <a:gd name="T33" fmla="*/ 2147483647 h 1128"/>
              <a:gd name="T34" fmla="*/ 2147483647 w 2762"/>
              <a:gd name="T35" fmla="*/ 2147483647 h 1128"/>
              <a:gd name="T36" fmla="*/ 2147483647 w 2762"/>
              <a:gd name="T37" fmla="*/ 2147483647 h 1128"/>
              <a:gd name="T38" fmla="*/ 2147483647 w 2762"/>
              <a:gd name="T39" fmla="*/ 2147483647 h 1128"/>
              <a:gd name="T40" fmla="*/ 2147483647 w 2762"/>
              <a:gd name="T41" fmla="*/ 2147483647 h 1128"/>
              <a:gd name="T42" fmla="*/ 2147483647 w 2762"/>
              <a:gd name="T43" fmla="*/ 2147483647 h 1128"/>
              <a:gd name="T44" fmla="*/ 2147483647 w 2762"/>
              <a:gd name="T45" fmla="*/ 2147483647 h 1128"/>
              <a:gd name="T46" fmla="*/ 2147483647 w 2762"/>
              <a:gd name="T47" fmla="*/ 2147483647 h 1128"/>
              <a:gd name="T48" fmla="*/ 2147483647 w 2762"/>
              <a:gd name="T49" fmla="*/ 2147483647 h 1128"/>
              <a:gd name="T50" fmla="*/ 2147483647 w 2762"/>
              <a:gd name="T51" fmla="*/ 2147483647 h 1128"/>
              <a:gd name="T52" fmla="*/ 2147483647 w 2762"/>
              <a:gd name="T53" fmla="*/ 2147483647 h 1128"/>
              <a:gd name="T54" fmla="*/ 2147483647 w 2762"/>
              <a:gd name="T55" fmla="*/ 2147483647 h 1128"/>
              <a:gd name="T56" fmla="*/ 2147483647 w 2762"/>
              <a:gd name="T57" fmla="*/ 2147483647 h 1128"/>
              <a:gd name="T58" fmla="*/ 2147483647 w 2762"/>
              <a:gd name="T59" fmla="*/ 2147483647 h 1128"/>
              <a:gd name="T60" fmla="*/ 2147483647 w 2762"/>
              <a:gd name="T61" fmla="*/ 2147483647 h 1128"/>
              <a:gd name="T62" fmla="*/ 2147483647 w 2762"/>
              <a:gd name="T63" fmla="*/ 2147483647 h 1128"/>
              <a:gd name="T64" fmla="*/ 2147483647 w 2762"/>
              <a:gd name="T65" fmla="*/ 2147483647 h 1128"/>
              <a:gd name="T66" fmla="*/ 2147483647 w 2762"/>
              <a:gd name="T67" fmla="*/ 2147483647 h 1128"/>
              <a:gd name="T68" fmla="*/ 2147483647 w 2762"/>
              <a:gd name="T69" fmla="*/ 2147483647 h 1128"/>
              <a:gd name="T70" fmla="*/ 2147483647 w 2762"/>
              <a:gd name="T71" fmla="*/ 2147483647 h 1128"/>
              <a:gd name="T72" fmla="*/ 2147483647 w 2762"/>
              <a:gd name="T73" fmla="*/ 2147483647 h 1128"/>
              <a:gd name="T74" fmla="*/ 2147483647 w 2762"/>
              <a:gd name="T75" fmla="*/ 2147483647 h 1128"/>
              <a:gd name="T76" fmla="*/ 2147483647 w 2762"/>
              <a:gd name="T77" fmla="*/ 2147483647 h 1128"/>
              <a:gd name="T78" fmla="*/ 2147483647 w 2762"/>
              <a:gd name="T79" fmla="*/ 2147483647 h 1128"/>
              <a:gd name="T80" fmla="*/ 2147483647 w 2762"/>
              <a:gd name="T81" fmla="*/ 2147483647 h 1128"/>
              <a:gd name="T82" fmla="*/ 2147483647 w 2762"/>
              <a:gd name="T83" fmla="*/ 2147483647 h 1128"/>
              <a:gd name="T84" fmla="*/ 2147483647 w 2762"/>
              <a:gd name="T85" fmla="*/ 2147483647 h 1128"/>
              <a:gd name="T86" fmla="*/ 2147483647 w 2762"/>
              <a:gd name="T87" fmla="*/ 2147483647 h 1128"/>
              <a:gd name="T88" fmla="*/ 2147483647 w 2762"/>
              <a:gd name="T89" fmla="*/ 2147483647 h 1128"/>
              <a:gd name="T90" fmla="*/ 2147483647 w 2762"/>
              <a:gd name="T91" fmla="*/ 2147483647 h 1128"/>
              <a:gd name="T92" fmla="*/ 2147483647 w 2762"/>
              <a:gd name="T93" fmla="*/ 2147483647 h 1128"/>
              <a:gd name="T94" fmla="*/ 2147483647 w 2762"/>
              <a:gd name="T95" fmla="*/ 2147483647 h 1128"/>
              <a:gd name="T96" fmla="*/ 2147483647 w 2762"/>
              <a:gd name="T97" fmla="*/ 2147483647 h 1128"/>
              <a:gd name="T98" fmla="*/ 2147483647 w 2762"/>
              <a:gd name="T99" fmla="*/ 2147483647 h 1128"/>
              <a:gd name="T100" fmla="*/ 2147483647 w 2762"/>
              <a:gd name="T101" fmla="*/ 2147483647 h 1128"/>
              <a:gd name="T102" fmla="*/ 2147483647 w 2762"/>
              <a:gd name="T103" fmla="*/ 2147483647 h 1128"/>
              <a:gd name="T104" fmla="*/ 2147483647 w 2762"/>
              <a:gd name="T105" fmla="*/ 2147483647 h 1128"/>
              <a:gd name="T106" fmla="*/ 2147483647 w 2762"/>
              <a:gd name="T107" fmla="*/ 2147483647 h 1128"/>
              <a:gd name="T108" fmla="*/ 2147483647 w 2762"/>
              <a:gd name="T109" fmla="*/ 2147483647 h 1128"/>
              <a:gd name="T110" fmla="*/ 0 w 2762"/>
              <a:gd name="T111" fmla="*/ 2147483647 h 1128"/>
              <a:gd name="T112" fmla="*/ 2147483647 w 2762"/>
              <a:gd name="T113" fmla="*/ 2147483647 h 1128"/>
              <a:gd name="T114" fmla="*/ 2147483647 w 2762"/>
              <a:gd name="T115" fmla="*/ 2147483647 h 1128"/>
              <a:gd name="T116" fmla="*/ 2147483647 w 2762"/>
              <a:gd name="T117" fmla="*/ 2147483647 h 112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62" h="1128">
                <a:moveTo>
                  <a:pt x="23" y="1124"/>
                </a:moveTo>
                <a:cubicBezTo>
                  <a:pt x="29" y="1125"/>
                  <a:pt x="38" y="1123"/>
                  <a:pt x="45" y="1124"/>
                </a:cubicBezTo>
                <a:cubicBezTo>
                  <a:pt x="57" y="1122"/>
                  <a:pt x="68" y="1124"/>
                  <a:pt x="79" y="1124"/>
                </a:cubicBezTo>
                <a:cubicBezTo>
                  <a:pt x="88" y="1124"/>
                  <a:pt x="91" y="1125"/>
                  <a:pt x="101" y="1124"/>
                </a:cubicBezTo>
                <a:cubicBezTo>
                  <a:pt x="103" y="1124"/>
                  <a:pt x="105" y="1124"/>
                  <a:pt x="106" y="1124"/>
                </a:cubicBezTo>
                <a:cubicBezTo>
                  <a:pt x="109" y="1125"/>
                  <a:pt x="112" y="1124"/>
                  <a:pt x="116" y="1124"/>
                </a:cubicBezTo>
                <a:cubicBezTo>
                  <a:pt x="126" y="1123"/>
                  <a:pt x="137" y="1122"/>
                  <a:pt x="147" y="1123"/>
                </a:cubicBezTo>
                <a:cubicBezTo>
                  <a:pt x="159" y="1124"/>
                  <a:pt x="171" y="1124"/>
                  <a:pt x="183" y="1124"/>
                </a:cubicBezTo>
                <a:cubicBezTo>
                  <a:pt x="196" y="1123"/>
                  <a:pt x="209" y="1123"/>
                  <a:pt x="222" y="1123"/>
                </a:cubicBezTo>
                <a:cubicBezTo>
                  <a:pt x="234" y="1123"/>
                  <a:pt x="247" y="1123"/>
                  <a:pt x="257" y="1125"/>
                </a:cubicBezTo>
                <a:cubicBezTo>
                  <a:pt x="263" y="1123"/>
                  <a:pt x="270" y="1124"/>
                  <a:pt x="276" y="1123"/>
                </a:cubicBezTo>
                <a:cubicBezTo>
                  <a:pt x="283" y="1123"/>
                  <a:pt x="290" y="1123"/>
                  <a:pt x="297" y="1123"/>
                </a:cubicBezTo>
                <a:cubicBezTo>
                  <a:pt x="299" y="1121"/>
                  <a:pt x="305" y="1121"/>
                  <a:pt x="309" y="1119"/>
                </a:cubicBezTo>
                <a:cubicBezTo>
                  <a:pt x="318" y="1123"/>
                  <a:pt x="331" y="1124"/>
                  <a:pt x="344" y="1125"/>
                </a:cubicBezTo>
                <a:cubicBezTo>
                  <a:pt x="352" y="1125"/>
                  <a:pt x="361" y="1124"/>
                  <a:pt x="369" y="1124"/>
                </a:cubicBezTo>
                <a:cubicBezTo>
                  <a:pt x="377" y="1123"/>
                  <a:pt x="385" y="1125"/>
                  <a:pt x="393" y="1123"/>
                </a:cubicBezTo>
                <a:cubicBezTo>
                  <a:pt x="395" y="1123"/>
                  <a:pt x="398" y="1123"/>
                  <a:pt x="401" y="1123"/>
                </a:cubicBezTo>
                <a:cubicBezTo>
                  <a:pt x="407" y="1125"/>
                  <a:pt x="414" y="1125"/>
                  <a:pt x="422" y="1127"/>
                </a:cubicBezTo>
                <a:cubicBezTo>
                  <a:pt x="432" y="1126"/>
                  <a:pt x="443" y="1126"/>
                  <a:pt x="454" y="1126"/>
                </a:cubicBezTo>
                <a:cubicBezTo>
                  <a:pt x="457" y="1126"/>
                  <a:pt x="460" y="1125"/>
                  <a:pt x="463" y="1126"/>
                </a:cubicBezTo>
                <a:cubicBezTo>
                  <a:pt x="467" y="1126"/>
                  <a:pt x="471" y="1127"/>
                  <a:pt x="476" y="1127"/>
                </a:cubicBezTo>
                <a:cubicBezTo>
                  <a:pt x="482" y="1127"/>
                  <a:pt x="487" y="1127"/>
                  <a:pt x="493" y="1127"/>
                </a:cubicBezTo>
                <a:cubicBezTo>
                  <a:pt x="502" y="1126"/>
                  <a:pt x="511" y="1127"/>
                  <a:pt x="519" y="1128"/>
                </a:cubicBezTo>
                <a:cubicBezTo>
                  <a:pt x="521" y="1128"/>
                  <a:pt x="522" y="1128"/>
                  <a:pt x="523" y="1128"/>
                </a:cubicBezTo>
                <a:cubicBezTo>
                  <a:pt x="534" y="1126"/>
                  <a:pt x="546" y="1127"/>
                  <a:pt x="558" y="1126"/>
                </a:cubicBezTo>
                <a:cubicBezTo>
                  <a:pt x="562" y="1126"/>
                  <a:pt x="566" y="1125"/>
                  <a:pt x="570" y="1126"/>
                </a:cubicBezTo>
                <a:cubicBezTo>
                  <a:pt x="572" y="1127"/>
                  <a:pt x="577" y="1126"/>
                  <a:pt x="580" y="1125"/>
                </a:cubicBezTo>
                <a:cubicBezTo>
                  <a:pt x="584" y="1125"/>
                  <a:pt x="585" y="1127"/>
                  <a:pt x="589" y="1125"/>
                </a:cubicBezTo>
                <a:cubicBezTo>
                  <a:pt x="592" y="1124"/>
                  <a:pt x="595" y="1126"/>
                  <a:pt x="600" y="1126"/>
                </a:cubicBezTo>
                <a:cubicBezTo>
                  <a:pt x="614" y="1125"/>
                  <a:pt x="629" y="1125"/>
                  <a:pt x="643" y="1125"/>
                </a:cubicBezTo>
                <a:cubicBezTo>
                  <a:pt x="658" y="1124"/>
                  <a:pt x="671" y="1124"/>
                  <a:pt x="686" y="1123"/>
                </a:cubicBezTo>
                <a:cubicBezTo>
                  <a:pt x="703" y="1121"/>
                  <a:pt x="736" y="1121"/>
                  <a:pt x="756" y="1123"/>
                </a:cubicBezTo>
                <a:cubicBezTo>
                  <a:pt x="763" y="1124"/>
                  <a:pt x="768" y="1123"/>
                  <a:pt x="774" y="1122"/>
                </a:cubicBezTo>
                <a:cubicBezTo>
                  <a:pt x="781" y="1121"/>
                  <a:pt x="789" y="1120"/>
                  <a:pt x="797" y="1121"/>
                </a:cubicBezTo>
                <a:cubicBezTo>
                  <a:pt x="804" y="1122"/>
                  <a:pt x="811" y="1121"/>
                  <a:pt x="818" y="1120"/>
                </a:cubicBezTo>
                <a:cubicBezTo>
                  <a:pt x="823" y="1120"/>
                  <a:pt x="827" y="1119"/>
                  <a:pt x="832" y="1120"/>
                </a:cubicBezTo>
                <a:cubicBezTo>
                  <a:pt x="833" y="1120"/>
                  <a:pt x="835" y="1120"/>
                  <a:pt x="836" y="1120"/>
                </a:cubicBezTo>
                <a:cubicBezTo>
                  <a:pt x="845" y="1118"/>
                  <a:pt x="853" y="1118"/>
                  <a:pt x="863" y="1118"/>
                </a:cubicBezTo>
                <a:cubicBezTo>
                  <a:pt x="877" y="1118"/>
                  <a:pt x="891" y="1118"/>
                  <a:pt x="905" y="1117"/>
                </a:cubicBezTo>
                <a:cubicBezTo>
                  <a:pt x="912" y="1117"/>
                  <a:pt x="917" y="1115"/>
                  <a:pt x="924" y="1116"/>
                </a:cubicBezTo>
                <a:cubicBezTo>
                  <a:pt x="927" y="1116"/>
                  <a:pt x="929" y="1117"/>
                  <a:pt x="933" y="1116"/>
                </a:cubicBezTo>
                <a:cubicBezTo>
                  <a:pt x="935" y="1115"/>
                  <a:pt x="939" y="1116"/>
                  <a:pt x="944" y="1116"/>
                </a:cubicBezTo>
                <a:cubicBezTo>
                  <a:pt x="958" y="1116"/>
                  <a:pt x="958" y="1117"/>
                  <a:pt x="972" y="1115"/>
                </a:cubicBezTo>
                <a:cubicBezTo>
                  <a:pt x="973" y="1115"/>
                  <a:pt x="974" y="1114"/>
                  <a:pt x="976" y="1114"/>
                </a:cubicBezTo>
                <a:cubicBezTo>
                  <a:pt x="991" y="1115"/>
                  <a:pt x="1005" y="1112"/>
                  <a:pt x="1020" y="1112"/>
                </a:cubicBezTo>
                <a:cubicBezTo>
                  <a:pt x="1025" y="1108"/>
                  <a:pt x="1025" y="1108"/>
                  <a:pt x="1036" y="1109"/>
                </a:cubicBezTo>
                <a:cubicBezTo>
                  <a:pt x="1045" y="1111"/>
                  <a:pt x="1055" y="1111"/>
                  <a:pt x="1065" y="1111"/>
                </a:cubicBezTo>
                <a:cubicBezTo>
                  <a:pt x="1070" y="1110"/>
                  <a:pt x="1076" y="1110"/>
                  <a:pt x="1080" y="1110"/>
                </a:cubicBezTo>
                <a:cubicBezTo>
                  <a:pt x="1093" y="1112"/>
                  <a:pt x="1104" y="1110"/>
                  <a:pt x="1115" y="1109"/>
                </a:cubicBezTo>
                <a:cubicBezTo>
                  <a:pt x="1122" y="1108"/>
                  <a:pt x="1130" y="1107"/>
                  <a:pt x="1135" y="1108"/>
                </a:cubicBezTo>
                <a:cubicBezTo>
                  <a:pt x="1143" y="1109"/>
                  <a:pt x="1148" y="1108"/>
                  <a:pt x="1152" y="1107"/>
                </a:cubicBezTo>
                <a:cubicBezTo>
                  <a:pt x="1160" y="1108"/>
                  <a:pt x="1166" y="1109"/>
                  <a:pt x="1173" y="1110"/>
                </a:cubicBezTo>
                <a:cubicBezTo>
                  <a:pt x="1187" y="1106"/>
                  <a:pt x="1203" y="1107"/>
                  <a:pt x="1219" y="1106"/>
                </a:cubicBezTo>
                <a:cubicBezTo>
                  <a:pt x="1222" y="1109"/>
                  <a:pt x="1230" y="1107"/>
                  <a:pt x="1235" y="1108"/>
                </a:cubicBezTo>
                <a:cubicBezTo>
                  <a:pt x="1239" y="1109"/>
                  <a:pt x="1247" y="1108"/>
                  <a:pt x="1254" y="1108"/>
                </a:cubicBezTo>
                <a:cubicBezTo>
                  <a:pt x="1259" y="1108"/>
                  <a:pt x="1264" y="1108"/>
                  <a:pt x="1270" y="1108"/>
                </a:cubicBezTo>
                <a:cubicBezTo>
                  <a:pt x="1277" y="1109"/>
                  <a:pt x="1286" y="1108"/>
                  <a:pt x="1294" y="1107"/>
                </a:cubicBezTo>
                <a:cubicBezTo>
                  <a:pt x="1296" y="1107"/>
                  <a:pt x="1298" y="1106"/>
                  <a:pt x="1300" y="1105"/>
                </a:cubicBezTo>
                <a:cubicBezTo>
                  <a:pt x="1304" y="1105"/>
                  <a:pt x="1310" y="1104"/>
                  <a:pt x="1313" y="1105"/>
                </a:cubicBezTo>
                <a:cubicBezTo>
                  <a:pt x="1323" y="1106"/>
                  <a:pt x="1332" y="1105"/>
                  <a:pt x="1342" y="1105"/>
                </a:cubicBezTo>
                <a:cubicBezTo>
                  <a:pt x="1349" y="1105"/>
                  <a:pt x="1357" y="1104"/>
                  <a:pt x="1364" y="1106"/>
                </a:cubicBezTo>
                <a:cubicBezTo>
                  <a:pt x="1367" y="1106"/>
                  <a:pt x="1367" y="1104"/>
                  <a:pt x="1372" y="1104"/>
                </a:cubicBezTo>
                <a:cubicBezTo>
                  <a:pt x="1381" y="1107"/>
                  <a:pt x="1394" y="1105"/>
                  <a:pt x="1405" y="1105"/>
                </a:cubicBezTo>
                <a:cubicBezTo>
                  <a:pt x="1413" y="1103"/>
                  <a:pt x="1422" y="1104"/>
                  <a:pt x="1429" y="1105"/>
                </a:cubicBezTo>
                <a:cubicBezTo>
                  <a:pt x="1435" y="1105"/>
                  <a:pt x="1440" y="1106"/>
                  <a:pt x="1445" y="1105"/>
                </a:cubicBezTo>
                <a:cubicBezTo>
                  <a:pt x="1451" y="1105"/>
                  <a:pt x="1456" y="1106"/>
                  <a:pt x="1462" y="1104"/>
                </a:cubicBezTo>
                <a:cubicBezTo>
                  <a:pt x="1465" y="1104"/>
                  <a:pt x="1471" y="1104"/>
                  <a:pt x="1476" y="1104"/>
                </a:cubicBezTo>
                <a:cubicBezTo>
                  <a:pt x="1489" y="1103"/>
                  <a:pt x="1502" y="1103"/>
                  <a:pt x="1515" y="1103"/>
                </a:cubicBezTo>
                <a:cubicBezTo>
                  <a:pt x="1530" y="1104"/>
                  <a:pt x="1546" y="1103"/>
                  <a:pt x="1562" y="1102"/>
                </a:cubicBezTo>
                <a:cubicBezTo>
                  <a:pt x="1568" y="1102"/>
                  <a:pt x="1573" y="1103"/>
                  <a:pt x="1579" y="1103"/>
                </a:cubicBezTo>
                <a:cubicBezTo>
                  <a:pt x="1585" y="1103"/>
                  <a:pt x="1590" y="1101"/>
                  <a:pt x="1595" y="1100"/>
                </a:cubicBezTo>
                <a:cubicBezTo>
                  <a:pt x="1596" y="1100"/>
                  <a:pt x="1597" y="1100"/>
                  <a:pt x="1598" y="1101"/>
                </a:cubicBezTo>
                <a:cubicBezTo>
                  <a:pt x="1604" y="1102"/>
                  <a:pt x="1612" y="1100"/>
                  <a:pt x="1617" y="1101"/>
                </a:cubicBezTo>
                <a:cubicBezTo>
                  <a:pt x="1629" y="1097"/>
                  <a:pt x="1640" y="1095"/>
                  <a:pt x="1652" y="1098"/>
                </a:cubicBezTo>
                <a:cubicBezTo>
                  <a:pt x="1657" y="1098"/>
                  <a:pt x="1662" y="1099"/>
                  <a:pt x="1665" y="1098"/>
                </a:cubicBezTo>
                <a:cubicBezTo>
                  <a:pt x="1669" y="1097"/>
                  <a:pt x="1674" y="1097"/>
                  <a:pt x="1678" y="1097"/>
                </a:cubicBezTo>
                <a:cubicBezTo>
                  <a:pt x="1684" y="1097"/>
                  <a:pt x="1691" y="1096"/>
                  <a:pt x="1696" y="1096"/>
                </a:cubicBezTo>
                <a:cubicBezTo>
                  <a:pt x="1703" y="1097"/>
                  <a:pt x="1708" y="1096"/>
                  <a:pt x="1714" y="1096"/>
                </a:cubicBezTo>
                <a:cubicBezTo>
                  <a:pt x="1718" y="1096"/>
                  <a:pt x="1721" y="1094"/>
                  <a:pt x="1726" y="1095"/>
                </a:cubicBezTo>
                <a:cubicBezTo>
                  <a:pt x="1729" y="1096"/>
                  <a:pt x="1735" y="1096"/>
                  <a:pt x="1739" y="1094"/>
                </a:cubicBezTo>
                <a:cubicBezTo>
                  <a:pt x="1741" y="1094"/>
                  <a:pt x="1744" y="1094"/>
                  <a:pt x="1747" y="1094"/>
                </a:cubicBezTo>
                <a:cubicBezTo>
                  <a:pt x="1759" y="1096"/>
                  <a:pt x="1766" y="1096"/>
                  <a:pt x="1780" y="1095"/>
                </a:cubicBezTo>
                <a:cubicBezTo>
                  <a:pt x="1783" y="1095"/>
                  <a:pt x="1788" y="1094"/>
                  <a:pt x="1789" y="1095"/>
                </a:cubicBezTo>
                <a:cubicBezTo>
                  <a:pt x="1794" y="1096"/>
                  <a:pt x="1799" y="1095"/>
                  <a:pt x="1804" y="1095"/>
                </a:cubicBezTo>
                <a:cubicBezTo>
                  <a:pt x="1811" y="1095"/>
                  <a:pt x="1817" y="1095"/>
                  <a:pt x="1825" y="1095"/>
                </a:cubicBezTo>
                <a:cubicBezTo>
                  <a:pt x="1827" y="1093"/>
                  <a:pt x="1832" y="1092"/>
                  <a:pt x="1836" y="1092"/>
                </a:cubicBezTo>
                <a:cubicBezTo>
                  <a:pt x="1843" y="1092"/>
                  <a:pt x="1848" y="1095"/>
                  <a:pt x="1856" y="1092"/>
                </a:cubicBezTo>
                <a:cubicBezTo>
                  <a:pt x="1858" y="1091"/>
                  <a:pt x="1864" y="1091"/>
                  <a:pt x="1869" y="1092"/>
                </a:cubicBezTo>
                <a:cubicBezTo>
                  <a:pt x="1878" y="1093"/>
                  <a:pt x="1889" y="1091"/>
                  <a:pt x="1898" y="1093"/>
                </a:cubicBezTo>
                <a:cubicBezTo>
                  <a:pt x="1909" y="1090"/>
                  <a:pt x="1922" y="1091"/>
                  <a:pt x="1934" y="1091"/>
                </a:cubicBezTo>
                <a:cubicBezTo>
                  <a:pt x="1937" y="1090"/>
                  <a:pt x="1941" y="1091"/>
                  <a:pt x="1943" y="1090"/>
                </a:cubicBezTo>
                <a:cubicBezTo>
                  <a:pt x="1950" y="1088"/>
                  <a:pt x="1958" y="1089"/>
                  <a:pt x="1964" y="1090"/>
                </a:cubicBezTo>
                <a:cubicBezTo>
                  <a:pt x="1970" y="1091"/>
                  <a:pt x="1976" y="1091"/>
                  <a:pt x="1981" y="1090"/>
                </a:cubicBezTo>
                <a:cubicBezTo>
                  <a:pt x="1986" y="1089"/>
                  <a:pt x="1992" y="1089"/>
                  <a:pt x="1995" y="1089"/>
                </a:cubicBezTo>
                <a:cubicBezTo>
                  <a:pt x="2001" y="1090"/>
                  <a:pt x="2005" y="1090"/>
                  <a:pt x="2010" y="1090"/>
                </a:cubicBezTo>
                <a:cubicBezTo>
                  <a:pt x="2017" y="1089"/>
                  <a:pt x="2024" y="1087"/>
                  <a:pt x="2031" y="1089"/>
                </a:cubicBezTo>
                <a:cubicBezTo>
                  <a:pt x="2032" y="1089"/>
                  <a:pt x="2034" y="1088"/>
                  <a:pt x="2035" y="1088"/>
                </a:cubicBezTo>
                <a:cubicBezTo>
                  <a:pt x="2039" y="1088"/>
                  <a:pt x="2043" y="1087"/>
                  <a:pt x="2046" y="1088"/>
                </a:cubicBezTo>
                <a:cubicBezTo>
                  <a:pt x="2051" y="1089"/>
                  <a:pt x="2055" y="1089"/>
                  <a:pt x="2059" y="1088"/>
                </a:cubicBezTo>
                <a:cubicBezTo>
                  <a:pt x="2061" y="1087"/>
                  <a:pt x="2064" y="1087"/>
                  <a:pt x="2066" y="1087"/>
                </a:cubicBezTo>
                <a:cubicBezTo>
                  <a:pt x="2072" y="1087"/>
                  <a:pt x="2079" y="1087"/>
                  <a:pt x="2083" y="1086"/>
                </a:cubicBezTo>
                <a:cubicBezTo>
                  <a:pt x="2089" y="1084"/>
                  <a:pt x="2092" y="1087"/>
                  <a:pt x="2098" y="1086"/>
                </a:cubicBezTo>
                <a:cubicBezTo>
                  <a:pt x="2103" y="1086"/>
                  <a:pt x="2109" y="1085"/>
                  <a:pt x="2114" y="1087"/>
                </a:cubicBezTo>
                <a:cubicBezTo>
                  <a:pt x="2114" y="1087"/>
                  <a:pt x="2116" y="1087"/>
                  <a:pt x="2118" y="1086"/>
                </a:cubicBezTo>
                <a:cubicBezTo>
                  <a:pt x="2125" y="1085"/>
                  <a:pt x="2132" y="1084"/>
                  <a:pt x="2139" y="1084"/>
                </a:cubicBezTo>
                <a:cubicBezTo>
                  <a:pt x="2144" y="1083"/>
                  <a:pt x="2150" y="1083"/>
                  <a:pt x="2156" y="1082"/>
                </a:cubicBezTo>
                <a:cubicBezTo>
                  <a:pt x="2171" y="1079"/>
                  <a:pt x="2187" y="1077"/>
                  <a:pt x="2204" y="1077"/>
                </a:cubicBezTo>
                <a:cubicBezTo>
                  <a:pt x="2208" y="1075"/>
                  <a:pt x="2214" y="1074"/>
                  <a:pt x="2220" y="1074"/>
                </a:cubicBezTo>
                <a:cubicBezTo>
                  <a:pt x="2230" y="1074"/>
                  <a:pt x="2232" y="1078"/>
                  <a:pt x="2239" y="1079"/>
                </a:cubicBezTo>
                <a:cubicBezTo>
                  <a:pt x="2244" y="1080"/>
                  <a:pt x="2250" y="1078"/>
                  <a:pt x="2256" y="1079"/>
                </a:cubicBezTo>
                <a:cubicBezTo>
                  <a:pt x="2261" y="1080"/>
                  <a:pt x="2267" y="1077"/>
                  <a:pt x="2275" y="1079"/>
                </a:cubicBezTo>
                <a:cubicBezTo>
                  <a:pt x="2279" y="1080"/>
                  <a:pt x="2284" y="1081"/>
                  <a:pt x="2288" y="1083"/>
                </a:cubicBezTo>
                <a:cubicBezTo>
                  <a:pt x="2299" y="1083"/>
                  <a:pt x="2309" y="1084"/>
                  <a:pt x="2319" y="1083"/>
                </a:cubicBezTo>
                <a:cubicBezTo>
                  <a:pt x="2319" y="1083"/>
                  <a:pt x="2320" y="1083"/>
                  <a:pt x="2321" y="1084"/>
                </a:cubicBezTo>
                <a:cubicBezTo>
                  <a:pt x="2330" y="1085"/>
                  <a:pt x="2339" y="1083"/>
                  <a:pt x="2347" y="1084"/>
                </a:cubicBezTo>
                <a:cubicBezTo>
                  <a:pt x="2356" y="1082"/>
                  <a:pt x="2366" y="1084"/>
                  <a:pt x="2376" y="1082"/>
                </a:cubicBezTo>
                <a:cubicBezTo>
                  <a:pt x="2386" y="1079"/>
                  <a:pt x="2400" y="1078"/>
                  <a:pt x="2412" y="1076"/>
                </a:cubicBezTo>
                <a:cubicBezTo>
                  <a:pt x="2423" y="1073"/>
                  <a:pt x="2434" y="1073"/>
                  <a:pt x="2445" y="1076"/>
                </a:cubicBezTo>
                <a:cubicBezTo>
                  <a:pt x="2450" y="1077"/>
                  <a:pt x="2456" y="1078"/>
                  <a:pt x="2463" y="1077"/>
                </a:cubicBezTo>
                <a:cubicBezTo>
                  <a:pt x="2468" y="1078"/>
                  <a:pt x="2473" y="1080"/>
                  <a:pt x="2475" y="1082"/>
                </a:cubicBezTo>
                <a:cubicBezTo>
                  <a:pt x="2478" y="1082"/>
                  <a:pt x="2480" y="1082"/>
                  <a:pt x="2481" y="1082"/>
                </a:cubicBezTo>
                <a:cubicBezTo>
                  <a:pt x="2490" y="1080"/>
                  <a:pt x="2500" y="1077"/>
                  <a:pt x="2511" y="1078"/>
                </a:cubicBezTo>
                <a:cubicBezTo>
                  <a:pt x="2512" y="1078"/>
                  <a:pt x="2514" y="1077"/>
                  <a:pt x="2515" y="1077"/>
                </a:cubicBezTo>
                <a:cubicBezTo>
                  <a:pt x="2519" y="1076"/>
                  <a:pt x="2522" y="1076"/>
                  <a:pt x="2526" y="1075"/>
                </a:cubicBezTo>
                <a:cubicBezTo>
                  <a:pt x="2532" y="1074"/>
                  <a:pt x="2540" y="1076"/>
                  <a:pt x="2547" y="1074"/>
                </a:cubicBezTo>
                <a:cubicBezTo>
                  <a:pt x="2547" y="1074"/>
                  <a:pt x="2547" y="1074"/>
                  <a:pt x="2548" y="1074"/>
                </a:cubicBezTo>
                <a:cubicBezTo>
                  <a:pt x="2551" y="1075"/>
                  <a:pt x="2556" y="1074"/>
                  <a:pt x="2559" y="1074"/>
                </a:cubicBezTo>
                <a:cubicBezTo>
                  <a:pt x="2573" y="1077"/>
                  <a:pt x="2582" y="1072"/>
                  <a:pt x="2594" y="1071"/>
                </a:cubicBezTo>
                <a:cubicBezTo>
                  <a:pt x="2597" y="1067"/>
                  <a:pt x="2609" y="1066"/>
                  <a:pt x="2617" y="1064"/>
                </a:cubicBezTo>
                <a:cubicBezTo>
                  <a:pt x="2625" y="1065"/>
                  <a:pt x="2625" y="1065"/>
                  <a:pt x="2637" y="1063"/>
                </a:cubicBezTo>
                <a:cubicBezTo>
                  <a:pt x="2656" y="1063"/>
                  <a:pt x="2681" y="1048"/>
                  <a:pt x="2684" y="1047"/>
                </a:cubicBezTo>
                <a:cubicBezTo>
                  <a:pt x="2689" y="1045"/>
                  <a:pt x="2678" y="1033"/>
                  <a:pt x="2678" y="1032"/>
                </a:cubicBezTo>
                <a:cubicBezTo>
                  <a:pt x="2675" y="1031"/>
                  <a:pt x="2663" y="984"/>
                  <a:pt x="2670" y="983"/>
                </a:cubicBezTo>
                <a:cubicBezTo>
                  <a:pt x="2673" y="982"/>
                  <a:pt x="2676" y="982"/>
                  <a:pt x="2677" y="982"/>
                </a:cubicBezTo>
                <a:cubicBezTo>
                  <a:pt x="2682" y="983"/>
                  <a:pt x="2688" y="983"/>
                  <a:pt x="2693" y="983"/>
                </a:cubicBezTo>
                <a:cubicBezTo>
                  <a:pt x="2700" y="983"/>
                  <a:pt x="2706" y="982"/>
                  <a:pt x="2713" y="981"/>
                </a:cubicBezTo>
                <a:cubicBezTo>
                  <a:pt x="2719" y="980"/>
                  <a:pt x="2719" y="977"/>
                  <a:pt x="2721" y="976"/>
                </a:cubicBezTo>
                <a:cubicBezTo>
                  <a:pt x="2715" y="977"/>
                  <a:pt x="2688" y="980"/>
                  <a:pt x="2696" y="977"/>
                </a:cubicBezTo>
                <a:cubicBezTo>
                  <a:pt x="2697" y="977"/>
                  <a:pt x="2700" y="977"/>
                  <a:pt x="2702" y="977"/>
                </a:cubicBezTo>
                <a:cubicBezTo>
                  <a:pt x="2711" y="979"/>
                  <a:pt x="2723" y="973"/>
                  <a:pt x="2724" y="970"/>
                </a:cubicBezTo>
                <a:cubicBezTo>
                  <a:pt x="2733" y="970"/>
                  <a:pt x="2728" y="969"/>
                  <a:pt x="2736" y="968"/>
                </a:cubicBezTo>
                <a:cubicBezTo>
                  <a:pt x="2743" y="967"/>
                  <a:pt x="2750" y="967"/>
                  <a:pt x="2751" y="964"/>
                </a:cubicBezTo>
                <a:cubicBezTo>
                  <a:pt x="2752" y="963"/>
                  <a:pt x="2755" y="962"/>
                  <a:pt x="2757" y="962"/>
                </a:cubicBezTo>
                <a:cubicBezTo>
                  <a:pt x="2761" y="961"/>
                  <a:pt x="2762" y="950"/>
                  <a:pt x="2759" y="950"/>
                </a:cubicBezTo>
                <a:cubicBezTo>
                  <a:pt x="2762" y="949"/>
                  <a:pt x="2758" y="920"/>
                  <a:pt x="2759" y="916"/>
                </a:cubicBezTo>
                <a:cubicBezTo>
                  <a:pt x="2760" y="914"/>
                  <a:pt x="2754" y="911"/>
                  <a:pt x="2759" y="909"/>
                </a:cubicBezTo>
                <a:cubicBezTo>
                  <a:pt x="2759" y="908"/>
                  <a:pt x="2759" y="908"/>
                  <a:pt x="2759" y="908"/>
                </a:cubicBezTo>
                <a:cubicBezTo>
                  <a:pt x="2754" y="905"/>
                  <a:pt x="2756" y="902"/>
                  <a:pt x="2751" y="899"/>
                </a:cubicBezTo>
                <a:cubicBezTo>
                  <a:pt x="2750" y="899"/>
                  <a:pt x="2748" y="899"/>
                  <a:pt x="2746" y="899"/>
                </a:cubicBezTo>
                <a:cubicBezTo>
                  <a:pt x="2747" y="898"/>
                  <a:pt x="2749" y="898"/>
                  <a:pt x="2749" y="898"/>
                </a:cubicBezTo>
                <a:cubicBezTo>
                  <a:pt x="2742" y="894"/>
                  <a:pt x="2747" y="892"/>
                  <a:pt x="2753" y="889"/>
                </a:cubicBezTo>
                <a:cubicBezTo>
                  <a:pt x="2756" y="887"/>
                  <a:pt x="2741" y="853"/>
                  <a:pt x="2744" y="852"/>
                </a:cubicBezTo>
                <a:cubicBezTo>
                  <a:pt x="2747" y="850"/>
                  <a:pt x="2750" y="838"/>
                  <a:pt x="2758" y="836"/>
                </a:cubicBezTo>
                <a:cubicBezTo>
                  <a:pt x="2752" y="834"/>
                  <a:pt x="2760" y="832"/>
                  <a:pt x="2756" y="830"/>
                </a:cubicBezTo>
                <a:cubicBezTo>
                  <a:pt x="2753" y="828"/>
                  <a:pt x="2748" y="828"/>
                  <a:pt x="2747" y="826"/>
                </a:cubicBezTo>
                <a:cubicBezTo>
                  <a:pt x="2743" y="821"/>
                  <a:pt x="2741" y="817"/>
                  <a:pt x="2749" y="812"/>
                </a:cubicBezTo>
                <a:cubicBezTo>
                  <a:pt x="2751" y="811"/>
                  <a:pt x="2749" y="809"/>
                  <a:pt x="2756" y="809"/>
                </a:cubicBezTo>
                <a:cubicBezTo>
                  <a:pt x="2756" y="808"/>
                  <a:pt x="2760" y="807"/>
                  <a:pt x="2759" y="805"/>
                </a:cubicBezTo>
                <a:cubicBezTo>
                  <a:pt x="2759" y="804"/>
                  <a:pt x="2760" y="798"/>
                  <a:pt x="2759" y="797"/>
                </a:cubicBezTo>
                <a:cubicBezTo>
                  <a:pt x="2758" y="796"/>
                  <a:pt x="2759" y="795"/>
                  <a:pt x="2758" y="795"/>
                </a:cubicBezTo>
                <a:cubicBezTo>
                  <a:pt x="2753" y="794"/>
                  <a:pt x="2757" y="792"/>
                  <a:pt x="2755" y="789"/>
                </a:cubicBezTo>
                <a:cubicBezTo>
                  <a:pt x="2757" y="789"/>
                  <a:pt x="2759" y="779"/>
                  <a:pt x="2755" y="778"/>
                </a:cubicBezTo>
                <a:cubicBezTo>
                  <a:pt x="2752" y="777"/>
                  <a:pt x="2752" y="775"/>
                  <a:pt x="2752" y="774"/>
                </a:cubicBezTo>
                <a:cubicBezTo>
                  <a:pt x="2752" y="771"/>
                  <a:pt x="2750" y="769"/>
                  <a:pt x="2746" y="767"/>
                </a:cubicBezTo>
                <a:cubicBezTo>
                  <a:pt x="2743" y="765"/>
                  <a:pt x="2739" y="764"/>
                  <a:pt x="2737" y="763"/>
                </a:cubicBezTo>
                <a:cubicBezTo>
                  <a:pt x="2740" y="759"/>
                  <a:pt x="2742" y="755"/>
                  <a:pt x="2746" y="752"/>
                </a:cubicBezTo>
                <a:cubicBezTo>
                  <a:pt x="2749" y="751"/>
                  <a:pt x="2749" y="749"/>
                  <a:pt x="2748" y="748"/>
                </a:cubicBezTo>
                <a:cubicBezTo>
                  <a:pt x="2745" y="746"/>
                  <a:pt x="2745" y="744"/>
                  <a:pt x="2748" y="742"/>
                </a:cubicBezTo>
                <a:cubicBezTo>
                  <a:pt x="2750" y="740"/>
                  <a:pt x="2745" y="737"/>
                  <a:pt x="2742" y="736"/>
                </a:cubicBezTo>
                <a:cubicBezTo>
                  <a:pt x="2741" y="734"/>
                  <a:pt x="2745" y="734"/>
                  <a:pt x="2744" y="733"/>
                </a:cubicBezTo>
                <a:cubicBezTo>
                  <a:pt x="2738" y="730"/>
                  <a:pt x="2738" y="730"/>
                  <a:pt x="2741" y="727"/>
                </a:cubicBezTo>
                <a:cubicBezTo>
                  <a:pt x="2746" y="721"/>
                  <a:pt x="2746" y="721"/>
                  <a:pt x="2735" y="716"/>
                </a:cubicBezTo>
                <a:cubicBezTo>
                  <a:pt x="2734" y="716"/>
                  <a:pt x="2735" y="715"/>
                  <a:pt x="2735" y="714"/>
                </a:cubicBezTo>
                <a:cubicBezTo>
                  <a:pt x="2743" y="712"/>
                  <a:pt x="2743" y="709"/>
                  <a:pt x="2750" y="707"/>
                </a:cubicBezTo>
                <a:cubicBezTo>
                  <a:pt x="2750" y="704"/>
                  <a:pt x="2750" y="701"/>
                  <a:pt x="2750" y="698"/>
                </a:cubicBezTo>
                <a:cubicBezTo>
                  <a:pt x="2750" y="698"/>
                  <a:pt x="2750" y="698"/>
                  <a:pt x="2749" y="697"/>
                </a:cubicBezTo>
                <a:cubicBezTo>
                  <a:pt x="2744" y="696"/>
                  <a:pt x="2746" y="694"/>
                  <a:pt x="2747" y="692"/>
                </a:cubicBezTo>
                <a:cubicBezTo>
                  <a:pt x="2749" y="690"/>
                  <a:pt x="2745" y="689"/>
                  <a:pt x="2747" y="687"/>
                </a:cubicBezTo>
                <a:cubicBezTo>
                  <a:pt x="2750" y="683"/>
                  <a:pt x="2749" y="683"/>
                  <a:pt x="2747" y="678"/>
                </a:cubicBezTo>
                <a:cubicBezTo>
                  <a:pt x="2746" y="677"/>
                  <a:pt x="2743" y="676"/>
                  <a:pt x="2743" y="675"/>
                </a:cubicBezTo>
                <a:cubicBezTo>
                  <a:pt x="2743" y="673"/>
                  <a:pt x="2742" y="671"/>
                  <a:pt x="2743" y="669"/>
                </a:cubicBezTo>
                <a:cubicBezTo>
                  <a:pt x="2744" y="667"/>
                  <a:pt x="2739" y="665"/>
                  <a:pt x="2740" y="663"/>
                </a:cubicBezTo>
                <a:cubicBezTo>
                  <a:pt x="2741" y="659"/>
                  <a:pt x="2740" y="638"/>
                  <a:pt x="2738" y="636"/>
                </a:cubicBezTo>
                <a:cubicBezTo>
                  <a:pt x="2737" y="634"/>
                  <a:pt x="2732" y="631"/>
                  <a:pt x="2729" y="629"/>
                </a:cubicBezTo>
                <a:cubicBezTo>
                  <a:pt x="2728" y="628"/>
                  <a:pt x="2731" y="625"/>
                  <a:pt x="2725" y="623"/>
                </a:cubicBezTo>
                <a:cubicBezTo>
                  <a:pt x="2731" y="620"/>
                  <a:pt x="2736" y="610"/>
                  <a:pt x="2730" y="610"/>
                </a:cubicBezTo>
                <a:cubicBezTo>
                  <a:pt x="2730" y="608"/>
                  <a:pt x="2723" y="607"/>
                  <a:pt x="2723" y="606"/>
                </a:cubicBezTo>
                <a:cubicBezTo>
                  <a:pt x="2722" y="603"/>
                  <a:pt x="2724" y="590"/>
                  <a:pt x="2728" y="589"/>
                </a:cubicBezTo>
                <a:cubicBezTo>
                  <a:pt x="2729" y="586"/>
                  <a:pt x="2726" y="584"/>
                  <a:pt x="2720" y="582"/>
                </a:cubicBezTo>
                <a:cubicBezTo>
                  <a:pt x="2718" y="582"/>
                  <a:pt x="2719" y="581"/>
                  <a:pt x="2719" y="581"/>
                </a:cubicBezTo>
                <a:cubicBezTo>
                  <a:pt x="2721" y="579"/>
                  <a:pt x="2725" y="579"/>
                  <a:pt x="2728" y="578"/>
                </a:cubicBezTo>
                <a:cubicBezTo>
                  <a:pt x="2727" y="575"/>
                  <a:pt x="2725" y="572"/>
                  <a:pt x="2718" y="570"/>
                </a:cubicBezTo>
                <a:cubicBezTo>
                  <a:pt x="2719" y="568"/>
                  <a:pt x="2718" y="565"/>
                  <a:pt x="2721" y="562"/>
                </a:cubicBezTo>
                <a:cubicBezTo>
                  <a:pt x="2723" y="559"/>
                  <a:pt x="2727" y="526"/>
                  <a:pt x="2721" y="520"/>
                </a:cubicBezTo>
                <a:cubicBezTo>
                  <a:pt x="2720" y="520"/>
                  <a:pt x="2725" y="494"/>
                  <a:pt x="2733" y="494"/>
                </a:cubicBezTo>
                <a:cubicBezTo>
                  <a:pt x="2738" y="493"/>
                  <a:pt x="2745" y="483"/>
                  <a:pt x="2747" y="482"/>
                </a:cubicBezTo>
                <a:cubicBezTo>
                  <a:pt x="2748" y="481"/>
                  <a:pt x="2750" y="480"/>
                  <a:pt x="2753" y="479"/>
                </a:cubicBezTo>
                <a:cubicBezTo>
                  <a:pt x="2762" y="478"/>
                  <a:pt x="2762" y="460"/>
                  <a:pt x="2759" y="459"/>
                </a:cubicBezTo>
                <a:cubicBezTo>
                  <a:pt x="2760" y="457"/>
                  <a:pt x="2755" y="442"/>
                  <a:pt x="2753" y="439"/>
                </a:cubicBezTo>
                <a:cubicBezTo>
                  <a:pt x="2751" y="437"/>
                  <a:pt x="2747" y="435"/>
                  <a:pt x="2749" y="433"/>
                </a:cubicBezTo>
                <a:cubicBezTo>
                  <a:pt x="2751" y="431"/>
                  <a:pt x="2748" y="429"/>
                  <a:pt x="2749" y="427"/>
                </a:cubicBezTo>
                <a:cubicBezTo>
                  <a:pt x="2750" y="425"/>
                  <a:pt x="2750" y="424"/>
                  <a:pt x="2748" y="422"/>
                </a:cubicBezTo>
                <a:cubicBezTo>
                  <a:pt x="2748" y="422"/>
                  <a:pt x="2749" y="421"/>
                  <a:pt x="2748" y="421"/>
                </a:cubicBezTo>
                <a:cubicBezTo>
                  <a:pt x="2747" y="420"/>
                  <a:pt x="2752" y="418"/>
                  <a:pt x="2750" y="418"/>
                </a:cubicBezTo>
                <a:cubicBezTo>
                  <a:pt x="2745" y="416"/>
                  <a:pt x="2752" y="415"/>
                  <a:pt x="2751" y="414"/>
                </a:cubicBezTo>
                <a:cubicBezTo>
                  <a:pt x="2751" y="413"/>
                  <a:pt x="2749" y="410"/>
                  <a:pt x="2751" y="410"/>
                </a:cubicBezTo>
                <a:cubicBezTo>
                  <a:pt x="2757" y="408"/>
                  <a:pt x="2754" y="397"/>
                  <a:pt x="2748" y="394"/>
                </a:cubicBezTo>
                <a:cubicBezTo>
                  <a:pt x="2750" y="392"/>
                  <a:pt x="2752" y="390"/>
                  <a:pt x="2754" y="389"/>
                </a:cubicBezTo>
                <a:cubicBezTo>
                  <a:pt x="2753" y="388"/>
                  <a:pt x="2752" y="388"/>
                  <a:pt x="2752" y="388"/>
                </a:cubicBezTo>
                <a:cubicBezTo>
                  <a:pt x="2751" y="388"/>
                  <a:pt x="2750" y="387"/>
                  <a:pt x="2749" y="387"/>
                </a:cubicBezTo>
                <a:cubicBezTo>
                  <a:pt x="2747" y="388"/>
                  <a:pt x="2746" y="388"/>
                  <a:pt x="2745" y="388"/>
                </a:cubicBezTo>
                <a:cubicBezTo>
                  <a:pt x="2744" y="388"/>
                  <a:pt x="2741" y="369"/>
                  <a:pt x="2741" y="369"/>
                </a:cubicBezTo>
                <a:cubicBezTo>
                  <a:pt x="2743" y="366"/>
                  <a:pt x="2742" y="365"/>
                  <a:pt x="2747" y="363"/>
                </a:cubicBezTo>
                <a:cubicBezTo>
                  <a:pt x="2745" y="362"/>
                  <a:pt x="2749" y="360"/>
                  <a:pt x="2745" y="359"/>
                </a:cubicBezTo>
                <a:cubicBezTo>
                  <a:pt x="2742" y="357"/>
                  <a:pt x="2743" y="356"/>
                  <a:pt x="2747" y="355"/>
                </a:cubicBezTo>
                <a:cubicBezTo>
                  <a:pt x="2751" y="353"/>
                  <a:pt x="2751" y="352"/>
                  <a:pt x="2746" y="351"/>
                </a:cubicBezTo>
                <a:cubicBezTo>
                  <a:pt x="2749" y="350"/>
                  <a:pt x="2753" y="349"/>
                  <a:pt x="2755" y="348"/>
                </a:cubicBezTo>
                <a:cubicBezTo>
                  <a:pt x="2757" y="345"/>
                  <a:pt x="2756" y="343"/>
                  <a:pt x="2752" y="341"/>
                </a:cubicBezTo>
                <a:cubicBezTo>
                  <a:pt x="2747" y="339"/>
                  <a:pt x="2751" y="337"/>
                  <a:pt x="2746" y="335"/>
                </a:cubicBezTo>
                <a:cubicBezTo>
                  <a:pt x="2750" y="334"/>
                  <a:pt x="2748" y="332"/>
                  <a:pt x="2749" y="330"/>
                </a:cubicBezTo>
                <a:cubicBezTo>
                  <a:pt x="2751" y="329"/>
                  <a:pt x="2750" y="327"/>
                  <a:pt x="2752" y="325"/>
                </a:cubicBezTo>
                <a:cubicBezTo>
                  <a:pt x="2757" y="323"/>
                  <a:pt x="2754" y="321"/>
                  <a:pt x="2755" y="319"/>
                </a:cubicBezTo>
                <a:cubicBezTo>
                  <a:pt x="2756" y="318"/>
                  <a:pt x="2752" y="316"/>
                  <a:pt x="2754" y="314"/>
                </a:cubicBezTo>
                <a:cubicBezTo>
                  <a:pt x="2756" y="312"/>
                  <a:pt x="2755" y="310"/>
                  <a:pt x="2754" y="308"/>
                </a:cubicBezTo>
                <a:cubicBezTo>
                  <a:pt x="2754" y="307"/>
                  <a:pt x="2753" y="307"/>
                  <a:pt x="2753" y="307"/>
                </a:cubicBezTo>
                <a:cubicBezTo>
                  <a:pt x="2750" y="305"/>
                  <a:pt x="2749" y="304"/>
                  <a:pt x="2746" y="303"/>
                </a:cubicBezTo>
                <a:cubicBezTo>
                  <a:pt x="2742" y="301"/>
                  <a:pt x="2750" y="299"/>
                  <a:pt x="2748" y="297"/>
                </a:cubicBezTo>
                <a:cubicBezTo>
                  <a:pt x="2748" y="297"/>
                  <a:pt x="2748" y="297"/>
                  <a:pt x="2748" y="296"/>
                </a:cubicBezTo>
                <a:cubicBezTo>
                  <a:pt x="2749" y="295"/>
                  <a:pt x="2744" y="294"/>
                  <a:pt x="2744" y="292"/>
                </a:cubicBezTo>
                <a:cubicBezTo>
                  <a:pt x="2745" y="291"/>
                  <a:pt x="2749" y="290"/>
                  <a:pt x="2748" y="288"/>
                </a:cubicBezTo>
                <a:cubicBezTo>
                  <a:pt x="2746" y="285"/>
                  <a:pt x="2750" y="283"/>
                  <a:pt x="2752" y="281"/>
                </a:cubicBezTo>
                <a:cubicBezTo>
                  <a:pt x="2754" y="279"/>
                  <a:pt x="2754" y="278"/>
                  <a:pt x="2751" y="277"/>
                </a:cubicBezTo>
                <a:cubicBezTo>
                  <a:pt x="2745" y="274"/>
                  <a:pt x="2748" y="271"/>
                  <a:pt x="2747" y="268"/>
                </a:cubicBezTo>
                <a:cubicBezTo>
                  <a:pt x="2749" y="267"/>
                  <a:pt x="2751" y="266"/>
                  <a:pt x="2753" y="265"/>
                </a:cubicBezTo>
                <a:cubicBezTo>
                  <a:pt x="2753" y="264"/>
                  <a:pt x="2755" y="261"/>
                  <a:pt x="2752" y="260"/>
                </a:cubicBezTo>
                <a:cubicBezTo>
                  <a:pt x="2747" y="257"/>
                  <a:pt x="2746" y="164"/>
                  <a:pt x="2748" y="161"/>
                </a:cubicBezTo>
                <a:cubicBezTo>
                  <a:pt x="2748" y="159"/>
                  <a:pt x="2748" y="158"/>
                  <a:pt x="2748" y="157"/>
                </a:cubicBezTo>
                <a:cubicBezTo>
                  <a:pt x="2747" y="154"/>
                  <a:pt x="2744" y="152"/>
                  <a:pt x="2736" y="152"/>
                </a:cubicBezTo>
                <a:cubicBezTo>
                  <a:pt x="2734" y="152"/>
                  <a:pt x="2740" y="146"/>
                  <a:pt x="2736" y="143"/>
                </a:cubicBezTo>
                <a:cubicBezTo>
                  <a:pt x="2729" y="143"/>
                  <a:pt x="2670" y="136"/>
                  <a:pt x="2672" y="130"/>
                </a:cubicBezTo>
                <a:cubicBezTo>
                  <a:pt x="2665" y="129"/>
                  <a:pt x="2668" y="124"/>
                  <a:pt x="2672" y="123"/>
                </a:cubicBezTo>
                <a:cubicBezTo>
                  <a:pt x="2672" y="121"/>
                  <a:pt x="2673" y="119"/>
                  <a:pt x="2671" y="118"/>
                </a:cubicBezTo>
                <a:cubicBezTo>
                  <a:pt x="2667" y="117"/>
                  <a:pt x="2669" y="115"/>
                  <a:pt x="2668" y="113"/>
                </a:cubicBezTo>
                <a:cubicBezTo>
                  <a:pt x="2668" y="112"/>
                  <a:pt x="2672" y="111"/>
                  <a:pt x="2668" y="110"/>
                </a:cubicBezTo>
                <a:cubicBezTo>
                  <a:pt x="2665" y="109"/>
                  <a:pt x="2671" y="107"/>
                  <a:pt x="2671" y="106"/>
                </a:cubicBezTo>
                <a:cubicBezTo>
                  <a:pt x="2672" y="104"/>
                  <a:pt x="2670" y="103"/>
                  <a:pt x="2665" y="102"/>
                </a:cubicBezTo>
                <a:cubicBezTo>
                  <a:pt x="2665" y="100"/>
                  <a:pt x="2666" y="98"/>
                  <a:pt x="2664" y="98"/>
                </a:cubicBezTo>
                <a:cubicBezTo>
                  <a:pt x="2660" y="96"/>
                  <a:pt x="2665" y="95"/>
                  <a:pt x="2665" y="94"/>
                </a:cubicBezTo>
                <a:cubicBezTo>
                  <a:pt x="2664" y="92"/>
                  <a:pt x="2664" y="90"/>
                  <a:pt x="2665" y="88"/>
                </a:cubicBezTo>
                <a:cubicBezTo>
                  <a:pt x="2665" y="86"/>
                  <a:pt x="2662" y="85"/>
                  <a:pt x="2664" y="83"/>
                </a:cubicBezTo>
                <a:cubicBezTo>
                  <a:pt x="2665" y="81"/>
                  <a:pt x="2660" y="79"/>
                  <a:pt x="2661" y="77"/>
                </a:cubicBezTo>
                <a:cubicBezTo>
                  <a:pt x="2661" y="77"/>
                  <a:pt x="2660" y="76"/>
                  <a:pt x="2659" y="76"/>
                </a:cubicBezTo>
                <a:cubicBezTo>
                  <a:pt x="2653" y="74"/>
                  <a:pt x="2654" y="72"/>
                  <a:pt x="2657" y="70"/>
                </a:cubicBezTo>
                <a:cubicBezTo>
                  <a:pt x="2659" y="67"/>
                  <a:pt x="2659" y="65"/>
                  <a:pt x="2654" y="62"/>
                </a:cubicBezTo>
                <a:cubicBezTo>
                  <a:pt x="2661" y="58"/>
                  <a:pt x="2661" y="58"/>
                  <a:pt x="2659" y="51"/>
                </a:cubicBezTo>
                <a:cubicBezTo>
                  <a:pt x="2652" y="50"/>
                  <a:pt x="2656" y="46"/>
                  <a:pt x="2648" y="45"/>
                </a:cubicBezTo>
                <a:cubicBezTo>
                  <a:pt x="2645" y="40"/>
                  <a:pt x="2653" y="34"/>
                  <a:pt x="2650" y="29"/>
                </a:cubicBezTo>
                <a:cubicBezTo>
                  <a:pt x="2650" y="27"/>
                  <a:pt x="2651" y="25"/>
                  <a:pt x="2648" y="24"/>
                </a:cubicBezTo>
                <a:cubicBezTo>
                  <a:pt x="2654" y="21"/>
                  <a:pt x="2646" y="20"/>
                  <a:pt x="2645" y="18"/>
                </a:cubicBezTo>
                <a:cubicBezTo>
                  <a:pt x="2643" y="16"/>
                  <a:pt x="2641" y="14"/>
                  <a:pt x="2632" y="13"/>
                </a:cubicBezTo>
                <a:cubicBezTo>
                  <a:pt x="2623" y="15"/>
                  <a:pt x="2620" y="20"/>
                  <a:pt x="2607" y="21"/>
                </a:cubicBezTo>
                <a:cubicBezTo>
                  <a:pt x="2605" y="22"/>
                  <a:pt x="2604" y="24"/>
                  <a:pt x="2602" y="25"/>
                </a:cubicBezTo>
                <a:cubicBezTo>
                  <a:pt x="2599" y="25"/>
                  <a:pt x="2596" y="25"/>
                  <a:pt x="2593" y="26"/>
                </a:cubicBezTo>
                <a:cubicBezTo>
                  <a:pt x="2598" y="27"/>
                  <a:pt x="2600" y="30"/>
                  <a:pt x="2597" y="31"/>
                </a:cubicBezTo>
                <a:cubicBezTo>
                  <a:pt x="2593" y="33"/>
                  <a:pt x="2596" y="35"/>
                  <a:pt x="2593" y="37"/>
                </a:cubicBezTo>
                <a:cubicBezTo>
                  <a:pt x="2592" y="38"/>
                  <a:pt x="2588" y="39"/>
                  <a:pt x="2585" y="40"/>
                </a:cubicBezTo>
                <a:cubicBezTo>
                  <a:pt x="2585" y="42"/>
                  <a:pt x="2588" y="44"/>
                  <a:pt x="2580" y="46"/>
                </a:cubicBezTo>
                <a:cubicBezTo>
                  <a:pt x="2577" y="46"/>
                  <a:pt x="2576" y="45"/>
                  <a:pt x="2572" y="45"/>
                </a:cubicBezTo>
                <a:cubicBezTo>
                  <a:pt x="2570" y="47"/>
                  <a:pt x="2560" y="49"/>
                  <a:pt x="2560" y="49"/>
                </a:cubicBezTo>
                <a:cubicBezTo>
                  <a:pt x="2563" y="52"/>
                  <a:pt x="2493" y="57"/>
                  <a:pt x="2495" y="53"/>
                </a:cubicBezTo>
                <a:cubicBezTo>
                  <a:pt x="2490" y="51"/>
                  <a:pt x="2486" y="50"/>
                  <a:pt x="2481" y="48"/>
                </a:cubicBezTo>
                <a:cubicBezTo>
                  <a:pt x="2476" y="49"/>
                  <a:pt x="2471" y="49"/>
                  <a:pt x="2466" y="49"/>
                </a:cubicBezTo>
                <a:cubicBezTo>
                  <a:pt x="2461" y="51"/>
                  <a:pt x="2457" y="49"/>
                  <a:pt x="2453" y="49"/>
                </a:cubicBezTo>
                <a:cubicBezTo>
                  <a:pt x="2438" y="50"/>
                  <a:pt x="2424" y="49"/>
                  <a:pt x="2410" y="48"/>
                </a:cubicBezTo>
                <a:cubicBezTo>
                  <a:pt x="2404" y="48"/>
                  <a:pt x="2397" y="48"/>
                  <a:pt x="2391" y="48"/>
                </a:cubicBezTo>
                <a:cubicBezTo>
                  <a:pt x="2384" y="48"/>
                  <a:pt x="2377" y="48"/>
                  <a:pt x="2371" y="46"/>
                </a:cubicBezTo>
                <a:cubicBezTo>
                  <a:pt x="2370" y="46"/>
                  <a:pt x="2365" y="46"/>
                  <a:pt x="2361" y="47"/>
                </a:cubicBezTo>
                <a:cubicBezTo>
                  <a:pt x="2349" y="49"/>
                  <a:pt x="2332" y="49"/>
                  <a:pt x="2321" y="47"/>
                </a:cubicBezTo>
                <a:cubicBezTo>
                  <a:pt x="2319" y="46"/>
                  <a:pt x="2318" y="43"/>
                  <a:pt x="2314" y="43"/>
                </a:cubicBezTo>
                <a:cubicBezTo>
                  <a:pt x="2306" y="43"/>
                  <a:pt x="2302" y="41"/>
                  <a:pt x="2295" y="41"/>
                </a:cubicBezTo>
                <a:cubicBezTo>
                  <a:pt x="2283" y="40"/>
                  <a:pt x="2274" y="37"/>
                  <a:pt x="2263" y="35"/>
                </a:cubicBezTo>
                <a:cubicBezTo>
                  <a:pt x="2263" y="33"/>
                  <a:pt x="2263" y="31"/>
                  <a:pt x="2263" y="29"/>
                </a:cubicBezTo>
                <a:cubicBezTo>
                  <a:pt x="2261" y="28"/>
                  <a:pt x="2260" y="28"/>
                  <a:pt x="2258" y="27"/>
                </a:cubicBezTo>
                <a:cubicBezTo>
                  <a:pt x="2252" y="25"/>
                  <a:pt x="2245" y="23"/>
                  <a:pt x="2235" y="24"/>
                </a:cubicBezTo>
                <a:cubicBezTo>
                  <a:pt x="2225" y="22"/>
                  <a:pt x="2212" y="25"/>
                  <a:pt x="2202" y="22"/>
                </a:cubicBezTo>
                <a:cubicBezTo>
                  <a:pt x="2187" y="18"/>
                  <a:pt x="2187" y="18"/>
                  <a:pt x="2176" y="18"/>
                </a:cubicBezTo>
                <a:cubicBezTo>
                  <a:pt x="2171" y="17"/>
                  <a:pt x="2167" y="16"/>
                  <a:pt x="2163" y="15"/>
                </a:cubicBezTo>
                <a:cubicBezTo>
                  <a:pt x="2163" y="12"/>
                  <a:pt x="2163" y="10"/>
                  <a:pt x="2163" y="8"/>
                </a:cubicBezTo>
                <a:cubicBezTo>
                  <a:pt x="2156" y="7"/>
                  <a:pt x="2150" y="6"/>
                  <a:pt x="2143" y="5"/>
                </a:cubicBezTo>
                <a:cubicBezTo>
                  <a:pt x="2139" y="5"/>
                  <a:pt x="2135" y="5"/>
                  <a:pt x="2131" y="4"/>
                </a:cubicBezTo>
                <a:cubicBezTo>
                  <a:pt x="2127" y="3"/>
                  <a:pt x="2122" y="2"/>
                  <a:pt x="2115" y="4"/>
                </a:cubicBezTo>
                <a:cubicBezTo>
                  <a:pt x="2110" y="5"/>
                  <a:pt x="2101" y="5"/>
                  <a:pt x="2096" y="4"/>
                </a:cubicBezTo>
                <a:cubicBezTo>
                  <a:pt x="2089" y="3"/>
                  <a:pt x="2082" y="5"/>
                  <a:pt x="2077" y="4"/>
                </a:cubicBezTo>
                <a:cubicBezTo>
                  <a:pt x="2070" y="2"/>
                  <a:pt x="2064" y="3"/>
                  <a:pt x="2058" y="4"/>
                </a:cubicBezTo>
                <a:cubicBezTo>
                  <a:pt x="2046" y="4"/>
                  <a:pt x="2037" y="2"/>
                  <a:pt x="2026" y="2"/>
                </a:cubicBezTo>
                <a:cubicBezTo>
                  <a:pt x="2024" y="2"/>
                  <a:pt x="2023" y="2"/>
                  <a:pt x="2022" y="2"/>
                </a:cubicBezTo>
                <a:cubicBezTo>
                  <a:pt x="2010" y="0"/>
                  <a:pt x="1990" y="0"/>
                  <a:pt x="1980" y="3"/>
                </a:cubicBezTo>
                <a:cubicBezTo>
                  <a:pt x="1975" y="4"/>
                  <a:pt x="1971" y="4"/>
                  <a:pt x="1966" y="3"/>
                </a:cubicBezTo>
                <a:cubicBezTo>
                  <a:pt x="1958" y="3"/>
                  <a:pt x="1950" y="2"/>
                  <a:pt x="1941" y="2"/>
                </a:cubicBezTo>
                <a:cubicBezTo>
                  <a:pt x="1937" y="3"/>
                  <a:pt x="1933" y="3"/>
                  <a:pt x="1929" y="3"/>
                </a:cubicBezTo>
                <a:cubicBezTo>
                  <a:pt x="1924" y="3"/>
                  <a:pt x="1921" y="4"/>
                  <a:pt x="1916" y="4"/>
                </a:cubicBezTo>
                <a:cubicBezTo>
                  <a:pt x="1910" y="4"/>
                  <a:pt x="1903" y="5"/>
                  <a:pt x="1897" y="4"/>
                </a:cubicBezTo>
                <a:cubicBezTo>
                  <a:pt x="1891" y="6"/>
                  <a:pt x="1884" y="5"/>
                  <a:pt x="1877" y="5"/>
                </a:cubicBezTo>
                <a:cubicBezTo>
                  <a:pt x="1873" y="6"/>
                  <a:pt x="1870" y="5"/>
                  <a:pt x="1867" y="5"/>
                </a:cubicBezTo>
                <a:cubicBezTo>
                  <a:pt x="1863" y="5"/>
                  <a:pt x="1861" y="6"/>
                  <a:pt x="1856" y="6"/>
                </a:cubicBezTo>
                <a:cubicBezTo>
                  <a:pt x="1852" y="6"/>
                  <a:pt x="1848" y="6"/>
                  <a:pt x="1844" y="6"/>
                </a:cubicBezTo>
                <a:cubicBezTo>
                  <a:pt x="1839" y="6"/>
                  <a:pt x="1835" y="6"/>
                  <a:pt x="1831" y="7"/>
                </a:cubicBezTo>
                <a:cubicBezTo>
                  <a:pt x="1827" y="7"/>
                  <a:pt x="1823" y="6"/>
                  <a:pt x="1821" y="6"/>
                </a:cubicBezTo>
                <a:cubicBezTo>
                  <a:pt x="1816" y="7"/>
                  <a:pt x="1813" y="7"/>
                  <a:pt x="1809" y="7"/>
                </a:cubicBezTo>
                <a:cubicBezTo>
                  <a:pt x="1807" y="7"/>
                  <a:pt x="1805" y="7"/>
                  <a:pt x="1803" y="7"/>
                </a:cubicBezTo>
                <a:cubicBezTo>
                  <a:pt x="1787" y="6"/>
                  <a:pt x="1777" y="7"/>
                  <a:pt x="1763" y="8"/>
                </a:cubicBezTo>
                <a:cubicBezTo>
                  <a:pt x="1754" y="9"/>
                  <a:pt x="1745" y="10"/>
                  <a:pt x="1737" y="9"/>
                </a:cubicBezTo>
                <a:cubicBezTo>
                  <a:pt x="1730" y="8"/>
                  <a:pt x="1723" y="8"/>
                  <a:pt x="1715" y="8"/>
                </a:cubicBezTo>
                <a:cubicBezTo>
                  <a:pt x="1709" y="8"/>
                  <a:pt x="1700" y="7"/>
                  <a:pt x="1693" y="9"/>
                </a:cubicBezTo>
                <a:cubicBezTo>
                  <a:pt x="1693" y="10"/>
                  <a:pt x="1690" y="10"/>
                  <a:pt x="1689" y="10"/>
                </a:cubicBezTo>
                <a:cubicBezTo>
                  <a:pt x="1680" y="8"/>
                  <a:pt x="1670" y="9"/>
                  <a:pt x="1661" y="9"/>
                </a:cubicBezTo>
                <a:cubicBezTo>
                  <a:pt x="1652" y="9"/>
                  <a:pt x="1643" y="10"/>
                  <a:pt x="1635" y="9"/>
                </a:cubicBezTo>
                <a:cubicBezTo>
                  <a:pt x="1633" y="9"/>
                  <a:pt x="1630" y="9"/>
                  <a:pt x="1628" y="9"/>
                </a:cubicBezTo>
                <a:cubicBezTo>
                  <a:pt x="1618" y="12"/>
                  <a:pt x="1609" y="11"/>
                  <a:pt x="1601" y="9"/>
                </a:cubicBezTo>
                <a:cubicBezTo>
                  <a:pt x="1592" y="11"/>
                  <a:pt x="1583" y="11"/>
                  <a:pt x="1575" y="10"/>
                </a:cubicBezTo>
                <a:cubicBezTo>
                  <a:pt x="1569" y="10"/>
                  <a:pt x="1563" y="11"/>
                  <a:pt x="1558" y="10"/>
                </a:cubicBezTo>
                <a:cubicBezTo>
                  <a:pt x="1551" y="9"/>
                  <a:pt x="1545" y="9"/>
                  <a:pt x="1539" y="10"/>
                </a:cubicBezTo>
                <a:cubicBezTo>
                  <a:pt x="1528" y="10"/>
                  <a:pt x="1517" y="10"/>
                  <a:pt x="1506" y="10"/>
                </a:cubicBezTo>
                <a:cubicBezTo>
                  <a:pt x="1498" y="11"/>
                  <a:pt x="1490" y="11"/>
                  <a:pt x="1483" y="9"/>
                </a:cubicBezTo>
                <a:cubicBezTo>
                  <a:pt x="1480" y="9"/>
                  <a:pt x="1477" y="9"/>
                  <a:pt x="1474" y="9"/>
                </a:cubicBezTo>
                <a:cubicBezTo>
                  <a:pt x="1464" y="9"/>
                  <a:pt x="1455" y="11"/>
                  <a:pt x="1446" y="11"/>
                </a:cubicBezTo>
                <a:cubicBezTo>
                  <a:pt x="1433" y="12"/>
                  <a:pt x="1421" y="11"/>
                  <a:pt x="1408" y="11"/>
                </a:cubicBezTo>
                <a:cubicBezTo>
                  <a:pt x="1402" y="11"/>
                  <a:pt x="1396" y="12"/>
                  <a:pt x="1390" y="11"/>
                </a:cubicBezTo>
                <a:cubicBezTo>
                  <a:pt x="1388" y="10"/>
                  <a:pt x="1382" y="10"/>
                  <a:pt x="1377" y="11"/>
                </a:cubicBezTo>
                <a:cubicBezTo>
                  <a:pt x="1373" y="12"/>
                  <a:pt x="1369" y="12"/>
                  <a:pt x="1365" y="12"/>
                </a:cubicBezTo>
                <a:cubicBezTo>
                  <a:pt x="1360" y="11"/>
                  <a:pt x="1355" y="11"/>
                  <a:pt x="1352" y="12"/>
                </a:cubicBezTo>
                <a:cubicBezTo>
                  <a:pt x="1346" y="15"/>
                  <a:pt x="1339" y="14"/>
                  <a:pt x="1333" y="13"/>
                </a:cubicBezTo>
                <a:cubicBezTo>
                  <a:pt x="1328" y="12"/>
                  <a:pt x="1322" y="12"/>
                  <a:pt x="1318" y="13"/>
                </a:cubicBezTo>
                <a:cubicBezTo>
                  <a:pt x="1306" y="15"/>
                  <a:pt x="1295" y="13"/>
                  <a:pt x="1285" y="13"/>
                </a:cubicBezTo>
                <a:cubicBezTo>
                  <a:pt x="1276" y="13"/>
                  <a:pt x="1269" y="12"/>
                  <a:pt x="1260" y="13"/>
                </a:cubicBezTo>
                <a:cubicBezTo>
                  <a:pt x="1254" y="14"/>
                  <a:pt x="1247" y="14"/>
                  <a:pt x="1241" y="13"/>
                </a:cubicBezTo>
                <a:cubicBezTo>
                  <a:pt x="1236" y="13"/>
                  <a:pt x="1231" y="12"/>
                  <a:pt x="1225" y="13"/>
                </a:cubicBezTo>
                <a:cubicBezTo>
                  <a:pt x="1220" y="14"/>
                  <a:pt x="1214" y="12"/>
                  <a:pt x="1207" y="12"/>
                </a:cubicBezTo>
                <a:cubicBezTo>
                  <a:pt x="1192" y="13"/>
                  <a:pt x="1176" y="14"/>
                  <a:pt x="1160" y="13"/>
                </a:cubicBezTo>
                <a:cubicBezTo>
                  <a:pt x="1154" y="13"/>
                  <a:pt x="1146" y="12"/>
                  <a:pt x="1140" y="14"/>
                </a:cubicBezTo>
                <a:cubicBezTo>
                  <a:pt x="1132" y="13"/>
                  <a:pt x="1125" y="14"/>
                  <a:pt x="1120" y="15"/>
                </a:cubicBezTo>
                <a:cubicBezTo>
                  <a:pt x="1110" y="17"/>
                  <a:pt x="1102" y="17"/>
                  <a:pt x="1094" y="15"/>
                </a:cubicBezTo>
                <a:cubicBezTo>
                  <a:pt x="1084" y="14"/>
                  <a:pt x="1072" y="14"/>
                  <a:pt x="1061" y="12"/>
                </a:cubicBezTo>
                <a:cubicBezTo>
                  <a:pt x="1059" y="12"/>
                  <a:pt x="1056" y="13"/>
                  <a:pt x="1053" y="13"/>
                </a:cubicBezTo>
                <a:cubicBezTo>
                  <a:pt x="1045" y="14"/>
                  <a:pt x="1037" y="15"/>
                  <a:pt x="1029" y="13"/>
                </a:cubicBezTo>
                <a:cubicBezTo>
                  <a:pt x="1026" y="16"/>
                  <a:pt x="1019" y="17"/>
                  <a:pt x="1009" y="17"/>
                </a:cubicBezTo>
                <a:cubicBezTo>
                  <a:pt x="1008" y="16"/>
                  <a:pt x="1006" y="16"/>
                  <a:pt x="1004" y="15"/>
                </a:cubicBezTo>
                <a:cubicBezTo>
                  <a:pt x="991" y="14"/>
                  <a:pt x="979" y="19"/>
                  <a:pt x="967" y="16"/>
                </a:cubicBezTo>
                <a:cubicBezTo>
                  <a:pt x="954" y="17"/>
                  <a:pt x="942" y="19"/>
                  <a:pt x="930" y="19"/>
                </a:cubicBezTo>
                <a:cubicBezTo>
                  <a:pt x="927" y="20"/>
                  <a:pt x="925" y="22"/>
                  <a:pt x="921" y="22"/>
                </a:cubicBezTo>
                <a:cubicBezTo>
                  <a:pt x="916" y="20"/>
                  <a:pt x="911" y="18"/>
                  <a:pt x="905" y="18"/>
                </a:cubicBezTo>
                <a:cubicBezTo>
                  <a:pt x="899" y="19"/>
                  <a:pt x="895" y="21"/>
                  <a:pt x="888" y="20"/>
                </a:cubicBezTo>
                <a:cubicBezTo>
                  <a:pt x="878" y="20"/>
                  <a:pt x="870" y="22"/>
                  <a:pt x="861" y="23"/>
                </a:cubicBezTo>
                <a:cubicBezTo>
                  <a:pt x="856" y="24"/>
                  <a:pt x="852" y="25"/>
                  <a:pt x="846" y="24"/>
                </a:cubicBezTo>
                <a:cubicBezTo>
                  <a:pt x="838" y="23"/>
                  <a:pt x="830" y="23"/>
                  <a:pt x="821" y="24"/>
                </a:cubicBezTo>
                <a:cubicBezTo>
                  <a:pt x="813" y="25"/>
                  <a:pt x="802" y="27"/>
                  <a:pt x="793" y="24"/>
                </a:cubicBezTo>
                <a:cubicBezTo>
                  <a:pt x="791" y="24"/>
                  <a:pt x="789" y="24"/>
                  <a:pt x="786" y="24"/>
                </a:cubicBezTo>
                <a:cubicBezTo>
                  <a:pt x="772" y="24"/>
                  <a:pt x="759" y="26"/>
                  <a:pt x="745" y="26"/>
                </a:cubicBezTo>
                <a:cubicBezTo>
                  <a:pt x="742" y="26"/>
                  <a:pt x="741" y="27"/>
                  <a:pt x="739" y="28"/>
                </a:cubicBezTo>
                <a:cubicBezTo>
                  <a:pt x="734" y="28"/>
                  <a:pt x="730" y="29"/>
                  <a:pt x="725" y="29"/>
                </a:cubicBezTo>
                <a:cubicBezTo>
                  <a:pt x="714" y="29"/>
                  <a:pt x="704" y="28"/>
                  <a:pt x="693" y="29"/>
                </a:cubicBezTo>
                <a:cubicBezTo>
                  <a:pt x="683" y="30"/>
                  <a:pt x="672" y="30"/>
                  <a:pt x="662" y="28"/>
                </a:cubicBezTo>
                <a:cubicBezTo>
                  <a:pt x="660" y="28"/>
                  <a:pt x="656" y="28"/>
                  <a:pt x="654" y="28"/>
                </a:cubicBezTo>
                <a:cubicBezTo>
                  <a:pt x="648" y="29"/>
                  <a:pt x="642" y="29"/>
                  <a:pt x="636" y="29"/>
                </a:cubicBezTo>
                <a:cubicBezTo>
                  <a:pt x="634" y="28"/>
                  <a:pt x="630" y="28"/>
                  <a:pt x="628" y="29"/>
                </a:cubicBezTo>
                <a:cubicBezTo>
                  <a:pt x="623" y="30"/>
                  <a:pt x="616" y="30"/>
                  <a:pt x="611" y="30"/>
                </a:cubicBezTo>
                <a:cubicBezTo>
                  <a:pt x="602" y="31"/>
                  <a:pt x="594" y="30"/>
                  <a:pt x="585" y="30"/>
                </a:cubicBezTo>
                <a:cubicBezTo>
                  <a:pt x="577" y="30"/>
                  <a:pt x="568" y="30"/>
                  <a:pt x="559" y="31"/>
                </a:cubicBezTo>
                <a:cubicBezTo>
                  <a:pt x="558" y="31"/>
                  <a:pt x="558" y="31"/>
                  <a:pt x="557" y="31"/>
                </a:cubicBezTo>
                <a:cubicBezTo>
                  <a:pt x="552" y="29"/>
                  <a:pt x="546" y="31"/>
                  <a:pt x="542" y="31"/>
                </a:cubicBezTo>
                <a:cubicBezTo>
                  <a:pt x="537" y="32"/>
                  <a:pt x="532" y="32"/>
                  <a:pt x="527" y="33"/>
                </a:cubicBezTo>
                <a:cubicBezTo>
                  <a:pt x="513" y="33"/>
                  <a:pt x="500" y="32"/>
                  <a:pt x="486" y="33"/>
                </a:cubicBezTo>
                <a:cubicBezTo>
                  <a:pt x="474" y="31"/>
                  <a:pt x="461" y="33"/>
                  <a:pt x="450" y="33"/>
                </a:cubicBezTo>
                <a:cubicBezTo>
                  <a:pt x="447" y="34"/>
                  <a:pt x="445" y="35"/>
                  <a:pt x="442" y="35"/>
                </a:cubicBezTo>
                <a:cubicBezTo>
                  <a:pt x="439" y="35"/>
                  <a:pt x="436" y="34"/>
                  <a:pt x="432" y="34"/>
                </a:cubicBezTo>
                <a:cubicBezTo>
                  <a:pt x="424" y="34"/>
                  <a:pt x="417" y="36"/>
                  <a:pt x="409" y="36"/>
                </a:cubicBezTo>
                <a:cubicBezTo>
                  <a:pt x="402" y="36"/>
                  <a:pt x="396" y="36"/>
                  <a:pt x="390" y="36"/>
                </a:cubicBezTo>
                <a:cubicBezTo>
                  <a:pt x="383" y="37"/>
                  <a:pt x="376" y="37"/>
                  <a:pt x="370" y="37"/>
                </a:cubicBezTo>
                <a:cubicBezTo>
                  <a:pt x="364" y="36"/>
                  <a:pt x="359" y="40"/>
                  <a:pt x="353" y="37"/>
                </a:cubicBezTo>
                <a:cubicBezTo>
                  <a:pt x="341" y="40"/>
                  <a:pt x="326" y="38"/>
                  <a:pt x="312" y="40"/>
                </a:cubicBezTo>
                <a:cubicBezTo>
                  <a:pt x="305" y="42"/>
                  <a:pt x="296" y="41"/>
                  <a:pt x="288" y="41"/>
                </a:cubicBezTo>
                <a:cubicBezTo>
                  <a:pt x="279" y="41"/>
                  <a:pt x="272" y="43"/>
                  <a:pt x="264" y="43"/>
                </a:cubicBezTo>
                <a:cubicBezTo>
                  <a:pt x="256" y="44"/>
                  <a:pt x="248" y="45"/>
                  <a:pt x="239" y="45"/>
                </a:cubicBezTo>
                <a:cubicBezTo>
                  <a:pt x="224" y="47"/>
                  <a:pt x="208" y="47"/>
                  <a:pt x="193" y="47"/>
                </a:cubicBezTo>
                <a:cubicBezTo>
                  <a:pt x="186" y="46"/>
                  <a:pt x="180" y="46"/>
                  <a:pt x="174" y="47"/>
                </a:cubicBezTo>
                <a:cubicBezTo>
                  <a:pt x="144" y="52"/>
                  <a:pt x="144" y="52"/>
                  <a:pt x="113" y="52"/>
                </a:cubicBezTo>
                <a:cubicBezTo>
                  <a:pt x="97" y="53"/>
                  <a:pt x="83" y="54"/>
                  <a:pt x="69" y="56"/>
                </a:cubicBezTo>
                <a:cubicBezTo>
                  <a:pt x="61" y="57"/>
                  <a:pt x="54" y="57"/>
                  <a:pt x="46" y="58"/>
                </a:cubicBezTo>
                <a:cubicBezTo>
                  <a:pt x="44" y="58"/>
                  <a:pt x="43" y="56"/>
                  <a:pt x="40" y="57"/>
                </a:cubicBezTo>
                <a:cubicBezTo>
                  <a:pt x="27" y="59"/>
                  <a:pt x="14" y="58"/>
                  <a:pt x="1" y="59"/>
                </a:cubicBezTo>
                <a:cubicBezTo>
                  <a:pt x="0" y="59"/>
                  <a:pt x="0" y="59"/>
                  <a:pt x="0" y="59"/>
                </a:cubicBezTo>
                <a:cubicBezTo>
                  <a:pt x="0" y="229"/>
                  <a:pt x="0" y="229"/>
                  <a:pt x="0" y="229"/>
                </a:cubicBezTo>
                <a:cubicBezTo>
                  <a:pt x="67" y="166"/>
                  <a:pt x="156" y="125"/>
                  <a:pt x="262" y="115"/>
                </a:cubicBezTo>
                <a:cubicBezTo>
                  <a:pt x="111" y="239"/>
                  <a:pt x="91" y="496"/>
                  <a:pt x="91" y="575"/>
                </a:cubicBezTo>
                <a:cubicBezTo>
                  <a:pt x="91" y="654"/>
                  <a:pt x="111" y="910"/>
                  <a:pt x="262" y="1035"/>
                </a:cubicBezTo>
                <a:cubicBezTo>
                  <a:pt x="156" y="1024"/>
                  <a:pt x="67" y="984"/>
                  <a:pt x="0" y="921"/>
                </a:cubicBezTo>
                <a:cubicBezTo>
                  <a:pt x="0" y="1124"/>
                  <a:pt x="0" y="1124"/>
                  <a:pt x="0" y="1124"/>
                </a:cubicBezTo>
                <a:cubicBezTo>
                  <a:pt x="8" y="1124"/>
                  <a:pt x="16" y="1123"/>
                  <a:pt x="23" y="1124"/>
                </a:cubicBezTo>
                <a:close/>
                <a:moveTo>
                  <a:pt x="2703" y="601"/>
                </a:moveTo>
                <a:cubicBezTo>
                  <a:pt x="2703" y="601"/>
                  <a:pt x="2703" y="602"/>
                  <a:pt x="2703" y="603"/>
                </a:cubicBezTo>
                <a:cubicBezTo>
                  <a:pt x="2700" y="603"/>
                  <a:pt x="2697" y="603"/>
                  <a:pt x="2695" y="603"/>
                </a:cubicBezTo>
                <a:cubicBezTo>
                  <a:pt x="2694" y="602"/>
                  <a:pt x="2694" y="602"/>
                  <a:pt x="2694" y="601"/>
                </a:cubicBezTo>
                <a:cubicBezTo>
                  <a:pt x="2698" y="601"/>
                  <a:pt x="2700" y="601"/>
                  <a:pt x="2703" y="601"/>
                </a:cubicBezTo>
                <a:close/>
                <a:moveTo>
                  <a:pt x="2652" y="1008"/>
                </a:moveTo>
                <a:cubicBezTo>
                  <a:pt x="2645" y="1007"/>
                  <a:pt x="2641" y="1007"/>
                  <a:pt x="2642" y="1006"/>
                </a:cubicBezTo>
                <a:cubicBezTo>
                  <a:pt x="2646" y="1006"/>
                  <a:pt x="2647" y="1007"/>
                  <a:pt x="2652" y="1008"/>
                </a:cubicBezTo>
                <a:close/>
                <a:moveTo>
                  <a:pt x="1287" y="655"/>
                </a:moveTo>
                <a:cubicBezTo>
                  <a:pt x="1110" y="655"/>
                  <a:pt x="1110" y="655"/>
                  <a:pt x="1110" y="655"/>
                </a:cubicBezTo>
                <a:lnTo>
                  <a:pt x="1287" y="655"/>
                </a:lnTo>
                <a:close/>
                <a:moveTo>
                  <a:pt x="477" y="115"/>
                </a:moveTo>
                <a:cubicBezTo>
                  <a:pt x="718" y="139"/>
                  <a:pt x="875" y="320"/>
                  <a:pt x="875" y="575"/>
                </a:cubicBezTo>
                <a:cubicBezTo>
                  <a:pt x="875" y="830"/>
                  <a:pt x="718" y="1011"/>
                  <a:pt x="477" y="1035"/>
                </a:cubicBezTo>
                <a:cubicBezTo>
                  <a:pt x="627" y="911"/>
                  <a:pt x="647" y="653"/>
                  <a:pt x="647" y="575"/>
                </a:cubicBezTo>
                <a:cubicBezTo>
                  <a:pt x="647" y="496"/>
                  <a:pt x="627" y="239"/>
                  <a:pt x="477" y="115"/>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Rectangle 77"/>
          <p:cNvSpPr/>
          <p:nvPr userDrawn="1"/>
        </p:nvSpPr>
        <p:spPr>
          <a:xfrm>
            <a:off x="0" y="2219325"/>
            <a:ext cx="3167063" cy="3200400"/>
          </a:xfrm>
          <a:prstGeom prst="rect">
            <a:avLst/>
          </a:prstGeom>
          <a:solidFill>
            <a:srgbClr val="582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7580" fontAlgn="auto">
              <a:spcBef>
                <a:spcPts val="0"/>
              </a:spcBef>
              <a:spcAft>
                <a:spcPts val="0"/>
              </a:spcAft>
              <a:defRPr/>
            </a:pPr>
            <a:endParaRPr lang="en-US" sz="1900">
              <a:solidFill>
                <a:prstClr val="white"/>
              </a:solidFill>
            </a:endParaRPr>
          </a:p>
        </p:txBody>
      </p:sp>
      <p:sp>
        <p:nvSpPr>
          <p:cNvPr id="9" name="Freeform 10"/>
          <p:cNvSpPr/>
          <p:nvPr userDrawn="1"/>
        </p:nvSpPr>
        <p:spPr bwMode="auto">
          <a:xfrm>
            <a:off x="1511300" y="2309813"/>
            <a:ext cx="1265238" cy="2925762"/>
          </a:xfrm>
          <a:custGeom>
            <a:avLst/>
            <a:gdLst>
              <a:gd name="T0" fmla="*/ 0 w 398"/>
              <a:gd name="T1" fmla="*/ 2147483647 h 920"/>
              <a:gd name="T2" fmla="*/ 2147483647 w 398"/>
              <a:gd name="T3" fmla="*/ 2147483647 h 920"/>
              <a:gd name="T4" fmla="*/ 0 w 398"/>
              <a:gd name="T5" fmla="*/ 0 h 920"/>
              <a:gd name="T6" fmla="*/ 2147483647 w 398"/>
              <a:gd name="T7" fmla="*/ 2147483647 h 920"/>
              <a:gd name="T8" fmla="*/ 0 w 398"/>
              <a:gd name="T9" fmla="*/ 2147483647 h 9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920">
                <a:moveTo>
                  <a:pt x="0" y="920"/>
                </a:moveTo>
                <a:cubicBezTo>
                  <a:pt x="241" y="896"/>
                  <a:pt x="398" y="715"/>
                  <a:pt x="398" y="460"/>
                </a:cubicBezTo>
                <a:cubicBezTo>
                  <a:pt x="398" y="205"/>
                  <a:pt x="241" y="24"/>
                  <a:pt x="0" y="0"/>
                </a:cubicBezTo>
                <a:cubicBezTo>
                  <a:pt x="150" y="124"/>
                  <a:pt x="170" y="381"/>
                  <a:pt x="170" y="460"/>
                </a:cubicBezTo>
                <a:cubicBezTo>
                  <a:pt x="170" y="538"/>
                  <a:pt x="150" y="796"/>
                  <a:pt x="0" y="9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11"/>
          <p:cNvSpPr/>
          <p:nvPr userDrawn="1"/>
        </p:nvSpPr>
        <p:spPr bwMode="auto">
          <a:xfrm>
            <a:off x="-4763" y="2309813"/>
            <a:ext cx="833438" cy="2925762"/>
          </a:xfrm>
          <a:custGeom>
            <a:avLst/>
            <a:gdLst>
              <a:gd name="T0" fmla="*/ 2147483647 w 262"/>
              <a:gd name="T1" fmla="*/ 2147483647 h 920"/>
              <a:gd name="T2" fmla="*/ 2147483647 w 262"/>
              <a:gd name="T3" fmla="*/ 0 h 920"/>
              <a:gd name="T4" fmla="*/ 0 w 262"/>
              <a:gd name="T5" fmla="*/ 2147483647 h 920"/>
              <a:gd name="T6" fmla="*/ 0 w 262"/>
              <a:gd name="T7" fmla="*/ 2147483647 h 920"/>
              <a:gd name="T8" fmla="*/ 2147483647 w 262"/>
              <a:gd name="T9" fmla="*/ 2147483647 h 920"/>
              <a:gd name="T10" fmla="*/ 2147483647 w 262"/>
              <a:gd name="T11" fmla="*/ 2147483647 h 9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2" h="920">
                <a:moveTo>
                  <a:pt x="91" y="460"/>
                </a:moveTo>
                <a:cubicBezTo>
                  <a:pt x="91" y="381"/>
                  <a:pt x="111" y="124"/>
                  <a:pt x="262" y="0"/>
                </a:cubicBezTo>
                <a:cubicBezTo>
                  <a:pt x="156" y="10"/>
                  <a:pt x="67" y="51"/>
                  <a:pt x="0" y="114"/>
                </a:cubicBezTo>
                <a:cubicBezTo>
                  <a:pt x="0" y="806"/>
                  <a:pt x="0" y="806"/>
                  <a:pt x="0" y="806"/>
                </a:cubicBezTo>
                <a:cubicBezTo>
                  <a:pt x="67" y="869"/>
                  <a:pt x="156" y="909"/>
                  <a:pt x="262" y="920"/>
                </a:cubicBezTo>
                <a:cubicBezTo>
                  <a:pt x="111" y="795"/>
                  <a:pt x="91" y="539"/>
                  <a:pt x="91" y="460"/>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p:nvPr userDrawn="1"/>
        </p:nvSpPr>
        <p:spPr bwMode="auto">
          <a:xfrm>
            <a:off x="7664450" y="1047750"/>
            <a:ext cx="9525" cy="3175"/>
          </a:xfrm>
          <a:custGeom>
            <a:avLst/>
            <a:gdLst>
              <a:gd name="T0" fmla="*/ 0 w 3"/>
              <a:gd name="T1" fmla="*/ 2147483647 h 1"/>
              <a:gd name="T2" fmla="*/ 2147483647 w 3"/>
              <a:gd name="T3" fmla="*/ 2147483647 h 1"/>
              <a:gd name="T4" fmla="*/ 0 w 3"/>
              <a:gd name="T5" fmla="*/ 2147483647 h 1"/>
              <a:gd name="T6" fmla="*/ 0 60000 65536"/>
              <a:gd name="T7" fmla="*/ 0 60000 65536"/>
              <a:gd name="T8" fmla="*/ 0 60000 65536"/>
            </a:gdLst>
            <a:ahLst/>
            <a:cxnLst>
              <a:cxn ang="T6">
                <a:pos x="T0" y="T1"/>
              </a:cxn>
              <a:cxn ang="T7">
                <a:pos x="T2" y="T3"/>
              </a:cxn>
              <a:cxn ang="T8">
                <a:pos x="T4" y="T5"/>
              </a:cxn>
            </a:cxnLst>
            <a:rect l="0" t="0" r="r" b="b"/>
            <a:pathLst>
              <a:path w="3" h="1">
                <a:moveTo>
                  <a:pt x="0" y="1"/>
                </a:moveTo>
                <a:cubicBezTo>
                  <a:pt x="1" y="1"/>
                  <a:pt x="2" y="1"/>
                  <a:pt x="3" y="1"/>
                </a:cubicBezTo>
                <a:cubicBezTo>
                  <a:pt x="2" y="0"/>
                  <a:pt x="1" y="0"/>
                  <a:pt x="0" y="1"/>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7362825" y="1044575"/>
            <a:ext cx="6350" cy="3175"/>
          </a:xfrm>
          <a:custGeom>
            <a:avLst/>
            <a:gdLst>
              <a:gd name="T0" fmla="*/ 2147483647 w 2"/>
              <a:gd name="T1" fmla="*/ 0 h 1"/>
              <a:gd name="T2" fmla="*/ 2147483647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1"/>
                  <a:pt x="1" y="1"/>
                  <a:pt x="2" y="1"/>
                </a:cubicBezTo>
                <a:cubicBezTo>
                  <a:pt x="2" y="1"/>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7673975"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5"/>
          <p:cNvSpPr/>
          <p:nvPr userDrawn="1"/>
        </p:nvSpPr>
        <p:spPr bwMode="auto">
          <a:xfrm>
            <a:off x="7794625"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6"/>
          <p:cNvSpPr/>
          <p:nvPr userDrawn="1"/>
        </p:nvSpPr>
        <p:spPr bwMode="auto">
          <a:xfrm>
            <a:off x="7029450" y="835025"/>
            <a:ext cx="3175" cy="3175"/>
          </a:xfrm>
          <a:custGeom>
            <a:avLst/>
            <a:gdLst>
              <a:gd name="T0" fmla="*/ 2147483647 w 1"/>
              <a:gd name="T1" fmla="*/ 0 h 1"/>
              <a:gd name="T2" fmla="*/ 0 w 1"/>
              <a:gd name="T3" fmla="*/ 0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0"/>
                  <a:pt x="0" y="0"/>
                  <a:pt x="0" y="0"/>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7026275" y="835025"/>
            <a:ext cx="3175" cy="1588"/>
          </a:xfrm>
          <a:custGeom>
            <a:avLst/>
            <a:gdLst>
              <a:gd name="T0" fmla="*/ 0 w 1"/>
              <a:gd name="T1" fmla="*/ 0 h 1588"/>
              <a:gd name="T2" fmla="*/ 0 w 1"/>
              <a:gd name="T3" fmla="*/ 0 h 1588"/>
              <a:gd name="T4" fmla="*/ 2147483647 w 1"/>
              <a:gd name="T5" fmla="*/ 0 h 1588"/>
              <a:gd name="T6" fmla="*/ 0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0" y="0"/>
                </a:moveTo>
                <a:cubicBezTo>
                  <a:pt x="0" y="0"/>
                  <a:pt x="0" y="0"/>
                  <a:pt x="0" y="0"/>
                </a:cubicBezTo>
                <a:cubicBezTo>
                  <a:pt x="0" y="0"/>
                  <a:pt x="0"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7004050" y="838200"/>
            <a:ext cx="6350" cy="1588"/>
          </a:xfrm>
          <a:custGeom>
            <a:avLst/>
            <a:gdLst>
              <a:gd name="T0" fmla="*/ 2147483647 w 2"/>
              <a:gd name="T1" fmla="*/ 0 h 1588"/>
              <a:gd name="T2" fmla="*/ 2147483647 w 2"/>
              <a:gd name="T3" fmla="*/ 0 h 1588"/>
              <a:gd name="T4" fmla="*/ 0 w 2"/>
              <a:gd name="T5" fmla="*/ 0 h 1588"/>
              <a:gd name="T6" fmla="*/ 2147483647 w 2"/>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588">
                <a:moveTo>
                  <a:pt x="2" y="0"/>
                </a:moveTo>
                <a:cubicBezTo>
                  <a:pt x="2" y="0"/>
                  <a:pt x="2" y="0"/>
                  <a:pt x="1" y="0"/>
                </a:cubicBezTo>
                <a:cubicBezTo>
                  <a:pt x="1" y="0"/>
                  <a:pt x="0" y="0"/>
                  <a:pt x="0" y="0"/>
                </a:cubicBezTo>
                <a:cubicBezTo>
                  <a:pt x="1" y="0"/>
                  <a:pt x="1" y="0"/>
                  <a:pt x="2"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7937500" y="1054100"/>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1"/>
                  <a:pt x="0" y="1"/>
                  <a:pt x="0" y="1"/>
                </a:cubicBezTo>
                <a:cubicBezTo>
                  <a:pt x="0" y="1"/>
                  <a:pt x="0"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7988300"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1"/>
          <p:cNvSpPr/>
          <p:nvPr userDrawn="1"/>
        </p:nvSpPr>
        <p:spPr bwMode="auto">
          <a:xfrm>
            <a:off x="7870825" y="10541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2"/>
          <p:cNvSpPr/>
          <p:nvPr userDrawn="1"/>
        </p:nvSpPr>
        <p:spPr bwMode="auto">
          <a:xfrm>
            <a:off x="8010525"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3"/>
          <p:cNvSpPr/>
          <p:nvPr userDrawn="1"/>
        </p:nvSpPr>
        <p:spPr bwMode="auto">
          <a:xfrm>
            <a:off x="8001000" y="1054100"/>
            <a:ext cx="9525" cy="3175"/>
          </a:xfrm>
          <a:custGeom>
            <a:avLst/>
            <a:gdLst>
              <a:gd name="T0" fmla="*/ 2147483647 w 3"/>
              <a:gd name="T1" fmla="*/ 0 h 1"/>
              <a:gd name="T2" fmla="*/ 0 w 3"/>
              <a:gd name="T3" fmla="*/ 2147483647 h 1"/>
              <a:gd name="T4" fmla="*/ 2147483647 w 3"/>
              <a:gd name="T5" fmla="*/ 0 h 1"/>
              <a:gd name="T6" fmla="*/ 0 60000 65536"/>
              <a:gd name="T7" fmla="*/ 0 60000 65536"/>
              <a:gd name="T8" fmla="*/ 0 60000 65536"/>
            </a:gdLst>
            <a:ahLst/>
            <a:cxnLst>
              <a:cxn ang="T6">
                <a:pos x="T0" y="T1"/>
              </a:cxn>
              <a:cxn ang="T7">
                <a:pos x="T2" y="T3"/>
              </a:cxn>
              <a:cxn ang="T8">
                <a:pos x="T4" y="T5"/>
              </a:cxn>
            </a:cxnLst>
            <a:rect l="0" t="0" r="r" b="b"/>
            <a:pathLst>
              <a:path w="3" h="1">
                <a:moveTo>
                  <a:pt x="3" y="0"/>
                </a:moveTo>
                <a:cubicBezTo>
                  <a:pt x="2" y="1"/>
                  <a:pt x="0" y="0"/>
                  <a:pt x="0" y="1"/>
                </a:cubicBezTo>
                <a:cubicBezTo>
                  <a:pt x="0" y="1"/>
                  <a:pt x="2" y="1"/>
                  <a:pt x="3"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4"/>
          <p:cNvSpPr/>
          <p:nvPr userDrawn="1"/>
        </p:nvSpPr>
        <p:spPr bwMode="auto">
          <a:xfrm>
            <a:off x="7988300"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5"/>
          <p:cNvSpPr/>
          <p:nvPr userDrawn="1"/>
        </p:nvSpPr>
        <p:spPr bwMode="auto">
          <a:xfrm>
            <a:off x="7940675" y="1054100"/>
            <a:ext cx="9525" cy="1588"/>
          </a:xfrm>
          <a:custGeom>
            <a:avLst/>
            <a:gdLst>
              <a:gd name="T0" fmla="*/ 0 w 3"/>
              <a:gd name="T1" fmla="*/ 0 h 1588"/>
              <a:gd name="T2" fmla="*/ 2147483647 w 3"/>
              <a:gd name="T3" fmla="*/ 0 h 1588"/>
              <a:gd name="T4" fmla="*/ 0 w 3"/>
              <a:gd name="T5" fmla="*/ 0 h 1588"/>
              <a:gd name="T6" fmla="*/ 0 60000 65536"/>
              <a:gd name="T7" fmla="*/ 0 60000 65536"/>
              <a:gd name="T8" fmla="*/ 0 60000 65536"/>
            </a:gdLst>
            <a:ahLst/>
            <a:cxnLst>
              <a:cxn ang="T6">
                <a:pos x="T0" y="T1"/>
              </a:cxn>
              <a:cxn ang="T7">
                <a:pos x="T2" y="T3"/>
              </a:cxn>
              <a:cxn ang="T8">
                <a:pos x="T4" y="T5"/>
              </a:cxn>
            </a:cxnLst>
            <a:rect l="0" t="0" r="r" b="b"/>
            <a:pathLst>
              <a:path w="3" h="1588">
                <a:moveTo>
                  <a:pt x="0" y="0"/>
                </a:moveTo>
                <a:cubicBezTo>
                  <a:pt x="1" y="0"/>
                  <a:pt x="2" y="0"/>
                  <a:pt x="3" y="0"/>
                </a:cubicBezTo>
                <a:cubicBezTo>
                  <a:pt x="2" y="0"/>
                  <a:pt x="1"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6"/>
          <p:cNvSpPr/>
          <p:nvPr userDrawn="1"/>
        </p:nvSpPr>
        <p:spPr bwMode="auto">
          <a:xfrm>
            <a:off x="7648575" y="8191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7"/>
          <p:cNvSpPr>
            <a:spLocks noEditPoints="1"/>
          </p:cNvSpPr>
          <p:nvPr userDrawn="1"/>
        </p:nvSpPr>
        <p:spPr bwMode="auto">
          <a:xfrm>
            <a:off x="6710363" y="812800"/>
            <a:ext cx="1987550" cy="250825"/>
          </a:xfrm>
          <a:custGeom>
            <a:avLst/>
            <a:gdLst>
              <a:gd name="T0" fmla="*/ 2147483647 w 625"/>
              <a:gd name="T1" fmla="*/ 2147483647 h 79"/>
              <a:gd name="T2" fmla="*/ 2147483647 w 625"/>
              <a:gd name="T3" fmla="*/ 2147483647 h 79"/>
              <a:gd name="T4" fmla="*/ 2147483647 w 625"/>
              <a:gd name="T5" fmla="*/ 2147483647 h 79"/>
              <a:gd name="T6" fmla="*/ 2147483647 w 625"/>
              <a:gd name="T7" fmla="*/ 2147483647 h 79"/>
              <a:gd name="T8" fmla="*/ 2147483647 w 625"/>
              <a:gd name="T9" fmla="*/ 2147483647 h 79"/>
              <a:gd name="T10" fmla="*/ 2147483647 w 625"/>
              <a:gd name="T11" fmla="*/ 2147483647 h 79"/>
              <a:gd name="T12" fmla="*/ 2147483647 w 625"/>
              <a:gd name="T13" fmla="*/ 2147483647 h 79"/>
              <a:gd name="T14" fmla="*/ 2147483647 w 625"/>
              <a:gd name="T15" fmla="*/ 2147483647 h 79"/>
              <a:gd name="T16" fmla="*/ 2147483647 w 625"/>
              <a:gd name="T17" fmla="*/ 2147483647 h 79"/>
              <a:gd name="T18" fmla="*/ 2147483647 w 625"/>
              <a:gd name="T19" fmla="*/ 2147483647 h 79"/>
              <a:gd name="T20" fmla="*/ 2147483647 w 625"/>
              <a:gd name="T21" fmla="*/ 2147483647 h 79"/>
              <a:gd name="T22" fmla="*/ 2147483647 w 625"/>
              <a:gd name="T23" fmla="*/ 2147483647 h 79"/>
              <a:gd name="T24" fmla="*/ 2147483647 w 625"/>
              <a:gd name="T25" fmla="*/ 2147483647 h 79"/>
              <a:gd name="T26" fmla="*/ 2147483647 w 625"/>
              <a:gd name="T27" fmla="*/ 2147483647 h 79"/>
              <a:gd name="T28" fmla="*/ 2147483647 w 625"/>
              <a:gd name="T29" fmla="*/ 2147483647 h 79"/>
              <a:gd name="T30" fmla="*/ 2147483647 w 625"/>
              <a:gd name="T31" fmla="*/ 2147483647 h 79"/>
              <a:gd name="T32" fmla="*/ 2147483647 w 625"/>
              <a:gd name="T33" fmla="*/ 2147483647 h 79"/>
              <a:gd name="T34" fmla="*/ 2147483647 w 625"/>
              <a:gd name="T35" fmla="*/ 2147483647 h 79"/>
              <a:gd name="T36" fmla="*/ 2147483647 w 625"/>
              <a:gd name="T37" fmla="*/ 2147483647 h 79"/>
              <a:gd name="T38" fmla="*/ 2147483647 w 625"/>
              <a:gd name="T39" fmla="*/ 2147483647 h 79"/>
              <a:gd name="T40" fmla="*/ 2147483647 w 625"/>
              <a:gd name="T41" fmla="*/ 2147483647 h 79"/>
              <a:gd name="T42" fmla="*/ 2147483647 w 625"/>
              <a:gd name="T43" fmla="*/ 2147483647 h 79"/>
              <a:gd name="T44" fmla="*/ 2147483647 w 625"/>
              <a:gd name="T45" fmla="*/ 2147483647 h 79"/>
              <a:gd name="T46" fmla="*/ 2147483647 w 625"/>
              <a:gd name="T47" fmla="*/ 2147483647 h 79"/>
              <a:gd name="T48" fmla="*/ 2147483647 w 625"/>
              <a:gd name="T49" fmla="*/ 2147483647 h 79"/>
              <a:gd name="T50" fmla="*/ 2147483647 w 625"/>
              <a:gd name="T51" fmla="*/ 2147483647 h 79"/>
              <a:gd name="T52" fmla="*/ 2147483647 w 625"/>
              <a:gd name="T53" fmla="*/ 2147483647 h 79"/>
              <a:gd name="T54" fmla="*/ 2147483647 w 625"/>
              <a:gd name="T55" fmla="*/ 2147483647 h 79"/>
              <a:gd name="T56" fmla="*/ 2147483647 w 625"/>
              <a:gd name="T57" fmla="*/ 2147483647 h 79"/>
              <a:gd name="T58" fmla="*/ 2147483647 w 625"/>
              <a:gd name="T59" fmla="*/ 2147483647 h 79"/>
              <a:gd name="T60" fmla="*/ 2147483647 w 625"/>
              <a:gd name="T61" fmla="*/ 2147483647 h 79"/>
              <a:gd name="T62" fmla="*/ 2147483647 w 625"/>
              <a:gd name="T63" fmla="*/ 2147483647 h 79"/>
              <a:gd name="T64" fmla="*/ 2147483647 w 625"/>
              <a:gd name="T65" fmla="*/ 2147483647 h 79"/>
              <a:gd name="T66" fmla="*/ 2147483647 w 625"/>
              <a:gd name="T67" fmla="*/ 2147483647 h 79"/>
              <a:gd name="T68" fmla="*/ 2147483647 w 625"/>
              <a:gd name="T69" fmla="*/ 2147483647 h 79"/>
              <a:gd name="T70" fmla="*/ 2147483647 w 625"/>
              <a:gd name="T71" fmla="*/ 2147483647 h 79"/>
              <a:gd name="T72" fmla="*/ 2147483647 w 625"/>
              <a:gd name="T73" fmla="*/ 2147483647 h 79"/>
              <a:gd name="T74" fmla="*/ 2147483647 w 625"/>
              <a:gd name="T75" fmla="*/ 2147483647 h 79"/>
              <a:gd name="T76" fmla="*/ 2147483647 w 625"/>
              <a:gd name="T77" fmla="*/ 2147483647 h 79"/>
              <a:gd name="T78" fmla="*/ 2147483647 w 625"/>
              <a:gd name="T79" fmla="*/ 2147483647 h 79"/>
              <a:gd name="T80" fmla="*/ 2147483647 w 625"/>
              <a:gd name="T81" fmla="*/ 2147483647 h 79"/>
              <a:gd name="T82" fmla="*/ 2147483647 w 625"/>
              <a:gd name="T83" fmla="*/ 2147483647 h 79"/>
              <a:gd name="T84" fmla="*/ 2147483647 w 625"/>
              <a:gd name="T85" fmla="*/ 2147483647 h 79"/>
              <a:gd name="T86" fmla="*/ 2147483647 w 625"/>
              <a:gd name="T87" fmla="*/ 2147483647 h 79"/>
              <a:gd name="T88" fmla="*/ 2147483647 w 625"/>
              <a:gd name="T89" fmla="*/ 2147483647 h 79"/>
              <a:gd name="T90" fmla="*/ 2147483647 w 625"/>
              <a:gd name="T91" fmla="*/ 2147483647 h 79"/>
              <a:gd name="T92" fmla="*/ 2147483647 w 625"/>
              <a:gd name="T93" fmla="*/ 2147483647 h 79"/>
              <a:gd name="T94" fmla="*/ 2147483647 w 625"/>
              <a:gd name="T95" fmla="*/ 2147483647 h 79"/>
              <a:gd name="T96" fmla="*/ 2147483647 w 625"/>
              <a:gd name="T97" fmla="*/ 2147483647 h 79"/>
              <a:gd name="T98" fmla="*/ 2147483647 w 625"/>
              <a:gd name="T99" fmla="*/ 2147483647 h 79"/>
              <a:gd name="T100" fmla="*/ 2147483647 w 625"/>
              <a:gd name="T101" fmla="*/ 2147483647 h 79"/>
              <a:gd name="T102" fmla="*/ 2147483647 w 625"/>
              <a:gd name="T103" fmla="*/ 2147483647 h 79"/>
              <a:gd name="T104" fmla="*/ 2147483647 w 625"/>
              <a:gd name="T105" fmla="*/ 2147483647 h 79"/>
              <a:gd name="T106" fmla="*/ 2147483647 w 625"/>
              <a:gd name="T107" fmla="*/ 2147483647 h 79"/>
              <a:gd name="T108" fmla="*/ 2147483647 w 625"/>
              <a:gd name="T109" fmla="*/ 2147483647 h 79"/>
              <a:gd name="T110" fmla="*/ 2147483647 w 625"/>
              <a:gd name="T111" fmla="*/ 2147483647 h 79"/>
              <a:gd name="T112" fmla="*/ 2147483647 w 625"/>
              <a:gd name="T113" fmla="*/ 2147483647 h 79"/>
              <a:gd name="T114" fmla="*/ 2147483647 w 625"/>
              <a:gd name="T115" fmla="*/ 2147483647 h 7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25" h="79">
                <a:moveTo>
                  <a:pt x="621" y="11"/>
                </a:moveTo>
                <a:cubicBezTo>
                  <a:pt x="622" y="10"/>
                  <a:pt x="622" y="10"/>
                  <a:pt x="623" y="10"/>
                </a:cubicBezTo>
                <a:cubicBezTo>
                  <a:pt x="622" y="7"/>
                  <a:pt x="612" y="9"/>
                  <a:pt x="610" y="9"/>
                </a:cubicBezTo>
                <a:cubicBezTo>
                  <a:pt x="608" y="9"/>
                  <a:pt x="605" y="9"/>
                  <a:pt x="603" y="10"/>
                </a:cubicBezTo>
                <a:cubicBezTo>
                  <a:pt x="602" y="10"/>
                  <a:pt x="598" y="10"/>
                  <a:pt x="601" y="10"/>
                </a:cubicBezTo>
                <a:cubicBezTo>
                  <a:pt x="592" y="10"/>
                  <a:pt x="583" y="11"/>
                  <a:pt x="574" y="11"/>
                </a:cubicBezTo>
                <a:cubicBezTo>
                  <a:pt x="575" y="11"/>
                  <a:pt x="574" y="11"/>
                  <a:pt x="573" y="10"/>
                </a:cubicBezTo>
                <a:cubicBezTo>
                  <a:pt x="573" y="10"/>
                  <a:pt x="577" y="7"/>
                  <a:pt x="571" y="8"/>
                </a:cubicBezTo>
                <a:cubicBezTo>
                  <a:pt x="569" y="8"/>
                  <a:pt x="564" y="10"/>
                  <a:pt x="562" y="9"/>
                </a:cubicBezTo>
                <a:cubicBezTo>
                  <a:pt x="561" y="7"/>
                  <a:pt x="564" y="9"/>
                  <a:pt x="564" y="8"/>
                </a:cubicBezTo>
                <a:cubicBezTo>
                  <a:pt x="563" y="8"/>
                  <a:pt x="563" y="8"/>
                  <a:pt x="564" y="8"/>
                </a:cubicBezTo>
                <a:cubicBezTo>
                  <a:pt x="563" y="8"/>
                  <a:pt x="561" y="8"/>
                  <a:pt x="559" y="8"/>
                </a:cubicBezTo>
                <a:cubicBezTo>
                  <a:pt x="560" y="8"/>
                  <a:pt x="562" y="8"/>
                  <a:pt x="563" y="7"/>
                </a:cubicBezTo>
                <a:cubicBezTo>
                  <a:pt x="562" y="7"/>
                  <a:pt x="560" y="7"/>
                  <a:pt x="560" y="7"/>
                </a:cubicBezTo>
                <a:cubicBezTo>
                  <a:pt x="561" y="7"/>
                  <a:pt x="562" y="6"/>
                  <a:pt x="563" y="6"/>
                </a:cubicBezTo>
                <a:cubicBezTo>
                  <a:pt x="559" y="7"/>
                  <a:pt x="564" y="5"/>
                  <a:pt x="564" y="5"/>
                </a:cubicBezTo>
                <a:cubicBezTo>
                  <a:pt x="548" y="0"/>
                  <a:pt x="529" y="6"/>
                  <a:pt x="512" y="4"/>
                </a:cubicBezTo>
                <a:cubicBezTo>
                  <a:pt x="508" y="4"/>
                  <a:pt x="504" y="4"/>
                  <a:pt x="500" y="3"/>
                </a:cubicBezTo>
                <a:cubicBezTo>
                  <a:pt x="497" y="3"/>
                  <a:pt x="491" y="4"/>
                  <a:pt x="488" y="3"/>
                </a:cubicBezTo>
                <a:cubicBezTo>
                  <a:pt x="483" y="2"/>
                  <a:pt x="476" y="2"/>
                  <a:pt x="471" y="3"/>
                </a:cubicBezTo>
                <a:cubicBezTo>
                  <a:pt x="463" y="4"/>
                  <a:pt x="455" y="2"/>
                  <a:pt x="447" y="3"/>
                </a:cubicBezTo>
                <a:cubicBezTo>
                  <a:pt x="440" y="3"/>
                  <a:pt x="432" y="4"/>
                  <a:pt x="424" y="4"/>
                </a:cubicBezTo>
                <a:cubicBezTo>
                  <a:pt x="420" y="4"/>
                  <a:pt x="416" y="4"/>
                  <a:pt x="412" y="3"/>
                </a:cubicBezTo>
                <a:cubicBezTo>
                  <a:pt x="412" y="3"/>
                  <a:pt x="407" y="1"/>
                  <a:pt x="409" y="3"/>
                </a:cubicBezTo>
                <a:cubicBezTo>
                  <a:pt x="393" y="1"/>
                  <a:pt x="377" y="5"/>
                  <a:pt x="360" y="3"/>
                </a:cubicBezTo>
                <a:cubicBezTo>
                  <a:pt x="353" y="3"/>
                  <a:pt x="345" y="2"/>
                  <a:pt x="338" y="2"/>
                </a:cubicBezTo>
                <a:cubicBezTo>
                  <a:pt x="324" y="2"/>
                  <a:pt x="309" y="6"/>
                  <a:pt x="295" y="2"/>
                </a:cubicBezTo>
                <a:cubicBezTo>
                  <a:pt x="295" y="2"/>
                  <a:pt x="295" y="2"/>
                  <a:pt x="295" y="2"/>
                </a:cubicBezTo>
                <a:cubicBezTo>
                  <a:pt x="280" y="2"/>
                  <a:pt x="264" y="4"/>
                  <a:pt x="249" y="3"/>
                </a:cubicBezTo>
                <a:cubicBezTo>
                  <a:pt x="249" y="3"/>
                  <a:pt x="249" y="3"/>
                  <a:pt x="250" y="3"/>
                </a:cubicBezTo>
                <a:cubicBezTo>
                  <a:pt x="238" y="3"/>
                  <a:pt x="226" y="4"/>
                  <a:pt x="214" y="4"/>
                </a:cubicBezTo>
                <a:cubicBezTo>
                  <a:pt x="207" y="4"/>
                  <a:pt x="201" y="3"/>
                  <a:pt x="194" y="3"/>
                </a:cubicBezTo>
                <a:cubicBezTo>
                  <a:pt x="191" y="3"/>
                  <a:pt x="188" y="3"/>
                  <a:pt x="185" y="3"/>
                </a:cubicBezTo>
                <a:cubicBezTo>
                  <a:pt x="184" y="3"/>
                  <a:pt x="183" y="4"/>
                  <a:pt x="181" y="4"/>
                </a:cubicBezTo>
                <a:cubicBezTo>
                  <a:pt x="178" y="4"/>
                  <a:pt x="177" y="4"/>
                  <a:pt x="179" y="5"/>
                </a:cubicBezTo>
                <a:cubicBezTo>
                  <a:pt x="178" y="5"/>
                  <a:pt x="174" y="6"/>
                  <a:pt x="173" y="5"/>
                </a:cubicBezTo>
                <a:cubicBezTo>
                  <a:pt x="175" y="5"/>
                  <a:pt x="176" y="4"/>
                  <a:pt x="178" y="4"/>
                </a:cubicBezTo>
                <a:cubicBezTo>
                  <a:pt x="171" y="5"/>
                  <a:pt x="164" y="5"/>
                  <a:pt x="158" y="5"/>
                </a:cubicBezTo>
                <a:cubicBezTo>
                  <a:pt x="152" y="5"/>
                  <a:pt x="140" y="7"/>
                  <a:pt x="135" y="4"/>
                </a:cubicBezTo>
                <a:cubicBezTo>
                  <a:pt x="137" y="4"/>
                  <a:pt x="140" y="4"/>
                  <a:pt x="142" y="4"/>
                </a:cubicBezTo>
                <a:cubicBezTo>
                  <a:pt x="132" y="4"/>
                  <a:pt x="118" y="3"/>
                  <a:pt x="110" y="4"/>
                </a:cubicBezTo>
                <a:cubicBezTo>
                  <a:pt x="114" y="5"/>
                  <a:pt x="118" y="4"/>
                  <a:pt x="122" y="5"/>
                </a:cubicBezTo>
                <a:cubicBezTo>
                  <a:pt x="118" y="5"/>
                  <a:pt x="114" y="5"/>
                  <a:pt x="110" y="5"/>
                </a:cubicBezTo>
                <a:cubicBezTo>
                  <a:pt x="111" y="5"/>
                  <a:pt x="111" y="5"/>
                  <a:pt x="111" y="6"/>
                </a:cubicBezTo>
                <a:cubicBezTo>
                  <a:pt x="108" y="6"/>
                  <a:pt x="111" y="7"/>
                  <a:pt x="107" y="7"/>
                </a:cubicBezTo>
                <a:cubicBezTo>
                  <a:pt x="108" y="8"/>
                  <a:pt x="102" y="8"/>
                  <a:pt x="101" y="8"/>
                </a:cubicBezTo>
                <a:cubicBezTo>
                  <a:pt x="103" y="8"/>
                  <a:pt x="99" y="10"/>
                  <a:pt x="98" y="8"/>
                </a:cubicBezTo>
                <a:cubicBezTo>
                  <a:pt x="103" y="8"/>
                  <a:pt x="101" y="8"/>
                  <a:pt x="99" y="7"/>
                </a:cubicBezTo>
                <a:cubicBezTo>
                  <a:pt x="99" y="8"/>
                  <a:pt x="99" y="8"/>
                  <a:pt x="98" y="8"/>
                </a:cubicBezTo>
                <a:cubicBezTo>
                  <a:pt x="95" y="9"/>
                  <a:pt x="93" y="9"/>
                  <a:pt x="92" y="9"/>
                </a:cubicBezTo>
                <a:cubicBezTo>
                  <a:pt x="91" y="9"/>
                  <a:pt x="90" y="8"/>
                  <a:pt x="90" y="8"/>
                </a:cubicBezTo>
                <a:cubicBezTo>
                  <a:pt x="91" y="8"/>
                  <a:pt x="92" y="8"/>
                  <a:pt x="93" y="8"/>
                </a:cubicBezTo>
                <a:cubicBezTo>
                  <a:pt x="95" y="7"/>
                  <a:pt x="98" y="7"/>
                  <a:pt x="99" y="6"/>
                </a:cubicBezTo>
                <a:cubicBezTo>
                  <a:pt x="97" y="6"/>
                  <a:pt x="92" y="8"/>
                  <a:pt x="91" y="7"/>
                </a:cubicBezTo>
                <a:cubicBezTo>
                  <a:pt x="92" y="7"/>
                  <a:pt x="93" y="6"/>
                  <a:pt x="94" y="6"/>
                </a:cubicBezTo>
                <a:cubicBezTo>
                  <a:pt x="81" y="6"/>
                  <a:pt x="67" y="5"/>
                  <a:pt x="54" y="6"/>
                </a:cubicBezTo>
                <a:cubicBezTo>
                  <a:pt x="51" y="6"/>
                  <a:pt x="48" y="6"/>
                  <a:pt x="45" y="6"/>
                </a:cubicBezTo>
                <a:cubicBezTo>
                  <a:pt x="44" y="6"/>
                  <a:pt x="36" y="4"/>
                  <a:pt x="39" y="6"/>
                </a:cubicBezTo>
                <a:cubicBezTo>
                  <a:pt x="34" y="6"/>
                  <a:pt x="32" y="12"/>
                  <a:pt x="30" y="16"/>
                </a:cubicBezTo>
                <a:cubicBezTo>
                  <a:pt x="29" y="18"/>
                  <a:pt x="25" y="28"/>
                  <a:pt x="22" y="28"/>
                </a:cubicBezTo>
                <a:cubicBezTo>
                  <a:pt x="22" y="28"/>
                  <a:pt x="23" y="29"/>
                  <a:pt x="24" y="29"/>
                </a:cubicBezTo>
                <a:cubicBezTo>
                  <a:pt x="21" y="29"/>
                  <a:pt x="21" y="30"/>
                  <a:pt x="22" y="31"/>
                </a:cubicBezTo>
                <a:cubicBezTo>
                  <a:pt x="19" y="31"/>
                  <a:pt x="19" y="33"/>
                  <a:pt x="21" y="34"/>
                </a:cubicBezTo>
                <a:cubicBezTo>
                  <a:pt x="18" y="34"/>
                  <a:pt x="15" y="35"/>
                  <a:pt x="17" y="37"/>
                </a:cubicBezTo>
                <a:cubicBezTo>
                  <a:pt x="13" y="35"/>
                  <a:pt x="16" y="37"/>
                  <a:pt x="16" y="38"/>
                </a:cubicBezTo>
                <a:cubicBezTo>
                  <a:pt x="15" y="38"/>
                  <a:pt x="14" y="37"/>
                  <a:pt x="12" y="38"/>
                </a:cubicBezTo>
                <a:cubicBezTo>
                  <a:pt x="13" y="38"/>
                  <a:pt x="14" y="38"/>
                  <a:pt x="15" y="39"/>
                </a:cubicBezTo>
                <a:cubicBezTo>
                  <a:pt x="14" y="39"/>
                  <a:pt x="9" y="39"/>
                  <a:pt x="11" y="40"/>
                </a:cubicBezTo>
                <a:cubicBezTo>
                  <a:pt x="5" y="40"/>
                  <a:pt x="12" y="40"/>
                  <a:pt x="9" y="41"/>
                </a:cubicBezTo>
                <a:cubicBezTo>
                  <a:pt x="12" y="41"/>
                  <a:pt x="8" y="44"/>
                  <a:pt x="7" y="45"/>
                </a:cubicBezTo>
                <a:cubicBezTo>
                  <a:pt x="11" y="44"/>
                  <a:pt x="8" y="45"/>
                  <a:pt x="9" y="46"/>
                </a:cubicBezTo>
                <a:cubicBezTo>
                  <a:pt x="7" y="46"/>
                  <a:pt x="3" y="47"/>
                  <a:pt x="7" y="48"/>
                </a:cubicBezTo>
                <a:cubicBezTo>
                  <a:pt x="5" y="49"/>
                  <a:pt x="2" y="51"/>
                  <a:pt x="6" y="51"/>
                </a:cubicBezTo>
                <a:cubicBezTo>
                  <a:pt x="4" y="52"/>
                  <a:pt x="4" y="52"/>
                  <a:pt x="2" y="54"/>
                </a:cubicBezTo>
                <a:cubicBezTo>
                  <a:pt x="4" y="54"/>
                  <a:pt x="6" y="54"/>
                  <a:pt x="7" y="54"/>
                </a:cubicBezTo>
                <a:cubicBezTo>
                  <a:pt x="5" y="55"/>
                  <a:pt x="2" y="54"/>
                  <a:pt x="5" y="56"/>
                </a:cubicBezTo>
                <a:cubicBezTo>
                  <a:pt x="4" y="56"/>
                  <a:pt x="3" y="56"/>
                  <a:pt x="3" y="56"/>
                </a:cubicBezTo>
                <a:cubicBezTo>
                  <a:pt x="2" y="56"/>
                  <a:pt x="1" y="57"/>
                  <a:pt x="0" y="58"/>
                </a:cubicBezTo>
                <a:cubicBezTo>
                  <a:pt x="8" y="59"/>
                  <a:pt x="7" y="59"/>
                  <a:pt x="15" y="60"/>
                </a:cubicBezTo>
                <a:cubicBezTo>
                  <a:pt x="15" y="62"/>
                  <a:pt x="12" y="67"/>
                  <a:pt x="15" y="68"/>
                </a:cubicBezTo>
                <a:cubicBezTo>
                  <a:pt x="14" y="67"/>
                  <a:pt x="14" y="68"/>
                  <a:pt x="13" y="69"/>
                </a:cubicBezTo>
                <a:cubicBezTo>
                  <a:pt x="14" y="69"/>
                  <a:pt x="14" y="69"/>
                  <a:pt x="15" y="69"/>
                </a:cubicBezTo>
                <a:cubicBezTo>
                  <a:pt x="13" y="69"/>
                  <a:pt x="13" y="69"/>
                  <a:pt x="12" y="70"/>
                </a:cubicBezTo>
                <a:cubicBezTo>
                  <a:pt x="14" y="70"/>
                  <a:pt x="14" y="71"/>
                  <a:pt x="12" y="71"/>
                </a:cubicBezTo>
                <a:cubicBezTo>
                  <a:pt x="14" y="71"/>
                  <a:pt x="19" y="71"/>
                  <a:pt x="20" y="73"/>
                </a:cubicBezTo>
                <a:cubicBezTo>
                  <a:pt x="18" y="74"/>
                  <a:pt x="17" y="74"/>
                  <a:pt x="15" y="75"/>
                </a:cubicBezTo>
                <a:cubicBezTo>
                  <a:pt x="22" y="74"/>
                  <a:pt x="37" y="73"/>
                  <a:pt x="44" y="73"/>
                </a:cubicBezTo>
                <a:cubicBezTo>
                  <a:pt x="53" y="73"/>
                  <a:pt x="62" y="73"/>
                  <a:pt x="71" y="73"/>
                </a:cubicBezTo>
                <a:cubicBezTo>
                  <a:pt x="86" y="73"/>
                  <a:pt x="102" y="73"/>
                  <a:pt x="118" y="74"/>
                </a:cubicBezTo>
                <a:cubicBezTo>
                  <a:pt x="128" y="74"/>
                  <a:pt x="138" y="76"/>
                  <a:pt x="148" y="75"/>
                </a:cubicBezTo>
                <a:cubicBezTo>
                  <a:pt x="150" y="75"/>
                  <a:pt x="166" y="72"/>
                  <a:pt x="166" y="73"/>
                </a:cubicBezTo>
                <a:cubicBezTo>
                  <a:pt x="165" y="73"/>
                  <a:pt x="166" y="74"/>
                  <a:pt x="168" y="74"/>
                </a:cubicBezTo>
                <a:cubicBezTo>
                  <a:pt x="168" y="73"/>
                  <a:pt x="169" y="73"/>
                  <a:pt x="169" y="73"/>
                </a:cubicBezTo>
                <a:cubicBezTo>
                  <a:pt x="170" y="73"/>
                  <a:pt x="169" y="74"/>
                  <a:pt x="168" y="74"/>
                </a:cubicBezTo>
                <a:cubicBezTo>
                  <a:pt x="168" y="74"/>
                  <a:pt x="168" y="74"/>
                  <a:pt x="168" y="74"/>
                </a:cubicBezTo>
                <a:cubicBezTo>
                  <a:pt x="173" y="75"/>
                  <a:pt x="187" y="70"/>
                  <a:pt x="191" y="73"/>
                </a:cubicBezTo>
                <a:cubicBezTo>
                  <a:pt x="191" y="73"/>
                  <a:pt x="190" y="73"/>
                  <a:pt x="189" y="73"/>
                </a:cubicBezTo>
                <a:cubicBezTo>
                  <a:pt x="191" y="75"/>
                  <a:pt x="193" y="75"/>
                  <a:pt x="196" y="74"/>
                </a:cubicBezTo>
                <a:cubicBezTo>
                  <a:pt x="197" y="73"/>
                  <a:pt x="204" y="73"/>
                  <a:pt x="202" y="73"/>
                </a:cubicBezTo>
                <a:cubicBezTo>
                  <a:pt x="203" y="73"/>
                  <a:pt x="205" y="73"/>
                  <a:pt x="206" y="74"/>
                </a:cubicBezTo>
                <a:cubicBezTo>
                  <a:pt x="206" y="74"/>
                  <a:pt x="206" y="73"/>
                  <a:pt x="206" y="73"/>
                </a:cubicBezTo>
                <a:cubicBezTo>
                  <a:pt x="205" y="73"/>
                  <a:pt x="204" y="73"/>
                  <a:pt x="204" y="73"/>
                </a:cubicBezTo>
                <a:cubicBezTo>
                  <a:pt x="206" y="71"/>
                  <a:pt x="210" y="74"/>
                  <a:pt x="207" y="75"/>
                </a:cubicBezTo>
                <a:cubicBezTo>
                  <a:pt x="208" y="75"/>
                  <a:pt x="209" y="75"/>
                  <a:pt x="211" y="74"/>
                </a:cubicBezTo>
                <a:cubicBezTo>
                  <a:pt x="208" y="75"/>
                  <a:pt x="211" y="74"/>
                  <a:pt x="212" y="73"/>
                </a:cubicBezTo>
                <a:cubicBezTo>
                  <a:pt x="214" y="73"/>
                  <a:pt x="216" y="73"/>
                  <a:pt x="217" y="73"/>
                </a:cubicBezTo>
                <a:cubicBezTo>
                  <a:pt x="217" y="75"/>
                  <a:pt x="222" y="74"/>
                  <a:pt x="220" y="73"/>
                </a:cubicBezTo>
                <a:cubicBezTo>
                  <a:pt x="221" y="72"/>
                  <a:pt x="228" y="74"/>
                  <a:pt x="230" y="73"/>
                </a:cubicBezTo>
                <a:cubicBezTo>
                  <a:pt x="236" y="72"/>
                  <a:pt x="243" y="73"/>
                  <a:pt x="249" y="73"/>
                </a:cubicBezTo>
                <a:cubicBezTo>
                  <a:pt x="246" y="74"/>
                  <a:pt x="248" y="75"/>
                  <a:pt x="249" y="74"/>
                </a:cubicBezTo>
                <a:cubicBezTo>
                  <a:pt x="249" y="73"/>
                  <a:pt x="250" y="72"/>
                  <a:pt x="252" y="73"/>
                </a:cubicBezTo>
                <a:cubicBezTo>
                  <a:pt x="255" y="73"/>
                  <a:pt x="256" y="72"/>
                  <a:pt x="255" y="74"/>
                </a:cubicBezTo>
                <a:cubicBezTo>
                  <a:pt x="255" y="74"/>
                  <a:pt x="267" y="71"/>
                  <a:pt x="268" y="73"/>
                </a:cubicBezTo>
                <a:cubicBezTo>
                  <a:pt x="268" y="73"/>
                  <a:pt x="264" y="74"/>
                  <a:pt x="264" y="74"/>
                </a:cubicBezTo>
                <a:cubicBezTo>
                  <a:pt x="266" y="74"/>
                  <a:pt x="270" y="73"/>
                  <a:pt x="273" y="74"/>
                </a:cubicBezTo>
                <a:cubicBezTo>
                  <a:pt x="271" y="74"/>
                  <a:pt x="268" y="74"/>
                  <a:pt x="266" y="75"/>
                </a:cubicBezTo>
                <a:cubicBezTo>
                  <a:pt x="267" y="75"/>
                  <a:pt x="271" y="75"/>
                  <a:pt x="271" y="74"/>
                </a:cubicBezTo>
                <a:cubicBezTo>
                  <a:pt x="271" y="75"/>
                  <a:pt x="269" y="75"/>
                  <a:pt x="268" y="76"/>
                </a:cubicBezTo>
                <a:cubicBezTo>
                  <a:pt x="270" y="76"/>
                  <a:pt x="274" y="75"/>
                  <a:pt x="276" y="74"/>
                </a:cubicBezTo>
                <a:cubicBezTo>
                  <a:pt x="276" y="74"/>
                  <a:pt x="274" y="74"/>
                  <a:pt x="274" y="74"/>
                </a:cubicBezTo>
                <a:cubicBezTo>
                  <a:pt x="276" y="74"/>
                  <a:pt x="279" y="72"/>
                  <a:pt x="281" y="73"/>
                </a:cubicBezTo>
                <a:cubicBezTo>
                  <a:pt x="278" y="73"/>
                  <a:pt x="283" y="75"/>
                  <a:pt x="280" y="76"/>
                </a:cubicBezTo>
                <a:cubicBezTo>
                  <a:pt x="284" y="75"/>
                  <a:pt x="289" y="74"/>
                  <a:pt x="293" y="74"/>
                </a:cubicBezTo>
                <a:cubicBezTo>
                  <a:pt x="293" y="74"/>
                  <a:pt x="292" y="74"/>
                  <a:pt x="291" y="74"/>
                </a:cubicBezTo>
                <a:cubicBezTo>
                  <a:pt x="291" y="75"/>
                  <a:pt x="292" y="75"/>
                  <a:pt x="292" y="75"/>
                </a:cubicBezTo>
                <a:cubicBezTo>
                  <a:pt x="289" y="77"/>
                  <a:pt x="292" y="76"/>
                  <a:pt x="295" y="76"/>
                </a:cubicBezTo>
                <a:cubicBezTo>
                  <a:pt x="291" y="75"/>
                  <a:pt x="298" y="75"/>
                  <a:pt x="299" y="74"/>
                </a:cubicBezTo>
                <a:cubicBezTo>
                  <a:pt x="297" y="74"/>
                  <a:pt x="296" y="74"/>
                  <a:pt x="295" y="74"/>
                </a:cubicBezTo>
                <a:cubicBezTo>
                  <a:pt x="296" y="74"/>
                  <a:pt x="301" y="74"/>
                  <a:pt x="301" y="74"/>
                </a:cubicBezTo>
                <a:cubicBezTo>
                  <a:pt x="300" y="74"/>
                  <a:pt x="300" y="74"/>
                  <a:pt x="300" y="74"/>
                </a:cubicBezTo>
                <a:cubicBezTo>
                  <a:pt x="301" y="74"/>
                  <a:pt x="303" y="74"/>
                  <a:pt x="304" y="75"/>
                </a:cubicBezTo>
                <a:cubicBezTo>
                  <a:pt x="306" y="75"/>
                  <a:pt x="309" y="74"/>
                  <a:pt x="312" y="75"/>
                </a:cubicBezTo>
                <a:cubicBezTo>
                  <a:pt x="312" y="74"/>
                  <a:pt x="310" y="74"/>
                  <a:pt x="310" y="74"/>
                </a:cubicBezTo>
                <a:cubicBezTo>
                  <a:pt x="311" y="74"/>
                  <a:pt x="317" y="74"/>
                  <a:pt x="317" y="75"/>
                </a:cubicBezTo>
                <a:cubicBezTo>
                  <a:pt x="317" y="74"/>
                  <a:pt x="318" y="74"/>
                  <a:pt x="319" y="74"/>
                </a:cubicBezTo>
                <a:cubicBezTo>
                  <a:pt x="319" y="74"/>
                  <a:pt x="319" y="75"/>
                  <a:pt x="320" y="75"/>
                </a:cubicBezTo>
                <a:cubicBezTo>
                  <a:pt x="320" y="75"/>
                  <a:pt x="317" y="75"/>
                  <a:pt x="318" y="76"/>
                </a:cubicBezTo>
                <a:cubicBezTo>
                  <a:pt x="318" y="76"/>
                  <a:pt x="320" y="74"/>
                  <a:pt x="320" y="75"/>
                </a:cubicBezTo>
                <a:cubicBezTo>
                  <a:pt x="320" y="76"/>
                  <a:pt x="319" y="76"/>
                  <a:pt x="318" y="76"/>
                </a:cubicBezTo>
                <a:cubicBezTo>
                  <a:pt x="321" y="76"/>
                  <a:pt x="323" y="76"/>
                  <a:pt x="326" y="76"/>
                </a:cubicBezTo>
                <a:cubicBezTo>
                  <a:pt x="327" y="76"/>
                  <a:pt x="336" y="75"/>
                  <a:pt x="331" y="75"/>
                </a:cubicBezTo>
                <a:cubicBezTo>
                  <a:pt x="332" y="75"/>
                  <a:pt x="335" y="74"/>
                  <a:pt x="336" y="74"/>
                </a:cubicBezTo>
                <a:cubicBezTo>
                  <a:pt x="336" y="74"/>
                  <a:pt x="336" y="74"/>
                  <a:pt x="337" y="74"/>
                </a:cubicBezTo>
                <a:cubicBezTo>
                  <a:pt x="337" y="74"/>
                  <a:pt x="336" y="74"/>
                  <a:pt x="336" y="74"/>
                </a:cubicBezTo>
                <a:cubicBezTo>
                  <a:pt x="336" y="74"/>
                  <a:pt x="336" y="75"/>
                  <a:pt x="336" y="75"/>
                </a:cubicBezTo>
                <a:cubicBezTo>
                  <a:pt x="337" y="74"/>
                  <a:pt x="338" y="74"/>
                  <a:pt x="338" y="75"/>
                </a:cubicBezTo>
                <a:cubicBezTo>
                  <a:pt x="337" y="75"/>
                  <a:pt x="339" y="75"/>
                  <a:pt x="340" y="75"/>
                </a:cubicBezTo>
                <a:cubicBezTo>
                  <a:pt x="338" y="75"/>
                  <a:pt x="340" y="75"/>
                  <a:pt x="341" y="75"/>
                </a:cubicBezTo>
                <a:cubicBezTo>
                  <a:pt x="341" y="75"/>
                  <a:pt x="343" y="75"/>
                  <a:pt x="341" y="76"/>
                </a:cubicBezTo>
                <a:cubicBezTo>
                  <a:pt x="342" y="76"/>
                  <a:pt x="342" y="76"/>
                  <a:pt x="343" y="76"/>
                </a:cubicBezTo>
                <a:cubicBezTo>
                  <a:pt x="343" y="75"/>
                  <a:pt x="344" y="75"/>
                  <a:pt x="344" y="75"/>
                </a:cubicBezTo>
                <a:cubicBezTo>
                  <a:pt x="344" y="76"/>
                  <a:pt x="343" y="76"/>
                  <a:pt x="343" y="76"/>
                </a:cubicBezTo>
                <a:cubicBezTo>
                  <a:pt x="342" y="76"/>
                  <a:pt x="341" y="77"/>
                  <a:pt x="342" y="77"/>
                </a:cubicBezTo>
                <a:cubicBezTo>
                  <a:pt x="344" y="77"/>
                  <a:pt x="348" y="75"/>
                  <a:pt x="350" y="76"/>
                </a:cubicBezTo>
                <a:cubicBezTo>
                  <a:pt x="351" y="77"/>
                  <a:pt x="350" y="77"/>
                  <a:pt x="350" y="77"/>
                </a:cubicBezTo>
                <a:cubicBezTo>
                  <a:pt x="351" y="77"/>
                  <a:pt x="361" y="75"/>
                  <a:pt x="362" y="77"/>
                </a:cubicBezTo>
                <a:cubicBezTo>
                  <a:pt x="359" y="76"/>
                  <a:pt x="363" y="78"/>
                  <a:pt x="363" y="78"/>
                </a:cubicBezTo>
                <a:cubicBezTo>
                  <a:pt x="364" y="78"/>
                  <a:pt x="365" y="78"/>
                  <a:pt x="366" y="78"/>
                </a:cubicBezTo>
                <a:cubicBezTo>
                  <a:pt x="366" y="77"/>
                  <a:pt x="366" y="77"/>
                  <a:pt x="366" y="77"/>
                </a:cubicBezTo>
                <a:cubicBezTo>
                  <a:pt x="364" y="76"/>
                  <a:pt x="364" y="76"/>
                  <a:pt x="365" y="76"/>
                </a:cubicBezTo>
                <a:cubicBezTo>
                  <a:pt x="365" y="76"/>
                  <a:pt x="365" y="75"/>
                  <a:pt x="364" y="75"/>
                </a:cubicBezTo>
                <a:cubicBezTo>
                  <a:pt x="367" y="75"/>
                  <a:pt x="368" y="77"/>
                  <a:pt x="370" y="75"/>
                </a:cubicBezTo>
                <a:cubicBezTo>
                  <a:pt x="369" y="75"/>
                  <a:pt x="369" y="75"/>
                  <a:pt x="368" y="75"/>
                </a:cubicBezTo>
                <a:cubicBezTo>
                  <a:pt x="371" y="75"/>
                  <a:pt x="371" y="75"/>
                  <a:pt x="371" y="75"/>
                </a:cubicBezTo>
                <a:cubicBezTo>
                  <a:pt x="371" y="75"/>
                  <a:pt x="371" y="76"/>
                  <a:pt x="371" y="77"/>
                </a:cubicBezTo>
                <a:cubicBezTo>
                  <a:pt x="371" y="77"/>
                  <a:pt x="372" y="77"/>
                  <a:pt x="372" y="77"/>
                </a:cubicBezTo>
                <a:cubicBezTo>
                  <a:pt x="372" y="77"/>
                  <a:pt x="372" y="77"/>
                  <a:pt x="373" y="77"/>
                </a:cubicBezTo>
                <a:cubicBezTo>
                  <a:pt x="373" y="77"/>
                  <a:pt x="372" y="77"/>
                  <a:pt x="372" y="77"/>
                </a:cubicBezTo>
                <a:cubicBezTo>
                  <a:pt x="373" y="77"/>
                  <a:pt x="375" y="79"/>
                  <a:pt x="377" y="79"/>
                </a:cubicBezTo>
                <a:cubicBezTo>
                  <a:pt x="376" y="78"/>
                  <a:pt x="376" y="78"/>
                  <a:pt x="376" y="78"/>
                </a:cubicBezTo>
                <a:cubicBezTo>
                  <a:pt x="377" y="78"/>
                  <a:pt x="379" y="77"/>
                  <a:pt x="380" y="77"/>
                </a:cubicBezTo>
                <a:cubicBezTo>
                  <a:pt x="381" y="76"/>
                  <a:pt x="383" y="75"/>
                  <a:pt x="385" y="75"/>
                </a:cubicBezTo>
                <a:cubicBezTo>
                  <a:pt x="384" y="77"/>
                  <a:pt x="385" y="75"/>
                  <a:pt x="383" y="76"/>
                </a:cubicBezTo>
                <a:cubicBezTo>
                  <a:pt x="385" y="75"/>
                  <a:pt x="389" y="75"/>
                  <a:pt x="391" y="75"/>
                </a:cubicBezTo>
                <a:cubicBezTo>
                  <a:pt x="392" y="76"/>
                  <a:pt x="392" y="76"/>
                  <a:pt x="390" y="76"/>
                </a:cubicBezTo>
                <a:cubicBezTo>
                  <a:pt x="391" y="76"/>
                  <a:pt x="391" y="77"/>
                  <a:pt x="391" y="77"/>
                </a:cubicBezTo>
                <a:cubicBezTo>
                  <a:pt x="392" y="77"/>
                  <a:pt x="400" y="75"/>
                  <a:pt x="403" y="75"/>
                </a:cubicBezTo>
                <a:cubicBezTo>
                  <a:pt x="404" y="75"/>
                  <a:pt x="405" y="75"/>
                  <a:pt x="406" y="74"/>
                </a:cubicBezTo>
                <a:cubicBezTo>
                  <a:pt x="405" y="75"/>
                  <a:pt x="405" y="75"/>
                  <a:pt x="405" y="75"/>
                </a:cubicBezTo>
                <a:cubicBezTo>
                  <a:pt x="406" y="75"/>
                  <a:pt x="407" y="75"/>
                  <a:pt x="408" y="75"/>
                </a:cubicBezTo>
                <a:cubicBezTo>
                  <a:pt x="407" y="75"/>
                  <a:pt x="407" y="76"/>
                  <a:pt x="407" y="76"/>
                </a:cubicBezTo>
                <a:cubicBezTo>
                  <a:pt x="408" y="76"/>
                  <a:pt x="409" y="76"/>
                  <a:pt x="411" y="76"/>
                </a:cubicBezTo>
                <a:cubicBezTo>
                  <a:pt x="410" y="76"/>
                  <a:pt x="406" y="75"/>
                  <a:pt x="406" y="77"/>
                </a:cubicBezTo>
                <a:cubicBezTo>
                  <a:pt x="407" y="76"/>
                  <a:pt x="409" y="76"/>
                  <a:pt x="410" y="76"/>
                </a:cubicBezTo>
                <a:cubicBezTo>
                  <a:pt x="414" y="76"/>
                  <a:pt x="419" y="75"/>
                  <a:pt x="422" y="76"/>
                </a:cubicBezTo>
                <a:cubicBezTo>
                  <a:pt x="422" y="76"/>
                  <a:pt x="424" y="76"/>
                  <a:pt x="426" y="76"/>
                </a:cubicBezTo>
                <a:cubicBezTo>
                  <a:pt x="431" y="75"/>
                  <a:pt x="424" y="76"/>
                  <a:pt x="430" y="76"/>
                </a:cubicBezTo>
                <a:cubicBezTo>
                  <a:pt x="429" y="76"/>
                  <a:pt x="429" y="76"/>
                  <a:pt x="428" y="76"/>
                </a:cubicBezTo>
                <a:cubicBezTo>
                  <a:pt x="429" y="76"/>
                  <a:pt x="430" y="76"/>
                  <a:pt x="431" y="76"/>
                </a:cubicBezTo>
                <a:cubicBezTo>
                  <a:pt x="431" y="76"/>
                  <a:pt x="432" y="76"/>
                  <a:pt x="432" y="76"/>
                </a:cubicBezTo>
                <a:cubicBezTo>
                  <a:pt x="432" y="76"/>
                  <a:pt x="431" y="76"/>
                  <a:pt x="431" y="76"/>
                </a:cubicBezTo>
                <a:cubicBezTo>
                  <a:pt x="431" y="76"/>
                  <a:pt x="431" y="76"/>
                  <a:pt x="430" y="76"/>
                </a:cubicBezTo>
                <a:cubicBezTo>
                  <a:pt x="435" y="78"/>
                  <a:pt x="444" y="76"/>
                  <a:pt x="449" y="76"/>
                </a:cubicBezTo>
                <a:cubicBezTo>
                  <a:pt x="458" y="76"/>
                  <a:pt x="467" y="76"/>
                  <a:pt x="476" y="76"/>
                </a:cubicBezTo>
                <a:cubicBezTo>
                  <a:pt x="485" y="76"/>
                  <a:pt x="494" y="76"/>
                  <a:pt x="503" y="76"/>
                </a:cubicBezTo>
                <a:cubicBezTo>
                  <a:pt x="509" y="76"/>
                  <a:pt x="520" y="74"/>
                  <a:pt x="526" y="76"/>
                </a:cubicBezTo>
                <a:cubicBezTo>
                  <a:pt x="525" y="76"/>
                  <a:pt x="526" y="75"/>
                  <a:pt x="527" y="76"/>
                </a:cubicBezTo>
                <a:cubicBezTo>
                  <a:pt x="528" y="76"/>
                  <a:pt x="531" y="76"/>
                  <a:pt x="533" y="76"/>
                </a:cubicBezTo>
                <a:cubicBezTo>
                  <a:pt x="535" y="76"/>
                  <a:pt x="537" y="77"/>
                  <a:pt x="540" y="77"/>
                </a:cubicBezTo>
                <a:cubicBezTo>
                  <a:pt x="542" y="76"/>
                  <a:pt x="544" y="75"/>
                  <a:pt x="547" y="76"/>
                </a:cubicBezTo>
                <a:cubicBezTo>
                  <a:pt x="543" y="76"/>
                  <a:pt x="549" y="77"/>
                  <a:pt x="549" y="76"/>
                </a:cubicBezTo>
                <a:cubicBezTo>
                  <a:pt x="548" y="76"/>
                  <a:pt x="547" y="76"/>
                  <a:pt x="546" y="76"/>
                </a:cubicBezTo>
                <a:cubicBezTo>
                  <a:pt x="549" y="76"/>
                  <a:pt x="551" y="76"/>
                  <a:pt x="553" y="75"/>
                </a:cubicBezTo>
                <a:cubicBezTo>
                  <a:pt x="553" y="76"/>
                  <a:pt x="553" y="76"/>
                  <a:pt x="552" y="76"/>
                </a:cubicBezTo>
                <a:cubicBezTo>
                  <a:pt x="553" y="77"/>
                  <a:pt x="564" y="75"/>
                  <a:pt x="566" y="76"/>
                </a:cubicBezTo>
                <a:cubicBezTo>
                  <a:pt x="567" y="76"/>
                  <a:pt x="568" y="75"/>
                  <a:pt x="567" y="75"/>
                </a:cubicBezTo>
                <a:cubicBezTo>
                  <a:pt x="568" y="75"/>
                  <a:pt x="570" y="74"/>
                  <a:pt x="569" y="75"/>
                </a:cubicBezTo>
                <a:cubicBezTo>
                  <a:pt x="570" y="75"/>
                  <a:pt x="570" y="74"/>
                  <a:pt x="570" y="74"/>
                </a:cubicBezTo>
                <a:cubicBezTo>
                  <a:pt x="567" y="74"/>
                  <a:pt x="568" y="74"/>
                  <a:pt x="569" y="73"/>
                </a:cubicBezTo>
                <a:cubicBezTo>
                  <a:pt x="569" y="74"/>
                  <a:pt x="566" y="72"/>
                  <a:pt x="567" y="71"/>
                </a:cubicBezTo>
                <a:cubicBezTo>
                  <a:pt x="567" y="71"/>
                  <a:pt x="567" y="71"/>
                  <a:pt x="567" y="72"/>
                </a:cubicBezTo>
                <a:cubicBezTo>
                  <a:pt x="568" y="71"/>
                  <a:pt x="574" y="72"/>
                  <a:pt x="575" y="70"/>
                </a:cubicBezTo>
                <a:cubicBezTo>
                  <a:pt x="574" y="70"/>
                  <a:pt x="569" y="71"/>
                  <a:pt x="568" y="70"/>
                </a:cubicBezTo>
                <a:cubicBezTo>
                  <a:pt x="569" y="69"/>
                  <a:pt x="572" y="67"/>
                  <a:pt x="573" y="68"/>
                </a:cubicBezTo>
                <a:cubicBezTo>
                  <a:pt x="573" y="68"/>
                  <a:pt x="573" y="69"/>
                  <a:pt x="572" y="69"/>
                </a:cubicBezTo>
                <a:cubicBezTo>
                  <a:pt x="574" y="70"/>
                  <a:pt x="575" y="69"/>
                  <a:pt x="575" y="69"/>
                </a:cubicBezTo>
                <a:cubicBezTo>
                  <a:pt x="578" y="69"/>
                  <a:pt x="580" y="66"/>
                  <a:pt x="580" y="66"/>
                </a:cubicBezTo>
                <a:cubicBezTo>
                  <a:pt x="581" y="65"/>
                  <a:pt x="584" y="63"/>
                  <a:pt x="585" y="62"/>
                </a:cubicBezTo>
                <a:cubicBezTo>
                  <a:pt x="585" y="62"/>
                  <a:pt x="584" y="62"/>
                  <a:pt x="584" y="62"/>
                </a:cubicBezTo>
                <a:cubicBezTo>
                  <a:pt x="587" y="61"/>
                  <a:pt x="589" y="60"/>
                  <a:pt x="588" y="59"/>
                </a:cubicBezTo>
                <a:cubicBezTo>
                  <a:pt x="591" y="58"/>
                  <a:pt x="591" y="57"/>
                  <a:pt x="589" y="57"/>
                </a:cubicBezTo>
                <a:cubicBezTo>
                  <a:pt x="589" y="56"/>
                  <a:pt x="591" y="55"/>
                  <a:pt x="592" y="55"/>
                </a:cubicBezTo>
                <a:cubicBezTo>
                  <a:pt x="591" y="53"/>
                  <a:pt x="589" y="56"/>
                  <a:pt x="589" y="54"/>
                </a:cubicBezTo>
                <a:cubicBezTo>
                  <a:pt x="591" y="54"/>
                  <a:pt x="594" y="53"/>
                  <a:pt x="591" y="52"/>
                </a:cubicBezTo>
                <a:cubicBezTo>
                  <a:pt x="592" y="50"/>
                  <a:pt x="590" y="51"/>
                  <a:pt x="591" y="50"/>
                </a:cubicBezTo>
                <a:cubicBezTo>
                  <a:pt x="593" y="49"/>
                  <a:pt x="586" y="48"/>
                  <a:pt x="586" y="48"/>
                </a:cubicBezTo>
                <a:cubicBezTo>
                  <a:pt x="590" y="47"/>
                  <a:pt x="587" y="48"/>
                  <a:pt x="586" y="47"/>
                </a:cubicBezTo>
                <a:cubicBezTo>
                  <a:pt x="586" y="46"/>
                  <a:pt x="595" y="45"/>
                  <a:pt x="597" y="44"/>
                </a:cubicBezTo>
                <a:cubicBezTo>
                  <a:pt x="596" y="44"/>
                  <a:pt x="596" y="44"/>
                  <a:pt x="595" y="42"/>
                </a:cubicBezTo>
                <a:cubicBezTo>
                  <a:pt x="595" y="44"/>
                  <a:pt x="598" y="39"/>
                  <a:pt x="599" y="39"/>
                </a:cubicBezTo>
                <a:cubicBezTo>
                  <a:pt x="599" y="39"/>
                  <a:pt x="595" y="39"/>
                  <a:pt x="595" y="38"/>
                </a:cubicBezTo>
                <a:cubicBezTo>
                  <a:pt x="597" y="38"/>
                  <a:pt x="599" y="38"/>
                  <a:pt x="600" y="38"/>
                </a:cubicBezTo>
                <a:cubicBezTo>
                  <a:pt x="598" y="36"/>
                  <a:pt x="603" y="39"/>
                  <a:pt x="603" y="35"/>
                </a:cubicBezTo>
                <a:cubicBezTo>
                  <a:pt x="603" y="32"/>
                  <a:pt x="605" y="34"/>
                  <a:pt x="604" y="31"/>
                </a:cubicBezTo>
                <a:cubicBezTo>
                  <a:pt x="604" y="31"/>
                  <a:pt x="611" y="29"/>
                  <a:pt x="608" y="31"/>
                </a:cubicBezTo>
                <a:cubicBezTo>
                  <a:pt x="608" y="31"/>
                  <a:pt x="609" y="31"/>
                  <a:pt x="610" y="31"/>
                </a:cubicBezTo>
                <a:cubicBezTo>
                  <a:pt x="609" y="31"/>
                  <a:pt x="609" y="30"/>
                  <a:pt x="609" y="30"/>
                </a:cubicBezTo>
                <a:cubicBezTo>
                  <a:pt x="610" y="30"/>
                  <a:pt x="612" y="29"/>
                  <a:pt x="611" y="28"/>
                </a:cubicBezTo>
                <a:cubicBezTo>
                  <a:pt x="610" y="28"/>
                  <a:pt x="610" y="29"/>
                  <a:pt x="609" y="28"/>
                </a:cubicBezTo>
                <a:cubicBezTo>
                  <a:pt x="609" y="28"/>
                  <a:pt x="610" y="27"/>
                  <a:pt x="611" y="27"/>
                </a:cubicBezTo>
                <a:cubicBezTo>
                  <a:pt x="610" y="27"/>
                  <a:pt x="610" y="27"/>
                  <a:pt x="609" y="27"/>
                </a:cubicBezTo>
                <a:cubicBezTo>
                  <a:pt x="610" y="27"/>
                  <a:pt x="613" y="26"/>
                  <a:pt x="614" y="26"/>
                </a:cubicBezTo>
                <a:cubicBezTo>
                  <a:pt x="611" y="25"/>
                  <a:pt x="613" y="23"/>
                  <a:pt x="613" y="23"/>
                </a:cubicBezTo>
                <a:cubicBezTo>
                  <a:pt x="613" y="23"/>
                  <a:pt x="612" y="23"/>
                  <a:pt x="612" y="22"/>
                </a:cubicBezTo>
                <a:cubicBezTo>
                  <a:pt x="612" y="22"/>
                  <a:pt x="615" y="21"/>
                  <a:pt x="617" y="21"/>
                </a:cubicBezTo>
                <a:cubicBezTo>
                  <a:pt x="616" y="21"/>
                  <a:pt x="615" y="21"/>
                  <a:pt x="615" y="19"/>
                </a:cubicBezTo>
                <a:cubicBezTo>
                  <a:pt x="619" y="17"/>
                  <a:pt x="619" y="17"/>
                  <a:pt x="619" y="17"/>
                </a:cubicBezTo>
                <a:cubicBezTo>
                  <a:pt x="621" y="16"/>
                  <a:pt x="621" y="15"/>
                  <a:pt x="618" y="15"/>
                </a:cubicBezTo>
                <a:cubicBezTo>
                  <a:pt x="619" y="15"/>
                  <a:pt x="621" y="14"/>
                  <a:pt x="622" y="13"/>
                </a:cubicBezTo>
                <a:cubicBezTo>
                  <a:pt x="621" y="13"/>
                  <a:pt x="620" y="13"/>
                  <a:pt x="619" y="14"/>
                </a:cubicBezTo>
                <a:cubicBezTo>
                  <a:pt x="620" y="13"/>
                  <a:pt x="620" y="13"/>
                  <a:pt x="619" y="13"/>
                </a:cubicBezTo>
                <a:cubicBezTo>
                  <a:pt x="620" y="10"/>
                  <a:pt x="625" y="15"/>
                  <a:pt x="621" y="12"/>
                </a:cubicBezTo>
                <a:cubicBezTo>
                  <a:pt x="624" y="12"/>
                  <a:pt x="624" y="12"/>
                  <a:pt x="621" y="11"/>
                </a:cubicBezTo>
                <a:close/>
                <a:moveTo>
                  <a:pt x="124" y="55"/>
                </a:moveTo>
                <a:cubicBezTo>
                  <a:pt x="113" y="55"/>
                  <a:pt x="113" y="55"/>
                  <a:pt x="113" y="55"/>
                </a:cubicBezTo>
                <a:cubicBezTo>
                  <a:pt x="113" y="25"/>
                  <a:pt x="113" y="25"/>
                  <a:pt x="113" y="25"/>
                </a:cubicBezTo>
                <a:cubicBezTo>
                  <a:pt x="124" y="25"/>
                  <a:pt x="124" y="25"/>
                  <a:pt x="124" y="25"/>
                </a:cubicBezTo>
                <a:cubicBezTo>
                  <a:pt x="129" y="25"/>
                  <a:pt x="132" y="27"/>
                  <a:pt x="132" y="32"/>
                </a:cubicBezTo>
                <a:cubicBezTo>
                  <a:pt x="132" y="35"/>
                  <a:pt x="131" y="37"/>
                  <a:pt x="128" y="38"/>
                </a:cubicBezTo>
                <a:cubicBezTo>
                  <a:pt x="131" y="39"/>
                  <a:pt x="134" y="41"/>
                  <a:pt x="134" y="46"/>
                </a:cubicBezTo>
                <a:cubicBezTo>
                  <a:pt x="134" y="52"/>
                  <a:pt x="130" y="55"/>
                  <a:pt x="124" y="55"/>
                </a:cubicBezTo>
                <a:close/>
                <a:moveTo>
                  <a:pt x="166" y="42"/>
                </a:moveTo>
                <a:cubicBezTo>
                  <a:pt x="166" y="51"/>
                  <a:pt x="162" y="55"/>
                  <a:pt x="155" y="55"/>
                </a:cubicBezTo>
                <a:cubicBezTo>
                  <a:pt x="148" y="55"/>
                  <a:pt x="144" y="51"/>
                  <a:pt x="144" y="42"/>
                </a:cubicBezTo>
                <a:cubicBezTo>
                  <a:pt x="144" y="25"/>
                  <a:pt x="144" y="25"/>
                  <a:pt x="144" y="25"/>
                </a:cubicBezTo>
                <a:cubicBezTo>
                  <a:pt x="148" y="25"/>
                  <a:pt x="148" y="25"/>
                  <a:pt x="148" y="25"/>
                </a:cubicBezTo>
                <a:cubicBezTo>
                  <a:pt x="148" y="42"/>
                  <a:pt x="148" y="42"/>
                  <a:pt x="148" y="42"/>
                </a:cubicBezTo>
                <a:cubicBezTo>
                  <a:pt x="148" y="49"/>
                  <a:pt x="150" y="52"/>
                  <a:pt x="155" y="52"/>
                </a:cubicBezTo>
                <a:cubicBezTo>
                  <a:pt x="160" y="52"/>
                  <a:pt x="162" y="49"/>
                  <a:pt x="162" y="42"/>
                </a:cubicBezTo>
                <a:cubicBezTo>
                  <a:pt x="162" y="25"/>
                  <a:pt x="162" y="25"/>
                  <a:pt x="162" y="25"/>
                </a:cubicBezTo>
                <a:cubicBezTo>
                  <a:pt x="166" y="25"/>
                  <a:pt x="166" y="25"/>
                  <a:pt x="166" y="25"/>
                </a:cubicBezTo>
                <a:lnTo>
                  <a:pt x="166" y="42"/>
                </a:lnTo>
                <a:close/>
                <a:moveTo>
                  <a:pt x="186" y="55"/>
                </a:moveTo>
                <a:cubicBezTo>
                  <a:pt x="182" y="55"/>
                  <a:pt x="178" y="53"/>
                  <a:pt x="176" y="51"/>
                </a:cubicBezTo>
                <a:cubicBezTo>
                  <a:pt x="178" y="48"/>
                  <a:pt x="178" y="48"/>
                  <a:pt x="178" y="48"/>
                </a:cubicBezTo>
                <a:cubicBezTo>
                  <a:pt x="180" y="51"/>
                  <a:pt x="183" y="52"/>
                  <a:pt x="186" y="52"/>
                </a:cubicBezTo>
                <a:cubicBezTo>
                  <a:pt x="190" y="52"/>
                  <a:pt x="192" y="50"/>
                  <a:pt x="192" y="47"/>
                </a:cubicBezTo>
                <a:cubicBezTo>
                  <a:pt x="192" y="44"/>
                  <a:pt x="191" y="43"/>
                  <a:pt x="185" y="41"/>
                </a:cubicBezTo>
                <a:cubicBezTo>
                  <a:pt x="179" y="38"/>
                  <a:pt x="176" y="36"/>
                  <a:pt x="176" y="32"/>
                </a:cubicBezTo>
                <a:cubicBezTo>
                  <a:pt x="176" y="27"/>
                  <a:pt x="180" y="24"/>
                  <a:pt x="186" y="24"/>
                </a:cubicBezTo>
                <a:cubicBezTo>
                  <a:pt x="190" y="24"/>
                  <a:pt x="192" y="25"/>
                  <a:pt x="195" y="27"/>
                </a:cubicBezTo>
                <a:cubicBezTo>
                  <a:pt x="193" y="30"/>
                  <a:pt x="193" y="30"/>
                  <a:pt x="193" y="30"/>
                </a:cubicBezTo>
                <a:cubicBezTo>
                  <a:pt x="191" y="28"/>
                  <a:pt x="189" y="27"/>
                  <a:pt x="186" y="27"/>
                </a:cubicBezTo>
                <a:cubicBezTo>
                  <a:pt x="182" y="27"/>
                  <a:pt x="180" y="29"/>
                  <a:pt x="180" y="32"/>
                </a:cubicBezTo>
                <a:cubicBezTo>
                  <a:pt x="180" y="34"/>
                  <a:pt x="181" y="35"/>
                  <a:pt x="187" y="38"/>
                </a:cubicBezTo>
                <a:cubicBezTo>
                  <a:pt x="194" y="40"/>
                  <a:pt x="196" y="42"/>
                  <a:pt x="196" y="47"/>
                </a:cubicBezTo>
                <a:cubicBezTo>
                  <a:pt x="196" y="51"/>
                  <a:pt x="192" y="55"/>
                  <a:pt x="186" y="55"/>
                </a:cubicBezTo>
                <a:close/>
                <a:moveTo>
                  <a:pt x="210" y="55"/>
                </a:moveTo>
                <a:cubicBezTo>
                  <a:pt x="207" y="55"/>
                  <a:pt x="207" y="55"/>
                  <a:pt x="207" y="55"/>
                </a:cubicBezTo>
                <a:cubicBezTo>
                  <a:pt x="207" y="25"/>
                  <a:pt x="207" y="25"/>
                  <a:pt x="207" y="25"/>
                </a:cubicBezTo>
                <a:cubicBezTo>
                  <a:pt x="210" y="25"/>
                  <a:pt x="210" y="25"/>
                  <a:pt x="210" y="25"/>
                </a:cubicBezTo>
                <a:lnTo>
                  <a:pt x="210" y="55"/>
                </a:lnTo>
                <a:close/>
                <a:moveTo>
                  <a:pt x="244" y="55"/>
                </a:moveTo>
                <a:cubicBezTo>
                  <a:pt x="241" y="55"/>
                  <a:pt x="241" y="55"/>
                  <a:pt x="241" y="55"/>
                </a:cubicBezTo>
                <a:cubicBezTo>
                  <a:pt x="228" y="34"/>
                  <a:pt x="228" y="34"/>
                  <a:pt x="228" y="34"/>
                </a:cubicBezTo>
                <a:cubicBezTo>
                  <a:pt x="228" y="33"/>
                  <a:pt x="226" y="31"/>
                  <a:pt x="226" y="30"/>
                </a:cubicBezTo>
                <a:cubicBezTo>
                  <a:pt x="226" y="32"/>
                  <a:pt x="226" y="32"/>
                  <a:pt x="226" y="32"/>
                </a:cubicBezTo>
                <a:cubicBezTo>
                  <a:pt x="226" y="55"/>
                  <a:pt x="226" y="55"/>
                  <a:pt x="226" y="55"/>
                </a:cubicBezTo>
                <a:cubicBezTo>
                  <a:pt x="223" y="55"/>
                  <a:pt x="223" y="55"/>
                  <a:pt x="223" y="55"/>
                </a:cubicBezTo>
                <a:cubicBezTo>
                  <a:pt x="223" y="25"/>
                  <a:pt x="223" y="25"/>
                  <a:pt x="223" y="25"/>
                </a:cubicBezTo>
                <a:cubicBezTo>
                  <a:pt x="226" y="25"/>
                  <a:pt x="226" y="25"/>
                  <a:pt x="226" y="25"/>
                </a:cubicBezTo>
                <a:cubicBezTo>
                  <a:pt x="239" y="46"/>
                  <a:pt x="239" y="46"/>
                  <a:pt x="239" y="46"/>
                </a:cubicBezTo>
                <a:cubicBezTo>
                  <a:pt x="240" y="47"/>
                  <a:pt x="241" y="48"/>
                  <a:pt x="241" y="49"/>
                </a:cubicBezTo>
                <a:cubicBezTo>
                  <a:pt x="241" y="47"/>
                  <a:pt x="241" y="47"/>
                  <a:pt x="241" y="47"/>
                </a:cubicBezTo>
                <a:cubicBezTo>
                  <a:pt x="241" y="25"/>
                  <a:pt x="241" y="25"/>
                  <a:pt x="241" y="25"/>
                </a:cubicBezTo>
                <a:cubicBezTo>
                  <a:pt x="244" y="25"/>
                  <a:pt x="244" y="25"/>
                  <a:pt x="244" y="25"/>
                </a:cubicBezTo>
                <a:lnTo>
                  <a:pt x="244" y="55"/>
                </a:lnTo>
                <a:close/>
                <a:moveTo>
                  <a:pt x="276" y="55"/>
                </a:moveTo>
                <a:cubicBezTo>
                  <a:pt x="257" y="55"/>
                  <a:pt x="257" y="55"/>
                  <a:pt x="257" y="55"/>
                </a:cubicBezTo>
                <a:cubicBezTo>
                  <a:pt x="257" y="25"/>
                  <a:pt x="257" y="25"/>
                  <a:pt x="257" y="25"/>
                </a:cubicBezTo>
                <a:cubicBezTo>
                  <a:pt x="275" y="25"/>
                  <a:pt x="275" y="25"/>
                  <a:pt x="275" y="25"/>
                </a:cubicBezTo>
                <a:cubicBezTo>
                  <a:pt x="275" y="28"/>
                  <a:pt x="275" y="28"/>
                  <a:pt x="275" y="28"/>
                </a:cubicBezTo>
                <a:cubicBezTo>
                  <a:pt x="260" y="28"/>
                  <a:pt x="260" y="28"/>
                  <a:pt x="260" y="28"/>
                </a:cubicBezTo>
                <a:cubicBezTo>
                  <a:pt x="260" y="37"/>
                  <a:pt x="260" y="37"/>
                  <a:pt x="260" y="37"/>
                </a:cubicBezTo>
                <a:cubicBezTo>
                  <a:pt x="269" y="37"/>
                  <a:pt x="269" y="37"/>
                  <a:pt x="269" y="37"/>
                </a:cubicBezTo>
                <a:cubicBezTo>
                  <a:pt x="269" y="40"/>
                  <a:pt x="269" y="40"/>
                  <a:pt x="269" y="40"/>
                </a:cubicBezTo>
                <a:cubicBezTo>
                  <a:pt x="260" y="40"/>
                  <a:pt x="260" y="40"/>
                  <a:pt x="260" y="40"/>
                </a:cubicBezTo>
                <a:cubicBezTo>
                  <a:pt x="260" y="52"/>
                  <a:pt x="260" y="52"/>
                  <a:pt x="260" y="52"/>
                </a:cubicBezTo>
                <a:cubicBezTo>
                  <a:pt x="276" y="52"/>
                  <a:pt x="276" y="52"/>
                  <a:pt x="276" y="52"/>
                </a:cubicBezTo>
                <a:lnTo>
                  <a:pt x="276" y="55"/>
                </a:lnTo>
                <a:close/>
                <a:moveTo>
                  <a:pt x="293" y="55"/>
                </a:moveTo>
                <a:cubicBezTo>
                  <a:pt x="289" y="55"/>
                  <a:pt x="285" y="53"/>
                  <a:pt x="283" y="51"/>
                </a:cubicBezTo>
                <a:cubicBezTo>
                  <a:pt x="285" y="48"/>
                  <a:pt x="285" y="48"/>
                  <a:pt x="285" y="48"/>
                </a:cubicBezTo>
                <a:cubicBezTo>
                  <a:pt x="287" y="51"/>
                  <a:pt x="290" y="52"/>
                  <a:pt x="293" y="52"/>
                </a:cubicBezTo>
                <a:cubicBezTo>
                  <a:pt x="297" y="52"/>
                  <a:pt x="300" y="50"/>
                  <a:pt x="300" y="47"/>
                </a:cubicBezTo>
                <a:cubicBezTo>
                  <a:pt x="300" y="44"/>
                  <a:pt x="298" y="43"/>
                  <a:pt x="292" y="41"/>
                </a:cubicBezTo>
                <a:cubicBezTo>
                  <a:pt x="286" y="38"/>
                  <a:pt x="284" y="36"/>
                  <a:pt x="284" y="32"/>
                </a:cubicBezTo>
                <a:cubicBezTo>
                  <a:pt x="284" y="27"/>
                  <a:pt x="288" y="24"/>
                  <a:pt x="293" y="24"/>
                </a:cubicBezTo>
                <a:cubicBezTo>
                  <a:pt x="297" y="24"/>
                  <a:pt x="300" y="25"/>
                  <a:pt x="302" y="27"/>
                </a:cubicBezTo>
                <a:cubicBezTo>
                  <a:pt x="300" y="30"/>
                  <a:pt x="300" y="30"/>
                  <a:pt x="300" y="30"/>
                </a:cubicBezTo>
                <a:cubicBezTo>
                  <a:pt x="298" y="28"/>
                  <a:pt x="296" y="27"/>
                  <a:pt x="293" y="27"/>
                </a:cubicBezTo>
                <a:cubicBezTo>
                  <a:pt x="289" y="27"/>
                  <a:pt x="287" y="29"/>
                  <a:pt x="287" y="32"/>
                </a:cubicBezTo>
                <a:cubicBezTo>
                  <a:pt x="287" y="34"/>
                  <a:pt x="288" y="35"/>
                  <a:pt x="294" y="38"/>
                </a:cubicBezTo>
                <a:cubicBezTo>
                  <a:pt x="301" y="40"/>
                  <a:pt x="303" y="42"/>
                  <a:pt x="303" y="47"/>
                </a:cubicBezTo>
                <a:cubicBezTo>
                  <a:pt x="303" y="51"/>
                  <a:pt x="299" y="55"/>
                  <a:pt x="293" y="55"/>
                </a:cubicBezTo>
                <a:close/>
                <a:moveTo>
                  <a:pt x="321" y="55"/>
                </a:moveTo>
                <a:cubicBezTo>
                  <a:pt x="317" y="55"/>
                  <a:pt x="313" y="53"/>
                  <a:pt x="311" y="51"/>
                </a:cubicBezTo>
                <a:cubicBezTo>
                  <a:pt x="313" y="48"/>
                  <a:pt x="313" y="48"/>
                  <a:pt x="313" y="48"/>
                </a:cubicBezTo>
                <a:cubicBezTo>
                  <a:pt x="315" y="51"/>
                  <a:pt x="318" y="52"/>
                  <a:pt x="321" y="52"/>
                </a:cubicBezTo>
                <a:cubicBezTo>
                  <a:pt x="325" y="52"/>
                  <a:pt x="327" y="50"/>
                  <a:pt x="327" y="47"/>
                </a:cubicBezTo>
                <a:cubicBezTo>
                  <a:pt x="327" y="44"/>
                  <a:pt x="326" y="43"/>
                  <a:pt x="320" y="41"/>
                </a:cubicBezTo>
                <a:cubicBezTo>
                  <a:pt x="314" y="38"/>
                  <a:pt x="312" y="36"/>
                  <a:pt x="312" y="32"/>
                </a:cubicBezTo>
                <a:cubicBezTo>
                  <a:pt x="312" y="27"/>
                  <a:pt x="315" y="24"/>
                  <a:pt x="321" y="24"/>
                </a:cubicBezTo>
                <a:cubicBezTo>
                  <a:pt x="325" y="24"/>
                  <a:pt x="328" y="25"/>
                  <a:pt x="330" y="27"/>
                </a:cubicBezTo>
                <a:cubicBezTo>
                  <a:pt x="328" y="30"/>
                  <a:pt x="328" y="30"/>
                  <a:pt x="328" y="30"/>
                </a:cubicBezTo>
                <a:cubicBezTo>
                  <a:pt x="326" y="28"/>
                  <a:pt x="324" y="27"/>
                  <a:pt x="321" y="27"/>
                </a:cubicBezTo>
                <a:cubicBezTo>
                  <a:pt x="317" y="27"/>
                  <a:pt x="315" y="29"/>
                  <a:pt x="315" y="32"/>
                </a:cubicBezTo>
                <a:cubicBezTo>
                  <a:pt x="315" y="34"/>
                  <a:pt x="316" y="35"/>
                  <a:pt x="322" y="38"/>
                </a:cubicBezTo>
                <a:cubicBezTo>
                  <a:pt x="329" y="40"/>
                  <a:pt x="331" y="42"/>
                  <a:pt x="331" y="47"/>
                </a:cubicBezTo>
                <a:cubicBezTo>
                  <a:pt x="331" y="51"/>
                  <a:pt x="327" y="55"/>
                  <a:pt x="321" y="55"/>
                </a:cubicBezTo>
                <a:close/>
                <a:moveTo>
                  <a:pt x="365" y="55"/>
                </a:moveTo>
                <a:cubicBezTo>
                  <a:pt x="361" y="55"/>
                  <a:pt x="358" y="53"/>
                  <a:pt x="355" y="51"/>
                </a:cubicBezTo>
                <a:cubicBezTo>
                  <a:pt x="358" y="48"/>
                  <a:pt x="358" y="48"/>
                  <a:pt x="358" y="48"/>
                </a:cubicBezTo>
                <a:cubicBezTo>
                  <a:pt x="360" y="51"/>
                  <a:pt x="362" y="52"/>
                  <a:pt x="365" y="52"/>
                </a:cubicBezTo>
                <a:cubicBezTo>
                  <a:pt x="369" y="52"/>
                  <a:pt x="372" y="50"/>
                  <a:pt x="372" y="47"/>
                </a:cubicBezTo>
                <a:cubicBezTo>
                  <a:pt x="372" y="44"/>
                  <a:pt x="370" y="43"/>
                  <a:pt x="365" y="41"/>
                </a:cubicBezTo>
                <a:cubicBezTo>
                  <a:pt x="358" y="38"/>
                  <a:pt x="356" y="36"/>
                  <a:pt x="356" y="32"/>
                </a:cubicBezTo>
                <a:cubicBezTo>
                  <a:pt x="356" y="27"/>
                  <a:pt x="360" y="24"/>
                  <a:pt x="366" y="24"/>
                </a:cubicBezTo>
                <a:cubicBezTo>
                  <a:pt x="370" y="24"/>
                  <a:pt x="372" y="25"/>
                  <a:pt x="375" y="27"/>
                </a:cubicBezTo>
                <a:cubicBezTo>
                  <a:pt x="372" y="30"/>
                  <a:pt x="372" y="30"/>
                  <a:pt x="372" y="30"/>
                </a:cubicBezTo>
                <a:cubicBezTo>
                  <a:pt x="370" y="28"/>
                  <a:pt x="368" y="27"/>
                  <a:pt x="365" y="27"/>
                </a:cubicBezTo>
                <a:cubicBezTo>
                  <a:pt x="361" y="27"/>
                  <a:pt x="359" y="29"/>
                  <a:pt x="359" y="32"/>
                </a:cubicBezTo>
                <a:cubicBezTo>
                  <a:pt x="359" y="34"/>
                  <a:pt x="361" y="35"/>
                  <a:pt x="367" y="38"/>
                </a:cubicBezTo>
                <a:cubicBezTo>
                  <a:pt x="373" y="40"/>
                  <a:pt x="375" y="42"/>
                  <a:pt x="375" y="47"/>
                </a:cubicBezTo>
                <a:cubicBezTo>
                  <a:pt x="375" y="51"/>
                  <a:pt x="372" y="55"/>
                  <a:pt x="365" y="55"/>
                </a:cubicBezTo>
                <a:close/>
                <a:moveTo>
                  <a:pt x="396" y="55"/>
                </a:moveTo>
                <a:cubicBezTo>
                  <a:pt x="389" y="55"/>
                  <a:pt x="384" y="48"/>
                  <a:pt x="384" y="40"/>
                </a:cubicBezTo>
                <a:cubicBezTo>
                  <a:pt x="384" y="31"/>
                  <a:pt x="389" y="24"/>
                  <a:pt x="396" y="24"/>
                </a:cubicBezTo>
                <a:cubicBezTo>
                  <a:pt x="400" y="24"/>
                  <a:pt x="403" y="26"/>
                  <a:pt x="406" y="29"/>
                </a:cubicBezTo>
                <a:cubicBezTo>
                  <a:pt x="403" y="31"/>
                  <a:pt x="403" y="31"/>
                  <a:pt x="403" y="31"/>
                </a:cubicBezTo>
                <a:cubicBezTo>
                  <a:pt x="401" y="28"/>
                  <a:pt x="399" y="27"/>
                  <a:pt x="396" y="27"/>
                </a:cubicBezTo>
                <a:cubicBezTo>
                  <a:pt x="391" y="27"/>
                  <a:pt x="387" y="32"/>
                  <a:pt x="387" y="40"/>
                </a:cubicBezTo>
                <a:cubicBezTo>
                  <a:pt x="387" y="47"/>
                  <a:pt x="391" y="52"/>
                  <a:pt x="396" y="52"/>
                </a:cubicBezTo>
                <a:cubicBezTo>
                  <a:pt x="400" y="52"/>
                  <a:pt x="402" y="51"/>
                  <a:pt x="404" y="48"/>
                </a:cubicBezTo>
                <a:cubicBezTo>
                  <a:pt x="406" y="50"/>
                  <a:pt x="406" y="50"/>
                  <a:pt x="406" y="50"/>
                </a:cubicBezTo>
                <a:cubicBezTo>
                  <a:pt x="404" y="53"/>
                  <a:pt x="401" y="55"/>
                  <a:pt x="396" y="55"/>
                </a:cubicBezTo>
                <a:close/>
                <a:moveTo>
                  <a:pt x="437" y="55"/>
                </a:moveTo>
                <a:cubicBezTo>
                  <a:pt x="434" y="55"/>
                  <a:pt x="434" y="55"/>
                  <a:pt x="434" y="55"/>
                </a:cubicBezTo>
                <a:cubicBezTo>
                  <a:pt x="434" y="40"/>
                  <a:pt x="434" y="40"/>
                  <a:pt x="434" y="40"/>
                </a:cubicBezTo>
                <a:cubicBezTo>
                  <a:pt x="419" y="40"/>
                  <a:pt x="419" y="40"/>
                  <a:pt x="419" y="40"/>
                </a:cubicBezTo>
                <a:cubicBezTo>
                  <a:pt x="419" y="55"/>
                  <a:pt x="419" y="55"/>
                  <a:pt x="419" y="55"/>
                </a:cubicBezTo>
                <a:cubicBezTo>
                  <a:pt x="415" y="55"/>
                  <a:pt x="415" y="55"/>
                  <a:pt x="415" y="55"/>
                </a:cubicBezTo>
                <a:cubicBezTo>
                  <a:pt x="415" y="25"/>
                  <a:pt x="415" y="25"/>
                  <a:pt x="415" y="25"/>
                </a:cubicBezTo>
                <a:cubicBezTo>
                  <a:pt x="419" y="25"/>
                  <a:pt x="419" y="25"/>
                  <a:pt x="419" y="25"/>
                </a:cubicBezTo>
                <a:cubicBezTo>
                  <a:pt x="419" y="37"/>
                  <a:pt x="419" y="37"/>
                  <a:pt x="419" y="37"/>
                </a:cubicBezTo>
                <a:cubicBezTo>
                  <a:pt x="434" y="37"/>
                  <a:pt x="434" y="37"/>
                  <a:pt x="434" y="37"/>
                </a:cubicBezTo>
                <a:cubicBezTo>
                  <a:pt x="434" y="25"/>
                  <a:pt x="434" y="25"/>
                  <a:pt x="434" y="25"/>
                </a:cubicBezTo>
                <a:cubicBezTo>
                  <a:pt x="437" y="25"/>
                  <a:pt x="437" y="25"/>
                  <a:pt x="437" y="25"/>
                </a:cubicBezTo>
                <a:lnTo>
                  <a:pt x="437" y="55"/>
                </a:lnTo>
                <a:close/>
                <a:moveTo>
                  <a:pt x="459" y="55"/>
                </a:moveTo>
                <a:cubicBezTo>
                  <a:pt x="452" y="55"/>
                  <a:pt x="447" y="49"/>
                  <a:pt x="447" y="40"/>
                </a:cubicBezTo>
                <a:cubicBezTo>
                  <a:pt x="447" y="31"/>
                  <a:pt x="452" y="24"/>
                  <a:pt x="459" y="24"/>
                </a:cubicBezTo>
                <a:cubicBezTo>
                  <a:pt x="467" y="24"/>
                  <a:pt x="472" y="31"/>
                  <a:pt x="472" y="40"/>
                </a:cubicBezTo>
                <a:cubicBezTo>
                  <a:pt x="472" y="49"/>
                  <a:pt x="467" y="55"/>
                  <a:pt x="459" y="55"/>
                </a:cubicBezTo>
                <a:close/>
                <a:moveTo>
                  <a:pt x="491" y="76"/>
                </a:moveTo>
                <a:cubicBezTo>
                  <a:pt x="491" y="75"/>
                  <a:pt x="494" y="76"/>
                  <a:pt x="491" y="76"/>
                </a:cubicBezTo>
                <a:close/>
                <a:moveTo>
                  <a:pt x="492" y="55"/>
                </a:moveTo>
                <a:cubicBezTo>
                  <a:pt x="485" y="55"/>
                  <a:pt x="480" y="49"/>
                  <a:pt x="480" y="40"/>
                </a:cubicBezTo>
                <a:cubicBezTo>
                  <a:pt x="480" y="31"/>
                  <a:pt x="485" y="24"/>
                  <a:pt x="492" y="24"/>
                </a:cubicBezTo>
                <a:cubicBezTo>
                  <a:pt x="500" y="24"/>
                  <a:pt x="505" y="31"/>
                  <a:pt x="505" y="40"/>
                </a:cubicBezTo>
                <a:cubicBezTo>
                  <a:pt x="505" y="49"/>
                  <a:pt x="500" y="55"/>
                  <a:pt x="492" y="55"/>
                </a:cubicBezTo>
                <a:close/>
                <a:moveTo>
                  <a:pt x="533" y="55"/>
                </a:moveTo>
                <a:cubicBezTo>
                  <a:pt x="515" y="55"/>
                  <a:pt x="515" y="55"/>
                  <a:pt x="515" y="55"/>
                </a:cubicBezTo>
                <a:cubicBezTo>
                  <a:pt x="515" y="25"/>
                  <a:pt x="515" y="25"/>
                  <a:pt x="515" y="25"/>
                </a:cubicBezTo>
                <a:cubicBezTo>
                  <a:pt x="518" y="25"/>
                  <a:pt x="518" y="25"/>
                  <a:pt x="518" y="25"/>
                </a:cubicBezTo>
                <a:cubicBezTo>
                  <a:pt x="518" y="52"/>
                  <a:pt x="518" y="52"/>
                  <a:pt x="518" y="52"/>
                </a:cubicBezTo>
                <a:cubicBezTo>
                  <a:pt x="533" y="52"/>
                  <a:pt x="533" y="52"/>
                  <a:pt x="533" y="52"/>
                </a:cubicBezTo>
                <a:lnTo>
                  <a:pt x="533" y="55"/>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8"/>
          <p:cNvSpPr/>
          <p:nvPr userDrawn="1"/>
        </p:nvSpPr>
        <p:spPr bwMode="auto">
          <a:xfrm>
            <a:off x="8140700" y="898525"/>
            <a:ext cx="57150" cy="79375"/>
          </a:xfrm>
          <a:custGeom>
            <a:avLst/>
            <a:gdLst>
              <a:gd name="T0" fmla="*/ 2147483647 w 18"/>
              <a:gd name="T1" fmla="*/ 0 h 25"/>
              <a:gd name="T2" fmla="*/ 0 w 18"/>
              <a:gd name="T3" fmla="*/ 2147483647 h 25"/>
              <a:gd name="T4" fmla="*/ 2147483647 w 18"/>
              <a:gd name="T5" fmla="*/ 2147483647 h 25"/>
              <a:gd name="T6" fmla="*/ 2147483647 w 18"/>
              <a:gd name="T7" fmla="*/ 2147483647 h 25"/>
              <a:gd name="T8" fmla="*/ 2147483647 w 18"/>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25">
                <a:moveTo>
                  <a:pt x="9" y="0"/>
                </a:moveTo>
                <a:cubicBezTo>
                  <a:pt x="4" y="0"/>
                  <a:pt x="0" y="5"/>
                  <a:pt x="0" y="13"/>
                </a:cubicBezTo>
                <a:cubicBezTo>
                  <a:pt x="0" y="20"/>
                  <a:pt x="4" y="25"/>
                  <a:pt x="9" y="25"/>
                </a:cubicBezTo>
                <a:cubicBezTo>
                  <a:pt x="15" y="25"/>
                  <a:pt x="18" y="20"/>
                  <a:pt x="18" y="13"/>
                </a:cubicBezTo>
                <a:cubicBezTo>
                  <a:pt x="18" y="5"/>
                  <a:pt x="14" y="0"/>
                  <a:pt x="9"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9"/>
          <p:cNvSpPr/>
          <p:nvPr userDrawn="1"/>
        </p:nvSpPr>
        <p:spPr bwMode="auto">
          <a:xfrm>
            <a:off x="8513763" y="10414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1" y="0"/>
                  <a:pt x="0" y="0"/>
                </a:cubicBezTo>
                <a:cubicBezTo>
                  <a:pt x="0" y="0"/>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30"/>
          <p:cNvSpPr/>
          <p:nvPr userDrawn="1"/>
        </p:nvSpPr>
        <p:spPr bwMode="auto">
          <a:xfrm>
            <a:off x="8507413"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1"/>
          <p:cNvSpPr/>
          <p:nvPr userDrawn="1"/>
        </p:nvSpPr>
        <p:spPr bwMode="auto">
          <a:xfrm>
            <a:off x="7083425" y="939800"/>
            <a:ext cx="41275" cy="38100"/>
          </a:xfrm>
          <a:custGeom>
            <a:avLst/>
            <a:gdLst>
              <a:gd name="T0" fmla="*/ 2147483647 w 13"/>
              <a:gd name="T1" fmla="*/ 0 h 12"/>
              <a:gd name="T2" fmla="*/ 0 w 13"/>
              <a:gd name="T3" fmla="*/ 0 h 12"/>
              <a:gd name="T4" fmla="*/ 0 w 13"/>
              <a:gd name="T5" fmla="*/ 2147483647 h 12"/>
              <a:gd name="T6" fmla="*/ 2147483647 w 13"/>
              <a:gd name="T7" fmla="*/ 2147483647 h 12"/>
              <a:gd name="T8" fmla="*/ 2147483647 w 13"/>
              <a:gd name="T9" fmla="*/ 2147483647 h 12"/>
              <a:gd name="T10" fmla="*/ 2147483647 w 13"/>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12">
                <a:moveTo>
                  <a:pt x="7" y="0"/>
                </a:moveTo>
                <a:cubicBezTo>
                  <a:pt x="0" y="0"/>
                  <a:pt x="0" y="0"/>
                  <a:pt x="0" y="0"/>
                </a:cubicBezTo>
                <a:cubicBezTo>
                  <a:pt x="0" y="12"/>
                  <a:pt x="0" y="12"/>
                  <a:pt x="0" y="12"/>
                </a:cubicBezTo>
                <a:cubicBezTo>
                  <a:pt x="7" y="12"/>
                  <a:pt x="7" y="12"/>
                  <a:pt x="7" y="12"/>
                </a:cubicBezTo>
                <a:cubicBezTo>
                  <a:pt x="12" y="12"/>
                  <a:pt x="13" y="9"/>
                  <a:pt x="13" y="6"/>
                </a:cubicBezTo>
                <a:cubicBezTo>
                  <a:pt x="13" y="2"/>
                  <a:pt x="11" y="0"/>
                  <a:pt x="7"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2"/>
          <p:cNvSpPr/>
          <p:nvPr userDrawn="1"/>
        </p:nvSpPr>
        <p:spPr bwMode="auto">
          <a:xfrm>
            <a:off x="8051800" y="1054100"/>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Oval 33"/>
          <p:cNvSpPr>
            <a:spLocks noChangeArrowheads="1"/>
          </p:cNvSpPr>
          <p:nvPr userDrawn="1"/>
        </p:nvSpPr>
        <p:spPr bwMode="auto">
          <a:xfrm>
            <a:off x="8245475" y="898525"/>
            <a:ext cx="57150" cy="79375"/>
          </a:xfrm>
          <a:prstGeom prst="ellipse">
            <a:avLst/>
          </a:pr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33" name="Freeform 34"/>
          <p:cNvSpPr/>
          <p:nvPr userDrawn="1"/>
        </p:nvSpPr>
        <p:spPr bwMode="auto">
          <a:xfrm>
            <a:off x="7893050" y="1057275"/>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4" name="Freeform 35"/>
          <p:cNvSpPr/>
          <p:nvPr userDrawn="1"/>
        </p:nvSpPr>
        <p:spPr bwMode="auto">
          <a:xfrm>
            <a:off x="8080375" y="105410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36"/>
          <p:cNvSpPr/>
          <p:nvPr userDrawn="1"/>
        </p:nvSpPr>
        <p:spPr bwMode="auto">
          <a:xfrm>
            <a:off x="7800975" y="1050925"/>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1" y="0"/>
                  <a:pt x="0" y="0"/>
                  <a:pt x="0" y="1"/>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37"/>
          <p:cNvSpPr/>
          <p:nvPr userDrawn="1"/>
        </p:nvSpPr>
        <p:spPr bwMode="auto">
          <a:xfrm>
            <a:off x="7778750" y="10477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38"/>
          <p:cNvSpPr/>
          <p:nvPr userDrawn="1"/>
        </p:nvSpPr>
        <p:spPr bwMode="auto">
          <a:xfrm>
            <a:off x="7245350" y="1044575"/>
            <a:ext cx="6350" cy="3175"/>
          </a:xfrm>
          <a:custGeom>
            <a:avLst/>
            <a:gdLst>
              <a:gd name="T0" fmla="*/ 2147483647 w 2"/>
              <a:gd name="T1" fmla="*/ 0 h 1"/>
              <a:gd name="T2" fmla="*/ 0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0"/>
                  <a:pt x="0" y="0"/>
                  <a:pt x="0" y="1"/>
                </a:cubicBezTo>
                <a:cubicBezTo>
                  <a:pt x="1" y="1"/>
                  <a:pt x="2"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39"/>
          <p:cNvSpPr/>
          <p:nvPr userDrawn="1"/>
        </p:nvSpPr>
        <p:spPr bwMode="auto">
          <a:xfrm>
            <a:off x="7083425" y="901700"/>
            <a:ext cx="38100" cy="28575"/>
          </a:xfrm>
          <a:custGeom>
            <a:avLst/>
            <a:gdLst>
              <a:gd name="T0" fmla="*/ 2147483647 w 12"/>
              <a:gd name="T1" fmla="*/ 2147483647 h 9"/>
              <a:gd name="T2" fmla="*/ 2147483647 w 12"/>
              <a:gd name="T3" fmla="*/ 0 h 9"/>
              <a:gd name="T4" fmla="*/ 0 w 12"/>
              <a:gd name="T5" fmla="*/ 0 h 9"/>
              <a:gd name="T6" fmla="*/ 0 w 12"/>
              <a:gd name="T7" fmla="*/ 2147483647 h 9"/>
              <a:gd name="T8" fmla="*/ 2147483647 w 12"/>
              <a:gd name="T9" fmla="*/ 2147483647 h 9"/>
              <a:gd name="T10" fmla="*/ 2147483647 w 12"/>
              <a:gd name="T11" fmla="*/ 2147483647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9">
                <a:moveTo>
                  <a:pt x="12" y="4"/>
                </a:moveTo>
                <a:cubicBezTo>
                  <a:pt x="12" y="2"/>
                  <a:pt x="10" y="0"/>
                  <a:pt x="7" y="0"/>
                </a:cubicBezTo>
                <a:cubicBezTo>
                  <a:pt x="0" y="0"/>
                  <a:pt x="0" y="0"/>
                  <a:pt x="0" y="0"/>
                </a:cubicBezTo>
                <a:cubicBezTo>
                  <a:pt x="0" y="9"/>
                  <a:pt x="0" y="9"/>
                  <a:pt x="0" y="9"/>
                </a:cubicBezTo>
                <a:cubicBezTo>
                  <a:pt x="7" y="9"/>
                  <a:pt x="7" y="9"/>
                  <a:pt x="7" y="9"/>
                </a:cubicBezTo>
                <a:cubicBezTo>
                  <a:pt x="11" y="9"/>
                  <a:pt x="12" y="7"/>
                  <a:pt x="12" y="4"/>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40"/>
          <p:cNvSpPr>
            <a:spLocks noEditPoints="1"/>
          </p:cNvSpPr>
          <p:nvPr userDrawn="1"/>
        </p:nvSpPr>
        <p:spPr bwMode="auto">
          <a:xfrm>
            <a:off x="7070725" y="892175"/>
            <a:ext cx="66675" cy="95250"/>
          </a:xfrm>
          <a:custGeom>
            <a:avLst/>
            <a:gdLst>
              <a:gd name="T0" fmla="*/ 2147483647 w 21"/>
              <a:gd name="T1" fmla="*/ 2147483647 h 30"/>
              <a:gd name="T2" fmla="*/ 2147483647 w 21"/>
              <a:gd name="T3" fmla="*/ 2147483647 h 30"/>
              <a:gd name="T4" fmla="*/ 2147483647 w 21"/>
              <a:gd name="T5" fmla="*/ 0 h 30"/>
              <a:gd name="T6" fmla="*/ 0 w 21"/>
              <a:gd name="T7" fmla="*/ 0 h 30"/>
              <a:gd name="T8" fmla="*/ 0 w 21"/>
              <a:gd name="T9" fmla="*/ 2147483647 h 30"/>
              <a:gd name="T10" fmla="*/ 2147483647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2147483647 h 30"/>
              <a:gd name="T26" fmla="*/ 2147483647 w 21"/>
              <a:gd name="T27" fmla="*/ 2147483647 h 30"/>
              <a:gd name="T28" fmla="*/ 2147483647 w 21"/>
              <a:gd name="T29" fmla="*/ 2147483647 h 30"/>
              <a:gd name="T30" fmla="*/ 2147483647 w 21"/>
              <a:gd name="T31" fmla="*/ 2147483647 h 30"/>
              <a:gd name="T32" fmla="*/ 2147483647 w 21"/>
              <a:gd name="T33" fmla="*/ 2147483647 h 30"/>
              <a:gd name="T34" fmla="*/ 2147483647 w 21"/>
              <a:gd name="T35" fmla="*/ 2147483647 h 30"/>
              <a:gd name="T36" fmla="*/ 2147483647 w 21"/>
              <a:gd name="T37" fmla="*/ 2147483647 h 30"/>
              <a:gd name="T38" fmla="*/ 2147483647 w 21"/>
              <a:gd name="T39" fmla="*/ 2147483647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 h="30">
                <a:moveTo>
                  <a:pt x="15" y="13"/>
                </a:moveTo>
                <a:cubicBezTo>
                  <a:pt x="18" y="12"/>
                  <a:pt x="19" y="10"/>
                  <a:pt x="19" y="7"/>
                </a:cubicBezTo>
                <a:cubicBezTo>
                  <a:pt x="19" y="2"/>
                  <a:pt x="16" y="0"/>
                  <a:pt x="11" y="0"/>
                </a:cubicBezTo>
                <a:cubicBezTo>
                  <a:pt x="0" y="0"/>
                  <a:pt x="0" y="0"/>
                  <a:pt x="0" y="0"/>
                </a:cubicBezTo>
                <a:cubicBezTo>
                  <a:pt x="0" y="30"/>
                  <a:pt x="0" y="30"/>
                  <a:pt x="0" y="30"/>
                </a:cubicBezTo>
                <a:cubicBezTo>
                  <a:pt x="11" y="30"/>
                  <a:pt x="11" y="30"/>
                  <a:pt x="11" y="30"/>
                </a:cubicBezTo>
                <a:cubicBezTo>
                  <a:pt x="17" y="30"/>
                  <a:pt x="21" y="27"/>
                  <a:pt x="21" y="21"/>
                </a:cubicBezTo>
                <a:cubicBezTo>
                  <a:pt x="21" y="16"/>
                  <a:pt x="18" y="14"/>
                  <a:pt x="15" y="13"/>
                </a:cubicBezTo>
                <a:close/>
                <a:moveTo>
                  <a:pt x="4" y="3"/>
                </a:moveTo>
                <a:cubicBezTo>
                  <a:pt x="11" y="3"/>
                  <a:pt x="11" y="3"/>
                  <a:pt x="11" y="3"/>
                </a:cubicBezTo>
                <a:cubicBezTo>
                  <a:pt x="14" y="3"/>
                  <a:pt x="16" y="5"/>
                  <a:pt x="16" y="7"/>
                </a:cubicBezTo>
                <a:cubicBezTo>
                  <a:pt x="16" y="10"/>
                  <a:pt x="15" y="12"/>
                  <a:pt x="11" y="12"/>
                </a:cubicBezTo>
                <a:cubicBezTo>
                  <a:pt x="4" y="12"/>
                  <a:pt x="4" y="12"/>
                  <a:pt x="4" y="12"/>
                </a:cubicBezTo>
                <a:lnTo>
                  <a:pt x="4" y="3"/>
                </a:lnTo>
                <a:close/>
                <a:moveTo>
                  <a:pt x="11" y="27"/>
                </a:moveTo>
                <a:cubicBezTo>
                  <a:pt x="4" y="27"/>
                  <a:pt x="4" y="27"/>
                  <a:pt x="4" y="27"/>
                </a:cubicBezTo>
                <a:cubicBezTo>
                  <a:pt x="4" y="15"/>
                  <a:pt x="4" y="15"/>
                  <a:pt x="4" y="15"/>
                </a:cubicBezTo>
                <a:cubicBezTo>
                  <a:pt x="11" y="15"/>
                  <a:pt x="11" y="15"/>
                  <a:pt x="11" y="15"/>
                </a:cubicBezTo>
                <a:cubicBezTo>
                  <a:pt x="15" y="15"/>
                  <a:pt x="17" y="17"/>
                  <a:pt x="17" y="21"/>
                </a:cubicBezTo>
                <a:cubicBezTo>
                  <a:pt x="17" y="24"/>
                  <a:pt x="16" y="27"/>
                  <a:pt x="1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Freeform 41"/>
          <p:cNvSpPr/>
          <p:nvPr userDrawn="1"/>
        </p:nvSpPr>
        <p:spPr bwMode="auto">
          <a:xfrm>
            <a:off x="7169150" y="892175"/>
            <a:ext cx="69850" cy="95250"/>
          </a:xfrm>
          <a:custGeom>
            <a:avLst/>
            <a:gdLst>
              <a:gd name="T0" fmla="*/ 2147483647 w 22"/>
              <a:gd name="T1" fmla="*/ 2147483647 h 30"/>
              <a:gd name="T2" fmla="*/ 2147483647 w 22"/>
              <a:gd name="T3" fmla="*/ 2147483647 h 30"/>
              <a:gd name="T4" fmla="*/ 2147483647 w 22"/>
              <a:gd name="T5" fmla="*/ 2147483647 h 30"/>
              <a:gd name="T6" fmla="*/ 2147483647 w 22"/>
              <a:gd name="T7" fmla="*/ 0 h 30"/>
              <a:gd name="T8" fmla="*/ 0 w 22"/>
              <a:gd name="T9" fmla="*/ 0 h 30"/>
              <a:gd name="T10" fmla="*/ 0 w 22"/>
              <a:gd name="T11" fmla="*/ 2147483647 h 30"/>
              <a:gd name="T12" fmla="*/ 2147483647 w 22"/>
              <a:gd name="T13" fmla="*/ 2147483647 h 30"/>
              <a:gd name="T14" fmla="*/ 2147483647 w 22"/>
              <a:gd name="T15" fmla="*/ 2147483647 h 30"/>
              <a:gd name="T16" fmla="*/ 2147483647 w 22"/>
              <a:gd name="T17" fmla="*/ 0 h 30"/>
              <a:gd name="T18" fmla="*/ 2147483647 w 22"/>
              <a:gd name="T19" fmla="*/ 0 h 30"/>
              <a:gd name="T20" fmla="*/ 2147483647 w 22"/>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0">
                <a:moveTo>
                  <a:pt x="18" y="17"/>
                </a:moveTo>
                <a:cubicBezTo>
                  <a:pt x="18" y="24"/>
                  <a:pt x="16" y="27"/>
                  <a:pt x="11" y="27"/>
                </a:cubicBezTo>
                <a:cubicBezTo>
                  <a:pt x="6" y="27"/>
                  <a:pt x="4" y="24"/>
                  <a:pt x="4" y="17"/>
                </a:cubicBezTo>
                <a:cubicBezTo>
                  <a:pt x="4" y="0"/>
                  <a:pt x="4" y="0"/>
                  <a:pt x="4" y="0"/>
                </a:cubicBezTo>
                <a:cubicBezTo>
                  <a:pt x="0" y="0"/>
                  <a:pt x="0" y="0"/>
                  <a:pt x="0" y="0"/>
                </a:cubicBezTo>
                <a:cubicBezTo>
                  <a:pt x="0" y="17"/>
                  <a:pt x="0" y="17"/>
                  <a:pt x="0" y="17"/>
                </a:cubicBezTo>
                <a:cubicBezTo>
                  <a:pt x="0" y="26"/>
                  <a:pt x="4" y="30"/>
                  <a:pt x="11" y="30"/>
                </a:cubicBezTo>
                <a:cubicBezTo>
                  <a:pt x="18" y="30"/>
                  <a:pt x="22" y="26"/>
                  <a:pt x="22" y="17"/>
                </a:cubicBezTo>
                <a:cubicBezTo>
                  <a:pt x="22" y="0"/>
                  <a:pt x="22" y="0"/>
                  <a:pt x="22" y="0"/>
                </a:cubicBezTo>
                <a:cubicBezTo>
                  <a:pt x="18" y="0"/>
                  <a:pt x="18" y="0"/>
                  <a:pt x="18" y="0"/>
                </a:cubicBezTo>
                <a:lnTo>
                  <a:pt x="18"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42"/>
          <p:cNvSpPr/>
          <p:nvPr userDrawn="1"/>
        </p:nvSpPr>
        <p:spPr bwMode="auto">
          <a:xfrm>
            <a:off x="7270750"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0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6" y="1"/>
                  <a:pt x="14" y="0"/>
                  <a:pt x="10" y="0"/>
                </a:cubicBezTo>
                <a:cubicBezTo>
                  <a:pt x="4" y="0"/>
                  <a:pt x="0" y="3"/>
                  <a:pt x="0" y="8"/>
                </a:cubicBezTo>
                <a:cubicBezTo>
                  <a:pt x="0"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Rectangle 43"/>
          <p:cNvSpPr>
            <a:spLocks noChangeArrowheads="1"/>
          </p:cNvSpPr>
          <p:nvPr userDrawn="1"/>
        </p:nvSpPr>
        <p:spPr bwMode="auto">
          <a:xfrm>
            <a:off x="7369175" y="892175"/>
            <a:ext cx="95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44" name="Freeform 44"/>
          <p:cNvSpPr/>
          <p:nvPr userDrawn="1"/>
        </p:nvSpPr>
        <p:spPr bwMode="auto">
          <a:xfrm>
            <a:off x="7419975" y="892175"/>
            <a:ext cx="66675" cy="95250"/>
          </a:xfrm>
          <a:custGeom>
            <a:avLst/>
            <a:gdLst>
              <a:gd name="T0" fmla="*/ 2147483647 w 21"/>
              <a:gd name="T1" fmla="*/ 2147483647 h 30"/>
              <a:gd name="T2" fmla="*/ 2147483647 w 21"/>
              <a:gd name="T3" fmla="*/ 2147483647 h 30"/>
              <a:gd name="T4" fmla="*/ 2147483647 w 21"/>
              <a:gd name="T5" fmla="*/ 2147483647 h 30"/>
              <a:gd name="T6" fmla="*/ 2147483647 w 21"/>
              <a:gd name="T7" fmla="*/ 0 h 30"/>
              <a:gd name="T8" fmla="*/ 0 w 21"/>
              <a:gd name="T9" fmla="*/ 0 h 30"/>
              <a:gd name="T10" fmla="*/ 0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0 h 30"/>
              <a:gd name="T26" fmla="*/ 2147483647 w 21"/>
              <a:gd name="T27" fmla="*/ 0 h 30"/>
              <a:gd name="T28" fmla="*/ 2147483647 w 21"/>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 h="30">
                <a:moveTo>
                  <a:pt x="18" y="22"/>
                </a:moveTo>
                <a:cubicBezTo>
                  <a:pt x="18" y="24"/>
                  <a:pt x="18" y="24"/>
                  <a:pt x="18" y="24"/>
                </a:cubicBezTo>
                <a:cubicBezTo>
                  <a:pt x="18" y="23"/>
                  <a:pt x="17" y="22"/>
                  <a:pt x="16" y="21"/>
                </a:cubicBezTo>
                <a:cubicBezTo>
                  <a:pt x="3" y="0"/>
                  <a:pt x="3" y="0"/>
                  <a:pt x="3" y="0"/>
                </a:cubicBezTo>
                <a:cubicBezTo>
                  <a:pt x="0" y="0"/>
                  <a:pt x="0" y="0"/>
                  <a:pt x="0" y="0"/>
                </a:cubicBezTo>
                <a:cubicBezTo>
                  <a:pt x="0" y="30"/>
                  <a:pt x="0" y="30"/>
                  <a:pt x="0" y="30"/>
                </a:cubicBezTo>
                <a:cubicBezTo>
                  <a:pt x="3" y="30"/>
                  <a:pt x="3" y="30"/>
                  <a:pt x="3" y="30"/>
                </a:cubicBezTo>
                <a:cubicBezTo>
                  <a:pt x="3" y="7"/>
                  <a:pt x="3" y="7"/>
                  <a:pt x="3" y="7"/>
                </a:cubicBezTo>
                <a:cubicBezTo>
                  <a:pt x="3" y="5"/>
                  <a:pt x="3" y="5"/>
                  <a:pt x="3" y="5"/>
                </a:cubicBezTo>
                <a:cubicBezTo>
                  <a:pt x="3" y="6"/>
                  <a:pt x="5" y="8"/>
                  <a:pt x="5" y="9"/>
                </a:cubicBezTo>
                <a:cubicBezTo>
                  <a:pt x="18" y="30"/>
                  <a:pt x="18" y="30"/>
                  <a:pt x="18" y="30"/>
                </a:cubicBezTo>
                <a:cubicBezTo>
                  <a:pt x="21" y="30"/>
                  <a:pt x="21" y="30"/>
                  <a:pt x="21" y="30"/>
                </a:cubicBezTo>
                <a:cubicBezTo>
                  <a:pt x="21" y="0"/>
                  <a:pt x="21" y="0"/>
                  <a:pt x="21" y="0"/>
                </a:cubicBezTo>
                <a:cubicBezTo>
                  <a:pt x="18" y="0"/>
                  <a:pt x="18" y="0"/>
                  <a:pt x="18" y="0"/>
                </a:cubicBezTo>
                <a:lnTo>
                  <a:pt x="18" y="2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45"/>
          <p:cNvSpPr/>
          <p:nvPr userDrawn="1"/>
        </p:nvSpPr>
        <p:spPr bwMode="auto">
          <a:xfrm>
            <a:off x="7527925" y="892175"/>
            <a:ext cx="60325" cy="95250"/>
          </a:xfrm>
          <a:custGeom>
            <a:avLst/>
            <a:gdLst>
              <a:gd name="T0" fmla="*/ 2147483647 w 38"/>
              <a:gd name="T1" fmla="*/ 2147483647 h 60"/>
              <a:gd name="T2" fmla="*/ 2147483647 w 38"/>
              <a:gd name="T3" fmla="*/ 2147483647 h 60"/>
              <a:gd name="T4" fmla="*/ 2147483647 w 38"/>
              <a:gd name="T5" fmla="*/ 2147483647 h 60"/>
              <a:gd name="T6" fmla="*/ 2147483647 w 38"/>
              <a:gd name="T7" fmla="*/ 2147483647 h 60"/>
              <a:gd name="T8" fmla="*/ 2147483647 w 38"/>
              <a:gd name="T9" fmla="*/ 2147483647 h 60"/>
              <a:gd name="T10" fmla="*/ 2147483647 w 38"/>
              <a:gd name="T11" fmla="*/ 2147483647 h 60"/>
              <a:gd name="T12" fmla="*/ 2147483647 w 38"/>
              <a:gd name="T13" fmla="*/ 0 h 60"/>
              <a:gd name="T14" fmla="*/ 0 w 38"/>
              <a:gd name="T15" fmla="*/ 0 h 60"/>
              <a:gd name="T16" fmla="*/ 0 w 38"/>
              <a:gd name="T17" fmla="*/ 2147483647 h 60"/>
              <a:gd name="T18" fmla="*/ 2147483647 w 38"/>
              <a:gd name="T19" fmla="*/ 2147483647 h 60"/>
              <a:gd name="T20" fmla="*/ 2147483647 w 38"/>
              <a:gd name="T21" fmla="*/ 2147483647 h 60"/>
              <a:gd name="T22" fmla="*/ 2147483647 w 38"/>
              <a:gd name="T23" fmla="*/ 2147483647 h 60"/>
              <a:gd name="T24" fmla="*/ 2147483647 w 38"/>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 h="60">
                <a:moveTo>
                  <a:pt x="6" y="30"/>
                </a:moveTo>
                <a:lnTo>
                  <a:pt x="24" y="30"/>
                </a:lnTo>
                <a:lnTo>
                  <a:pt x="24" y="24"/>
                </a:lnTo>
                <a:lnTo>
                  <a:pt x="6" y="24"/>
                </a:lnTo>
                <a:lnTo>
                  <a:pt x="6" y="6"/>
                </a:lnTo>
                <a:lnTo>
                  <a:pt x="36" y="6"/>
                </a:lnTo>
                <a:lnTo>
                  <a:pt x="36" y="0"/>
                </a:lnTo>
                <a:lnTo>
                  <a:pt x="0" y="0"/>
                </a:lnTo>
                <a:lnTo>
                  <a:pt x="0" y="60"/>
                </a:lnTo>
                <a:lnTo>
                  <a:pt x="38" y="60"/>
                </a:lnTo>
                <a:lnTo>
                  <a:pt x="38" y="54"/>
                </a:lnTo>
                <a:lnTo>
                  <a:pt x="6" y="54"/>
                </a:lnTo>
                <a:lnTo>
                  <a:pt x="6"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46"/>
          <p:cNvSpPr/>
          <p:nvPr userDrawn="1"/>
        </p:nvSpPr>
        <p:spPr bwMode="auto">
          <a:xfrm>
            <a:off x="76104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5" y="0"/>
                  <a:pt x="1" y="3"/>
                  <a:pt x="1" y="8"/>
                </a:cubicBezTo>
                <a:cubicBezTo>
                  <a:pt x="1" y="12"/>
                  <a:pt x="3" y="14"/>
                  <a:pt x="9" y="17"/>
                </a:cubicBezTo>
                <a:cubicBezTo>
                  <a:pt x="15" y="19"/>
                  <a:pt x="17" y="20"/>
                  <a:pt x="17" y="23"/>
                </a:cubicBezTo>
                <a:cubicBezTo>
                  <a:pt x="17"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7" name="Freeform 47"/>
          <p:cNvSpPr/>
          <p:nvPr userDrawn="1"/>
        </p:nvSpPr>
        <p:spPr bwMode="auto">
          <a:xfrm>
            <a:off x="76993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4" y="0"/>
                  <a:pt x="1" y="3"/>
                  <a:pt x="1" y="8"/>
                </a:cubicBezTo>
                <a:cubicBezTo>
                  <a:pt x="1"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48"/>
          <p:cNvSpPr/>
          <p:nvPr userDrawn="1"/>
        </p:nvSpPr>
        <p:spPr bwMode="auto">
          <a:xfrm>
            <a:off x="78390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2" y="14"/>
                </a:moveTo>
                <a:cubicBezTo>
                  <a:pt x="6" y="11"/>
                  <a:pt x="4" y="10"/>
                  <a:pt x="4" y="8"/>
                </a:cubicBezTo>
                <a:cubicBezTo>
                  <a:pt x="4" y="5"/>
                  <a:pt x="6" y="3"/>
                  <a:pt x="10" y="3"/>
                </a:cubicBezTo>
                <a:cubicBezTo>
                  <a:pt x="13" y="3"/>
                  <a:pt x="15" y="4"/>
                  <a:pt x="17" y="6"/>
                </a:cubicBezTo>
                <a:cubicBezTo>
                  <a:pt x="20" y="3"/>
                  <a:pt x="20" y="3"/>
                  <a:pt x="20" y="3"/>
                </a:cubicBezTo>
                <a:cubicBezTo>
                  <a:pt x="17" y="1"/>
                  <a:pt x="15" y="0"/>
                  <a:pt x="11" y="0"/>
                </a:cubicBezTo>
                <a:cubicBezTo>
                  <a:pt x="5" y="0"/>
                  <a:pt x="1" y="3"/>
                  <a:pt x="1" y="8"/>
                </a:cubicBezTo>
                <a:cubicBezTo>
                  <a:pt x="1" y="12"/>
                  <a:pt x="3" y="14"/>
                  <a:pt x="10" y="17"/>
                </a:cubicBezTo>
                <a:cubicBezTo>
                  <a:pt x="15" y="19"/>
                  <a:pt x="17" y="20"/>
                  <a:pt x="17" y="23"/>
                </a:cubicBezTo>
                <a:cubicBezTo>
                  <a:pt x="17" y="26"/>
                  <a:pt x="14" y="28"/>
                  <a:pt x="10" y="28"/>
                </a:cubicBezTo>
                <a:cubicBezTo>
                  <a:pt x="7" y="28"/>
                  <a:pt x="5" y="27"/>
                  <a:pt x="3" y="24"/>
                </a:cubicBezTo>
                <a:cubicBezTo>
                  <a:pt x="0" y="27"/>
                  <a:pt x="0" y="27"/>
                  <a:pt x="0" y="27"/>
                </a:cubicBezTo>
                <a:cubicBezTo>
                  <a:pt x="3" y="29"/>
                  <a:pt x="6" y="31"/>
                  <a:pt x="10" y="31"/>
                </a:cubicBezTo>
                <a:cubicBezTo>
                  <a:pt x="17" y="31"/>
                  <a:pt x="20" y="27"/>
                  <a:pt x="20" y="23"/>
                </a:cubicBezTo>
                <a:cubicBezTo>
                  <a:pt x="20" y="18"/>
                  <a:pt x="18" y="16"/>
                  <a:pt x="1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49"/>
          <p:cNvSpPr/>
          <p:nvPr userDrawn="1"/>
        </p:nvSpPr>
        <p:spPr bwMode="auto">
          <a:xfrm>
            <a:off x="7931150" y="889000"/>
            <a:ext cx="69850" cy="98425"/>
          </a:xfrm>
          <a:custGeom>
            <a:avLst/>
            <a:gdLst>
              <a:gd name="T0" fmla="*/ 2147483647 w 22"/>
              <a:gd name="T1" fmla="*/ 2147483647 h 31"/>
              <a:gd name="T2" fmla="*/ 2147483647 w 22"/>
              <a:gd name="T3" fmla="*/ 2147483647 h 31"/>
              <a:gd name="T4" fmla="*/ 2147483647 w 22"/>
              <a:gd name="T5" fmla="*/ 2147483647 h 31"/>
              <a:gd name="T6" fmla="*/ 2147483647 w 22"/>
              <a:gd name="T7" fmla="*/ 2147483647 h 31"/>
              <a:gd name="T8" fmla="*/ 2147483647 w 22"/>
              <a:gd name="T9" fmla="*/ 2147483647 h 31"/>
              <a:gd name="T10" fmla="*/ 2147483647 w 22"/>
              <a:gd name="T11" fmla="*/ 0 h 31"/>
              <a:gd name="T12" fmla="*/ 0 w 22"/>
              <a:gd name="T13" fmla="*/ 2147483647 h 31"/>
              <a:gd name="T14" fmla="*/ 2147483647 w 22"/>
              <a:gd name="T15" fmla="*/ 2147483647 h 31"/>
              <a:gd name="T16" fmla="*/ 2147483647 w 22"/>
              <a:gd name="T17" fmla="*/ 2147483647 h 31"/>
              <a:gd name="T18" fmla="*/ 2147483647 w 22"/>
              <a:gd name="T19" fmla="*/ 2147483647 h 31"/>
              <a:gd name="T20" fmla="*/ 2147483647 w 22"/>
              <a:gd name="T21" fmla="*/ 2147483647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1">
                <a:moveTo>
                  <a:pt x="12" y="28"/>
                </a:moveTo>
                <a:cubicBezTo>
                  <a:pt x="7" y="28"/>
                  <a:pt x="3" y="23"/>
                  <a:pt x="3" y="16"/>
                </a:cubicBezTo>
                <a:cubicBezTo>
                  <a:pt x="3" y="8"/>
                  <a:pt x="7" y="3"/>
                  <a:pt x="12" y="3"/>
                </a:cubicBezTo>
                <a:cubicBezTo>
                  <a:pt x="15" y="3"/>
                  <a:pt x="17" y="4"/>
                  <a:pt x="19" y="7"/>
                </a:cubicBezTo>
                <a:cubicBezTo>
                  <a:pt x="22" y="5"/>
                  <a:pt x="22" y="5"/>
                  <a:pt x="22" y="5"/>
                </a:cubicBezTo>
                <a:cubicBezTo>
                  <a:pt x="19" y="2"/>
                  <a:pt x="16" y="0"/>
                  <a:pt x="12" y="0"/>
                </a:cubicBezTo>
                <a:cubicBezTo>
                  <a:pt x="5" y="0"/>
                  <a:pt x="0" y="7"/>
                  <a:pt x="0" y="16"/>
                </a:cubicBezTo>
                <a:cubicBezTo>
                  <a:pt x="0" y="24"/>
                  <a:pt x="5" y="31"/>
                  <a:pt x="12" y="31"/>
                </a:cubicBezTo>
                <a:cubicBezTo>
                  <a:pt x="17" y="31"/>
                  <a:pt x="20" y="29"/>
                  <a:pt x="22" y="26"/>
                </a:cubicBezTo>
                <a:cubicBezTo>
                  <a:pt x="20" y="24"/>
                  <a:pt x="20" y="24"/>
                  <a:pt x="20" y="24"/>
                </a:cubicBezTo>
                <a:cubicBezTo>
                  <a:pt x="18" y="27"/>
                  <a:pt x="16"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50"/>
          <p:cNvSpPr/>
          <p:nvPr userDrawn="1"/>
        </p:nvSpPr>
        <p:spPr bwMode="auto">
          <a:xfrm>
            <a:off x="8029575" y="892175"/>
            <a:ext cx="69850" cy="95250"/>
          </a:xfrm>
          <a:custGeom>
            <a:avLst/>
            <a:gdLst>
              <a:gd name="T0" fmla="*/ 2147483647 w 44"/>
              <a:gd name="T1" fmla="*/ 2147483647 h 60"/>
              <a:gd name="T2" fmla="*/ 2147483647 w 44"/>
              <a:gd name="T3" fmla="*/ 2147483647 h 60"/>
              <a:gd name="T4" fmla="*/ 2147483647 w 44"/>
              <a:gd name="T5" fmla="*/ 0 h 60"/>
              <a:gd name="T6" fmla="*/ 0 w 44"/>
              <a:gd name="T7" fmla="*/ 0 h 60"/>
              <a:gd name="T8" fmla="*/ 0 w 44"/>
              <a:gd name="T9" fmla="*/ 2147483647 h 60"/>
              <a:gd name="T10" fmla="*/ 2147483647 w 44"/>
              <a:gd name="T11" fmla="*/ 2147483647 h 60"/>
              <a:gd name="T12" fmla="*/ 2147483647 w 44"/>
              <a:gd name="T13" fmla="*/ 2147483647 h 60"/>
              <a:gd name="T14" fmla="*/ 2147483647 w 44"/>
              <a:gd name="T15" fmla="*/ 2147483647 h 60"/>
              <a:gd name="T16" fmla="*/ 2147483647 w 44"/>
              <a:gd name="T17" fmla="*/ 2147483647 h 60"/>
              <a:gd name="T18" fmla="*/ 2147483647 w 44"/>
              <a:gd name="T19" fmla="*/ 2147483647 h 60"/>
              <a:gd name="T20" fmla="*/ 2147483647 w 44"/>
              <a:gd name="T21" fmla="*/ 0 h 60"/>
              <a:gd name="T22" fmla="*/ 2147483647 w 44"/>
              <a:gd name="T23" fmla="*/ 0 h 60"/>
              <a:gd name="T24" fmla="*/ 2147483647 w 44"/>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60">
                <a:moveTo>
                  <a:pt x="38" y="24"/>
                </a:moveTo>
                <a:lnTo>
                  <a:pt x="8" y="24"/>
                </a:lnTo>
                <a:lnTo>
                  <a:pt x="8" y="0"/>
                </a:lnTo>
                <a:lnTo>
                  <a:pt x="0" y="0"/>
                </a:lnTo>
                <a:lnTo>
                  <a:pt x="0" y="60"/>
                </a:lnTo>
                <a:lnTo>
                  <a:pt x="8" y="60"/>
                </a:lnTo>
                <a:lnTo>
                  <a:pt x="8" y="30"/>
                </a:lnTo>
                <a:lnTo>
                  <a:pt x="38" y="30"/>
                </a:lnTo>
                <a:lnTo>
                  <a:pt x="38" y="60"/>
                </a:lnTo>
                <a:lnTo>
                  <a:pt x="44" y="60"/>
                </a:lnTo>
                <a:lnTo>
                  <a:pt x="44" y="0"/>
                </a:lnTo>
                <a:lnTo>
                  <a:pt x="38" y="0"/>
                </a:lnTo>
                <a:lnTo>
                  <a:pt x="38"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51"/>
          <p:cNvSpPr>
            <a:spLocks noEditPoints="1"/>
          </p:cNvSpPr>
          <p:nvPr userDrawn="1"/>
        </p:nvSpPr>
        <p:spPr bwMode="auto">
          <a:xfrm>
            <a:off x="8131175"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8"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52"/>
          <p:cNvSpPr>
            <a:spLocks noEditPoints="1"/>
          </p:cNvSpPr>
          <p:nvPr userDrawn="1"/>
        </p:nvSpPr>
        <p:spPr bwMode="auto">
          <a:xfrm>
            <a:off x="8235950"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7"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53"/>
          <p:cNvSpPr/>
          <p:nvPr userDrawn="1"/>
        </p:nvSpPr>
        <p:spPr bwMode="auto">
          <a:xfrm>
            <a:off x="8347075" y="892175"/>
            <a:ext cx="58738" cy="95250"/>
          </a:xfrm>
          <a:custGeom>
            <a:avLst/>
            <a:gdLst>
              <a:gd name="T0" fmla="*/ 2147483647 w 37"/>
              <a:gd name="T1" fmla="*/ 0 h 60"/>
              <a:gd name="T2" fmla="*/ 0 w 37"/>
              <a:gd name="T3" fmla="*/ 0 h 60"/>
              <a:gd name="T4" fmla="*/ 0 w 37"/>
              <a:gd name="T5" fmla="*/ 2147483647 h 60"/>
              <a:gd name="T6" fmla="*/ 2147483647 w 37"/>
              <a:gd name="T7" fmla="*/ 2147483647 h 60"/>
              <a:gd name="T8" fmla="*/ 2147483647 w 37"/>
              <a:gd name="T9" fmla="*/ 2147483647 h 60"/>
              <a:gd name="T10" fmla="*/ 2147483647 w 37"/>
              <a:gd name="T11" fmla="*/ 2147483647 h 60"/>
              <a:gd name="T12" fmla="*/ 2147483647 w 37"/>
              <a:gd name="T13" fmla="*/ 0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 h="60">
                <a:moveTo>
                  <a:pt x="6" y="0"/>
                </a:moveTo>
                <a:lnTo>
                  <a:pt x="0" y="0"/>
                </a:lnTo>
                <a:lnTo>
                  <a:pt x="0" y="60"/>
                </a:lnTo>
                <a:lnTo>
                  <a:pt x="37" y="60"/>
                </a:lnTo>
                <a:lnTo>
                  <a:pt x="37" y="54"/>
                </a:lnTo>
                <a:lnTo>
                  <a:pt x="6" y="54"/>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54"/>
          <p:cNvSpPr/>
          <p:nvPr userDrawn="1"/>
        </p:nvSpPr>
        <p:spPr bwMode="auto">
          <a:xfrm>
            <a:off x="7753350" y="446088"/>
            <a:ext cx="130175" cy="303212"/>
          </a:xfrm>
          <a:custGeom>
            <a:avLst/>
            <a:gdLst>
              <a:gd name="T0" fmla="*/ 0 w 41"/>
              <a:gd name="T1" fmla="*/ 2147483647 h 95"/>
              <a:gd name="T2" fmla="*/ 2147483647 w 41"/>
              <a:gd name="T3" fmla="*/ 2147483647 h 95"/>
              <a:gd name="T4" fmla="*/ 0 w 41"/>
              <a:gd name="T5" fmla="*/ 0 h 95"/>
              <a:gd name="T6" fmla="*/ 2147483647 w 41"/>
              <a:gd name="T7" fmla="*/ 2147483647 h 95"/>
              <a:gd name="T8" fmla="*/ 0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0" y="95"/>
                </a:moveTo>
                <a:cubicBezTo>
                  <a:pt x="25" y="92"/>
                  <a:pt x="41" y="74"/>
                  <a:pt x="41" y="47"/>
                </a:cubicBezTo>
                <a:cubicBezTo>
                  <a:pt x="41" y="21"/>
                  <a:pt x="25" y="2"/>
                  <a:pt x="0" y="0"/>
                </a:cubicBezTo>
                <a:cubicBezTo>
                  <a:pt x="15" y="13"/>
                  <a:pt x="17" y="39"/>
                  <a:pt x="17" y="47"/>
                </a:cubicBezTo>
                <a:cubicBezTo>
                  <a:pt x="17" y="55"/>
                  <a:pt x="15" y="82"/>
                  <a:pt x="0" y="95"/>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55"/>
          <p:cNvSpPr/>
          <p:nvPr userDrawn="1"/>
        </p:nvSpPr>
        <p:spPr bwMode="auto">
          <a:xfrm>
            <a:off x="7210425" y="452438"/>
            <a:ext cx="241300" cy="290512"/>
          </a:xfrm>
          <a:custGeom>
            <a:avLst/>
            <a:gdLst>
              <a:gd name="T0" fmla="*/ 2147483647 w 76"/>
              <a:gd name="T1" fmla="*/ 2147483647 h 91"/>
              <a:gd name="T2" fmla="*/ 2147483647 w 76"/>
              <a:gd name="T3" fmla="*/ 2147483647 h 91"/>
              <a:gd name="T4" fmla="*/ 2147483647 w 76"/>
              <a:gd name="T5" fmla="*/ 2147483647 h 91"/>
              <a:gd name="T6" fmla="*/ 2147483647 w 76"/>
              <a:gd name="T7" fmla="*/ 2147483647 h 91"/>
              <a:gd name="T8" fmla="*/ 2147483647 w 76"/>
              <a:gd name="T9" fmla="*/ 2147483647 h 91"/>
              <a:gd name="T10" fmla="*/ 2147483647 w 76"/>
              <a:gd name="T11" fmla="*/ 2147483647 h 91"/>
              <a:gd name="T12" fmla="*/ 2147483647 w 76"/>
              <a:gd name="T13" fmla="*/ 2147483647 h 91"/>
              <a:gd name="T14" fmla="*/ 2147483647 w 76"/>
              <a:gd name="T15" fmla="*/ 2147483647 h 91"/>
              <a:gd name="T16" fmla="*/ 2147483647 w 76"/>
              <a:gd name="T17" fmla="*/ 2147483647 h 91"/>
              <a:gd name="T18" fmla="*/ 2147483647 w 76"/>
              <a:gd name="T19" fmla="*/ 2147483647 h 91"/>
              <a:gd name="T20" fmla="*/ 2147483647 w 76"/>
              <a:gd name="T21" fmla="*/ 2147483647 h 91"/>
              <a:gd name="T22" fmla="*/ 2147483647 w 76"/>
              <a:gd name="T23" fmla="*/ 2147483647 h 91"/>
              <a:gd name="T24" fmla="*/ 2147483647 w 76"/>
              <a:gd name="T25" fmla="*/ 2147483647 h 91"/>
              <a:gd name="T26" fmla="*/ 2147483647 w 76"/>
              <a:gd name="T27" fmla="*/ 2147483647 h 91"/>
              <a:gd name="T28" fmla="*/ 2147483647 w 76"/>
              <a:gd name="T29" fmla="*/ 2147483647 h 91"/>
              <a:gd name="T30" fmla="*/ 2147483647 w 76"/>
              <a:gd name="T31" fmla="*/ 0 h 91"/>
              <a:gd name="T32" fmla="*/ 0 w 76"/>
              <a:gd name="T33" fmla="*/ 0 h 91"/>
              <a:gd name="T34" fmla="*/ 0 w 76"/>
              <a:gd name="T35" fmla="*/ 2147483647 h 91"/>
              <a:gd name="T36" fmla="*/ 2147483647 w 76"/>
              <a:gd name="T37" fmla="*/ 2147483647 h 91"/>
              <a:gd name="T38" fmla="*/ 2147483647 w 76"/>
              <a:gd name="T39" fmla="*/ 2147483647 h 91"/>
              <a:gd name="T40" fmla="*/ 2147483647 w 76"/>
              <a:gd name="T41" fmla="*/ 2147483647 h 91"/>
              <a:gd name="T42" fmla="*/ 2147483647 w 76"/>
              <a:gd name="T43" fmla="*/ 2147483647 h 91"/>
              <a:gd name="T44" fmla="*/ 0 w 76"/>
              <a:gd name="T45" fmla="*/ 2147483647 h 91"/>
              <a:gd name="T46" fmla="*/ 0 w 76"/>
              <a:gd name="T47" fmla="*/ 2147483647 h 91"/>
              <a:gd name="T48" fmla="*/ 2147483647 w 76"/>
              <a:gd name="T49" fmla="*/ 2147483647 h 91"/>
              <a:gd name="T50" fmla="*/ 2147483647 w 76"/>
              <a:gd name="T51" fmla="*/ 2147483647 h 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6" h="91">
                <a:moveTo>
                  <a:pt x="75" y="91"/>
                </a:moveTo>
                <a:cubicBezTo>
                  <a:pt x="76" y="67"/>
                  <a:pt x="76" y="67"/>
                  <a:pt x="76" y="67"/>
                </a:cubicBezTo>
                <a:cubicBezTo>
                  <a:pt x="72" y="67"/>
                  <a:pt x="72" y="67"/>
                  <a:pt x="72" y="67"/>
                </a:cubicBezTo>
                <a:cubicBezTo>
                  <a:pt x="69" y="78"/>
                  <a:pt x="59" y="87"/>
                  <a:pt x="44" y="87"/>
                </a:cubicBezTo>
                <a:cubicBezTo>
                  <a:pt x="29" y="87"/>
                  <a:pt x="29" y="87"/>
                  <a:pt x="29" y="87"/>
                </a:cubicBezTo>
                <a:cubicBezTo>
                  <a:pt x="29" y="87"/>
                  <a:pt x="29" y="81"/>
                  <a:pt x="29" y="78"/>
                </a:cubicBezTo>
                <a:cubicBezTo>
                  <a:pt x="29" y="75"/>
                  <a:pt x="29" y="49"/>
                  <a:pt x="29" y="46"/>
                </a:cubicBezTo>
                <a:cubicBezTo>
                  <a:pt x="60" y="46"/>
                  <a:pt x="60" y="46"/>
                  <a:pt x="60" y="46"/>
                </a:cubicBezTo>
                <a:cubicBezTo>
                  <a:pt x="60" y="40"/>
                  <a:pt x="60" y="40"/>
                  <a:pt x="60" y="40"/>
                </a:cubicBezTo>
                <a:cubicBezTo>
                  <a:pt x="29" y="40"/>
                  <a:pt x="29" y="40"/>
                  <a:pt x="29" y="40"/>
                </a:cubicBezTo>
                <a:cubicBezTo>
                  <a:pt x="29" y="15"/>
                  <a:pt x="29" y="15"/>
                  <a:pt x="29" y="15"/>
                </a:cubicBezTo>
                <a:cubicBezTo>
                  <a:pt x="29" y="11"/>
                  <a:pt x="29" y="4"/>
                  <a:pt x="29" y="4"/>
                </a:cubicBezTo>
                <a:cubicBezTo>
                  <a:pt x="44" y="4"/>
                  <a:pt x="44" y="4"/>
                  <a:pt x="44" y="4"/>
                </a:cubicBezTo>
                <a:cubicBezTo>
                  <a:pt x="61" y="4"/>
                  <a:pt x="68" y="14"/>
                  <a:pt x="70" y="23"/>
                </a:cubicBezTo>
                <a:cubicBezTo>
                  <a:pt x="73" y="23"/>
                  <a:pt x="73" y="23"/>
                  <a:pt x="73" y="23"/>
                </a:cubicBezTo>
                <a:cubicBezTo>
                  <a:pt x="73" y="0"/>
                  <a:pt x="73" y="0"/>
                  <a:pt x="73" y="0"/>
                </a:cubicBezTo>
                <a:cubicBezTo>
                  <a:pt x="0" y="0"/>
                  <a:pt x="0" y="0"/>
                  <a:pt x="0" y="0"/>
                </a:cubicBezTo>
                <a:cubicBezTo>
                  <a:pt x="0" y="2"/>
                  <a:pt x="0" y="2"/>
                  <a:pt x="0" y="2"/>
                </a:cubicBezTo>
                <a:cubicBezTo>
                  <a:pt x="9" y="6"/>
                  <a:pt x="9" y="6"/>
                  <a:pt x="9" y="6"/>
                </a:cubicBezTo>
                <a:cubicBezTo>
                  <a:pt x="9" y="6"/>
                  <a:pt x="9" y="11"/>
                  <a:pt x="9" y="15"/>
                </a:cubicBezTo>
                <a:cubicBezTo>
                  <a:pt x="9" y="76"/>
                  <a:pt x="9" y="76"/>
                  <a:pt x="9" y="76"/>
                </a:cubicBezTo>
                <a:cubicBezTo>
                  <a:pt x="9" y="79"/>
                  <a:pt x="9" y="85"/>
                  <a:pt x="9" y="85"/>
                </a:cubicBezTo>
                <a:cubicBezTo>
                  <a:pt x="0" y="88"/>
                  <a:pt x="0" y="88"/>
                  <a:pt x="0" y="88"/>
                </a:cubicBezTo>
                <a:cubicBezTo>
                  <a:pt x="0" y="91"/>
                  <a:pt x="0" y="91"/>
                  <a:pt x="0" y="91"/>
                </a:cubicBezTo>
                <a:cubicBezTo>
                  <a:pt x="43" y="91"/>
                  <a:pt x="43" y="91"/>
                  <a:pt x="43" y="91"/>
                </a:cubicBezTo>
                <a:lnTo>
                  <a:pt x="75" y="91"/>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56"/>
          <p:cNvSpPr/>
          <p:nvPr userDrawn="1"/>
        </p:nvSpPr>
        <p:spPr bwMode="auto">
          <a:xfrm>
            <a:off x="6831013" y="452438"/>
            <a:ext cx="293687" cy="290512"/>
          </a:xfrm>
          <a:custGeom>
            <a:avLst/>
            <a:gdLst>
              <a:gd name="T0" fmla="*/ 2147483647 w 92"/>
              <a:gd name="T1" fmla="*/ 2147483647 h 91"/>
              <a:gd name="T2" fmla="*/ 2147483647 w 92"/>
              <a:gd name="T3" fmla="*/ 2147483647 h 91"/>
              <a:gd name="T4" fmla="*/ 2147483647 w 92"/>
              <a:gd name="T5" fmla="*/ 2147483647 h 91"/>
              <a:gd name="T6" fmla="*/ 2147483647 w 92"/>
              <a:gd name="T7" fmla="*/ 2147483647 h 91"/>
              <a:gd name="T8" fmla="*/ 2147483647 w 92"/>
              <a:gd name="T9" fmla="*/ 2147483647 h 91"/>
              <a:gd name="T10" fmla="*/ 2147483647 w 92"/>
              <a:gd name="T11" fmla="*/ 2147483647 h 91"/>
              <a:gd name="T12" fmla="*/ 2147483647 w 92"/>
              <a:gd name="T13" fmla="*/ 2147483647 h 91"/>
              <a:gd name="T14" fmla="*/ 2147483647 w 92"/>
              <a:gd name="T15" fmla="*/ 2147483647 h 91"/>
              <a:gd name="T16" fmla="*/ 2147483647 w 92"/>
              <a:gd name="T17" fmla="*/ 2147483647 h 91"/>
              <a:gd name="T18" fmla="*/ 2147483647 w 92"/>
              <a:gd name="T19" fmla="*/ 2147483647 h 91"/>
              <a:gd name="T20" fmla="*/ 2147483647 w 92"/>
              <a:gd name="T21" fmla="*/ 2147483647 h 91"/>
              <a:gd name="T22" fmla="*/ 2147483647 w 92"/>
              <a:gd name="T23" fmla="*/ 2147483647 h 91"/>
              <a:gd name="T24" fmla="*/ 2147483647 w 92"/>
              <a:gd name="T25" fmla="*/ 2147483647 h 91"/>
              <a:gd name="T26" fmla="*/ 2147483647 w 92"/>
              <a:gd name="T27" fmla="*/ 2147483647 h 91"/>
              <a:gd name="T28" fmla="*/ 2147483647 w 92"/>
              <a:gd name="T29" fmla="*/ 0 h 91"/>
              <a:gd name="T30" fmla="*/ 2147483647 w 92"/>
              <a:gd name="T31" fmla="*/ 0 h 91"/>
              <a:gd name="T32" fmla="*/ 2147483647 w 92"/>
              <a:gd name="T33" fmla="*/ 2147483647 h 91"/>
              <a:gd name="T34" fmla="*/ 2147483647 w 92"/>
              <a:gd name="T35" fmla="*/ 2147483647 h 91"/>
              <a:gd name="T36" fmla="*/ 2147483647 w 92"/>
              <a:gd name="T37" fmla="*/ 2147483647 h 91"/>
              <a:gd name="T38" fmla="*/ 2147483647 w 92"/>
              <a:gd name="T39" fmla="*/ 2147483647 h 91"/>
              <a:gd name="T40" fmla="*/ 2147483647 w 92"/>
              <a:gd name="T41" fmla="*/ 2147483647 h 91"/>
              <a:gd name="T42" fmla="*/ 2147483647 w 92"/>
              <a:gd name="T43" fmla="*/ 0 h 91"/>
              <a:gd name="T44" fmla="*/ 0 w 92"/>
              <a:gd name="T45" fmla="*/ 0 h 91"/>
              <a:gd name="T46" fmla="*/ 0 w 92"/>
              <a:gd name="T47" fmla="*/ 2147483647 h 91"/>
              <a:gd name="T48" fmla="*/ 2147483647 w 92"/>
              <a:gd name="T49" fmla="*/ 2147483647 h 91"/>
              <a:gd name="T50" fmla="*/ 2147483647 w 92"/>
              <a:gd name="T51" fmla="*/ 2147483647 h 91"/>
              <a:gd name="T52" fmla="*/ 2147483647 w 92"/>
              <a:gd name="T53" fmla="*/ 2147483647 h 91"/>
              <a:gd name="T54" fmla="*/ 2147483647 w 92"/>
              <a:gd name="T55" fmla="*/ 2147483647 h 91"/>
              <a:gd name="T56" fmla="*/ 2147483647 w 92"/>
              <a:gd name="T57" fmla="*/ 2147483647 h 91"/>
              <a:gd name="T58" fmla="*/ 2147483647 w 92"/>
              <a:gd name="T59" fmla="*/ 2147483647 h 91"/>
              <a:gd name="T60" fmla="*/ 0 w 92"/>
              <a:gd name="T61" fmla="*/ 2147483647 h 91"/>
              <a:gd name="T62" fmla="*/ 0 w 92"/>
              <a:gd name="T63" fmla="*/ 2147483647 h 91"/>
              <a:gd name="T64" fmla="*/ 2147483647 w 92"/>
              <a:gd name="T65" fmla="*/ 2147483647 h 91"/>
              <a:gd name="T66" fmla="*/ 2147483647 w 92"/>
              <a:gd name="T67" fmla="*/ 2147483647 h 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2" h="91">
                <a:moveTo>
                  <a:pt x="22" y="88"/>
                </a:moveTo>
                <a:cubicBezTo>
                  <a:pt x="13" y="85"/>
                  <a:pt x="13" y="85"/>
                  <a:pt x="13" y="85"/>
                </a:cubicBezTo>
                <a:cubicBezTo>
                  <a:pt x="13" y="85"/>
                  <a:pt x="13" y="85"/>
                  <a:pt x="13" y="85"/>
                </a:cubicBezTo>
                <a:cubicBezTo>
                  <a:pt x="13" y="85"/>
                  <a:pt x="13" y="79"/>
                  <a:pt x="13" y="76"/>
                </a:cubicBezTo>
                <a:cubicBezTo>
                  <a:pt x="13" y="18"/>
                  <a:pt x="13" y="18"/>
                  <a:pt x="13" y="18"/>
                </a:cubicBezTo>
                <a:cubicBezTo>
                  <a:pt x="13" y="15"/>
                  <a:pt x="13" y="10"/>
                  <a:pt x="13" y="8"/>
                </a:cubicBezTo>
                <a:cubicBezTo>
                  <a:pt x="78" y="91"/>
                  <a:pt x="78" y="91"/>
                  <a:pt x="78" y="91"/>
                </a:cubicBezTo>
                <a:cubicBezTo>
                  <a:pt x="83" y="91"/>
                  <a:pt x="83" y="91"/>
                  <a:pt x="83" y="91"/>
                </a:cubicBezTo>
                <a:cubicBezTo>
                  <a:pt x="84" y="91"/>
                  <a:pt x="84" y="91"/>
                  <a:pt x="84" y="91"/>
                </a:cubicBezTo>
                <a:cubicBezTo>
                  <a:pt x="84" y="91"/>
                  <a:pt x="84" y="91"/>
                  <a:pt x="84" y="91"/>
                </a:cubicBezTo>
                <a:cubicBezTo>
                  <a:pt x="84" y="15"/>
                  <a:pt x="84" y="15"/>
                  <a:pt x="84" y="15"/>
                </a:cubicBezTo>
                <a:cubicBezTo>
                  <a:pt x="84" y="11"/>
                  <a:pt x="84" y="6"/>
                  <a:pt x="84" y="6"/>
                </a:cubicBezTo>
                <a:cubicBezTo>
                  <a:pt x="84" y="6"/>
                  <a:pt x="84" y="6"/>
                  <a:pt x="84" y="6"/>
                </a:cubicBezTo>
                <a:cubicBezTo>
                  <a:pt x="92" y="2"/>
                  <a:pt x="92" y="2"/>
                  <a:pt x="92" y="2"/>
                </a:cubicBezTo>
                <a:cubicBezTo>
                  <a:pt x="92" y="0"/>
                  <a:pt x="92" y="0"/>
                  <a:pt x="92" y="0"/>
                </a:cubicBezTo>
                <a:cubicBezTo>
                  <a:pt x="71" y="0"/>
                  <a:pt x="71" y="0"/>
                  <a:pt x="71" y="0"/>
                </a:cubicBezTo>
                <a:cubicBezTo>
                  <a:pt x="71" y="2"/>
                  <a:pt x="71" y="2"/>
                  <a:pt x="71" y="2"/>
                </a:cubicBezTo>
                <a:cubicBezTo>
                  <a:pt x="78" y="5"/>
                  <a:pt x="78" y="5"/>
                  <a:pt x="78" y="5"/>
                </a:cubicBezTo>
                <a:cubicBezTo>
                  <a:pt x="78" y="6"/>
                  <a:pt x="78" y="6"/>
                  <a:pt x="78" y="6"/>
                </a:cubicBezTo>
                <a:cubicBezTo>
                  <a:pt x="78" y="6"/>
                  <a:pt x="79" y="11"/>
                  <a:pt x="79" y="15"/>
                </a:cubicBezTo>
                <a:cubicBezTo>
                  <a:pt x="79" y="59"/>
                  <a:pt x="79" y="59"/>
                  <a:pt x="79" y="59"/>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8" y="12"/>
                  <a:pt x="8" y="15"/>
                </a:cubicBezTo>
                <a:cubicBezTo>
                  <a:pt x="8" y="76"/>
                  <a:pt x="8" y="76"/>
                  <a:pt x="8" y="76"/>
                </a:cubicBezTo>
                <a:cubicBezTo>
                  <a:pt x="8" y="79"/>
                  <a:pt x="8" y="85"/>
                  <a:pt x="8" y="85"/>
                </a:cubicBezTo>
                <a:cubicBezTo>
                  <a:pt x="8" y="85"/>
                  <a:pt x="8" y="85"/>
                  <a:pt x="8" y="85"/>
                </a:cubicBezTo>
                <a:cubicBezTo>
                  <a:pt x="0" y="88"/>
                  <a:pt x="0" y="88"/>
                  <a:pt x="0" y="88"/>
                </a:cubicBezTo>
                <a:cubicBezTo>
                  <a:pt x="0" y="91"/>
                  <a:pt x="0" y="91"/>
                  <a:pt x="0" y="91"/>
                </a:cubicBezTo>
                <a:cubicBezTo>
                  <a:pt x="22" y="91"/>
                  <a:pt x="22" y="91"/>
                  <a:pt x="22" y="91"/>
                </a:cubicBezTo>
                <a:lnTo>
                  <a:pt x="22" y="88"/>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57"/>
          <p:cNvSpPr/>
          <p:nvPr userDrawn="1"/>
        </p:nvSpPr>
        <p:spPr bwMode="auto">
          <a:xfrm>
            <a:off x="7959725" y="452438"/>
            <a:ext cx="361950" cy="290512"/>
          </a:xfrm>
          <a:custGeom>
            <a:avLst/>
            <a:gdLst>
              <a:gd name="T0" fmla="*/ 2147483647 w 114"/>
              <a:gd name="T1" fmla="*/ 2147483647 h 91"/>
              <a:gd name="T2" fmla="*/ 2147483647 w 114"/>
              <a:gd name="T3" fmla="*/ 2147483647 h 91"/>
              <a:gd name="T4" fmla="*/ 2147483647 w 114"/>
              <a:gd name="T5" fmla="*/ 2147483647 h 91"/>
              <a:gd name="T6" fmla="*/ 2147483647 w 114"/>
              <a:gd name="T7" fmla="*/ 2147483647 h 91"/>
              <a:gd name="T8" fmla="*/ 2147483647 w 114"/>
              <a:gd name="T9" fmla="*/ 2147483647 h 91"/>
              <a:gd name="T10" fmla="*/ 2147483647 w 114"/>
              <a:gd name="T11" fmla="*/ 2147483647 h 91"/>
              <a:gd name="T12" fmla="*/ 2147483647 w 114"/>
              <a:gd name="T13" fmla="*/ 2147483647 h 91"/>
              <a:gd name="T14" fmla="*/ 2147483647 w 114"/>
              <a:gd name="T15" fmla="*/ 2147483647 h 91"/>
              <a:gd name="T16" fmla="*/ 2147483647 w 114"/>
              <a:gd name="T17" fmla="*/ 2147483647 h 91"/>
              <a:gd name="T18" fmla="*/ 2147483647 w 114"/>
              <a:gd name="T19" fmla="*/ 2147483647 h 91"/>
              <a:gd name="T20" fmla="*/ 2147483647 w 114"/>
              <a:gd name="T21" fmla="*/ 2147483647 h 91"/>
              <a:gd name="T22" fmla="*/ 2147483647 w 114"/>
              <a:gd name="T23" fmla="*/ 2147483647 h 91"/>
              <a:gd name="T24" fmla="*/ 2147483647 w 114"/>
              <a:gd name="T25" fmla="*/ 2147483647 h 91"/>
              <a:gd name="T26" fmla="*/ 2147483647 w 114"/>
              <a:gd name="T27" fmla="*/ 2147483647 h 91"/>
              <a:gd name="T28" fmla="*/ 2147483647 w 114"/>
              <a:gd name="T29" fmla="*/ 2147483647 h 91"/>
              <a:gd name="T30" fmla="*/ 2147483647 w 114"/>
              <a:gd name="T31" fmla="*/ 2147483647 h 91"/>
              <a:gd name="T32" fmla="*/ 2147483647 w 114"/>
              <a:gd name="T33" fmla="*/ 2147483647 h 91"/>
              <a:gd name="T34" fmla="*/ 2147483647 w 114"/>
              <a:gd name="T35" fmla="*/ 2147483647 h 91"/>
              <a:gd name="T36" fmla="*/ 2147483647 w 114"/>
              <a:gd name="T37" fmla="*/ 2147483647 h 91"/>
              <a:gd name="T38" fmla="*/ 2147483647 w 114"/>
              <a:gd name="T39" fmla="*/ 2147483647 h 91"/>
              <a:gd name="T40" fmla="*/ 2147483647 w 114"/>
              <a:gd name="T41" fmla="*/ 2147483647 h 91"/>
              <a:gd name="T42" fmla="*/ 2147483647 w 114"/>
              <a:gd name="T43" fmla="*/ 0 h 91"/>
              <a:gd name="T44" fmla="*/ 2147483647 w 114"/>
              <a:gd name="T45" fmla="*/ 0 h 91"/>
              <a:gd name="T46" fmla="*/ 2147483647 w 114"/>
              <a:gd name="T47" fmla="*/ 0 h 91"/>
              <a:gd name="T48" fmla="*/ 2147483647 w 114"/>
              <a:gd name="T49" fmla="*/ 2147483647 h 91"/>
              <a:gd name="T50" fmla="*/ 2147483647 w 114"/>
              <a:gd name="T51" fmla="*/ 0 h 91"/>
              <a:gd name="T52" fmla="*/ 0 w 114"/>
              <a:gd name="T53" fmla="*/ 0 h 91"/>
              <a:gd name="T54" fmla="*/ 0 w 114"/>
              <a:gd name="T55" fmla="*/ 2147483647 h 91"/>
              <a:gd name="T56" fmla="*/ 2147483647 w 114"/>
              <a:gd name="T57" fmla="*/ 2147483647 h 91"/>
              <a:gd name="T58" fmla="*/ 2147483647 w 114"/>
              <a:gd name="T59" fmla="*/ 2147483647 h 91"/>
              <a:gd name="T60" fmla="*/ 2147483647 w 114"/>
              <a:gd name="T61" fmla="*/ 2147483647 h 91"/>
              <a:gd name="T62" fmla="*/ 2147483647 w 114"/>
              <a:gd name="T63" fmla="*/ 2147483647 h 91"/>
              <a:gd name="T64" fmla="*/ 2147483647 w 114"/>
              <a:gd name="T65" fmla="*/ 2147483647 h 91"/>
              <a:gd name="T66" fmla="*/ 2147483647 w 114"/>
              <a:gd name="T67" fmla="*/ 2147483647 h 91"/>
              <a:gd name="T68" fmla="*/ 0 w 114"/>
              <a:gd name="T69" fmla="*/ 2147483647 h 91"/>
              <a:gd name="T70" fmla="*/ 0 w 114"/>
              <a:gd name="T71" fmla="*/ 2147483647 h 91"/>
              <a:gd name="T72" fmla="*/ 2147483647 w 114"/>
              <a:gd name="T73" fmla="*/ 2147483647 h 91"/>
              <a:gd name="T74" fmla="*/ 2147483647 w 114"/>
              <a:gd name="T75" fmla="*/ 2147483647 h 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4" h="91">
                <a:moveTo>
                  <a:pt x="24" y="88"/>
                </a:moveTo>
                <a:cubicBezTo>
                  <a:pt x="14" y="85"/>
                  <a:pt x="14" y="85"/>
                  <a:pt x="14" y="85"/>
                </a:cubicBezTo>
                <a:cubicBezTo>
                  <a:pt x="14" y="85"/>
                  <a:pt x="14" y="85"/>
                  <a:pt x="14" y="85"/>
                </a:cubicBezTo>
                <a:cubicBezTo>
                  <a:pt x="14" y="85"/>
                  <a:pt x="14" y="80"/>
                  <a:pt x="14" y="77"/>
                </a:cubicBezTo>
                <a:cubicBezTo>
                  <a:pt x="14" y="11"/>
                  <a:pt x="14" y="11"/>
                  <a:pt x="14" y="11"/>
                </a:cubicBezTo>
                <a:cubicBezTo>
                  <a:pt x="15" y="15"/>
                  <a:pt x="16" y="16"/>
                  <a:pt x="17" y="19"/>
                </a:cubicBezTo>
                <a:cubicBezTo>
                  <a:pt x="45" y="91"/>
                  <a:pt x="45" y="91"/>
                  <a:pt x="45" y="91"/>
                </a:cubicBezTo>
                <a:cubicBezTo>
                  <a:pt x="51" y="91"/>
                  <a:pt x="51" y="91"/>
                  <a:pt x="51" y="91"/>
                </a:cubicBezTo>
                <a:cubicBezTo>
                  <a:pt x="52" y="91"/>
                  <a:pt x="52" y="91"/>
                  <a:pt x="52" y="91"/>
                </a:cubicBezTo>
                <a:cubicBezTo>
                  <a:pt x="85" y="11"/>
                  <a:pt x="85" y="11"/>
                  <a:pt x="85" y="11"/>
                </a:cubicBezTo>
                <a:cubicBezTo>
                  <a:pt x="85" y="77"/>
                  <a:pt x="85" y="77"/>
                  <a:pt x="85" y="77"/>
                </a:cubicBezTo>
                <a:cubicBezTo>
                  <a:pt x="85" y="79"/>
                  <a:pt x="84" y="85"/>
                  <a:pt x="84" y="85"/>
                </a:cubicBezTo>
                <a:cubicBezTo>
                  <a:pt x="75" y="88"/>
                  <a:pt x="75" y="88"/>
                  <a:pt x="75" y="88"/>
                </a:cubicBezTo>
                <a:cubicBezTo>
                  <a:pt x="75" y="91"/>
                  <a:pt x="75" y="91"/>
                  <a:pt x="75" y="91"/>
                </a:cubicBezTo>
                <a:cubicBezTo>
                  <a:pt x="114" y="91"/>
                  <a:pt x="114" y="91"/>
                  <a:pt x="114" y="91"/>
                </a:cubicBezTo>
                <a:cubicBezTo>
                  <a:pt x="114" y="88"/>
                  <a:pt x="114" y="88"/>
                  <a:pt x="114" y="88"/>
                </a:cubicBezTo>
                <a:cubicBezTo>
                  <a:pt x="105" y="85"/>
                  <a:pt x="105" y="85"/>
                  <a:pt x="105" y="85"/>
                </a:cubicBezTo>
                <a:cubicBezTo>
                  <a:pt x="105" y="85"/>
                  <a:pt x="105" y="80"/>
                  <a:pt x="105" y="77"/>
                </a:cubicBezTo>
                <a:cubicBezTo>
                  <a:pt x="105" y="15"/>
                  <a:pt x="105" y="15"/>
                  <a:pt x="105" y="15"/>
                </a:cubicBezTo>
                <a:cubicBezTo>
                  <a:pt x="105" y="11"/>
                  <a:pt x="105" y="6"/>
                  <a:pt x="105" y="6"/>
                </a:cubicBezTo>
                <a:cubicBezTo>
                  <a:pt x="114" y="2"/>
                  <a:pt x="114" y="2"/>
                  <a:pt x="114" y="2"/>
                </a:cubicBezTo>
                <a:cubicBezTo>
                  <a:pt x="114" y="0"/>
                  <a:pt x="114" y="0"/>
                  <a:pt x="114" y="0"/>
                </a:cubicBezTo>
                <a:cubicBezTo>
                  <a:pt x="84" y="0"/>
                  <a:pt x="84" y="0"/>
                  <a:pt x="84" y="0"/>
                </a:cubicBezTo>
                <a:cubicBezTo>
                  <a:pt x="84" y="0"/>
                  <a:pt x="84" y="0"/>
                  <a:pt x="84" y="0"/>
                </a:cubicBezTo>
                <a:cubicBezTo>
                  <a:pt x="57" y="65"/>
                  <a:pt x="57" y="65"/>
                  <a:pt x="57" y="65"/>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9" y="12"/>
                  <a:pt x="9" y="15"/>
                </a:cubicBezTo>
                <a:cubicBezTo>
                  <a:pt x="9" y="77"/>
                  <a:pt x="9" y="77"/>
                  <a:pt x="9" y="77"/>
                </a:cubicBezTo>
                <a:cubicBezTo>
                  <a:pt x="9" y="79"/>
                  <a:pt x="8" y="85"/>
                  <a:pt x="8" y="85"/>
                </a:cubicBezTo>
                <a:cubicBezTo>
                  <a:pt x="8" y="85"/>
                  <a:pt x="8" y="85"/>
                  <a:pt x="8" y="85"/>
                </a:cubicBezTo>
                <a:cubicBezTo>
                  <a:pt x="0" y="88"/>
                  <a:pt x="0" y="88"/>
                  <a:pt x="0" y="88"/>
                </a:cubicBezTo>
                <a:cubicBezTo>
                  <a:pt x="0" y="91"/>
                  <a:pt x="0" y="91"/>
                  <a:pt x="0" y="91"/>
                </a:cubicBezTo>
                <a:cubicBezTo>
                  <a:pt x="24" y="91"/>
                  <a:pt x="24" y="91"/>
                  <a:pt x="24" y="91"/>
                </a:cubicBezTo>
                <a:lnTo>
                  <a:pt x="24" y="88"/>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58"/>
          <p:cNvSpPr/>
          <p:nvPr userDrawn="1"/>
        </p:nvSpPr>
        <p:spPr bwMode="auto">
          <a:xfrm>
            <a:off x="7537450" y="446088"/>
            <a:ext cx="130175" cy="303212"/>
          </a:xfrm>
          <a:custGeom>
            <a:avLst/>
            <a:gdLst>
              <a:gd name="T0" fmla="*/ 2147483647 w 41"/>
              <a:gd name="T1" fmla="*/ 2147483647 h 95"/>
              <a:gd name="T2" fmla="*/ 2147483647 w 41"/>
              <a:gd name="T3" fmla="*/ 2147483647 h 95"/>
              <a:gd name="T4" fmla="*/ 2147483647 w 41"/>
              <a:gd name="T5" fmla="*/ 0 h 95"/>
              <a:gd name="T6" fmla="*/ 0 w 41"/>
              <a:gd name="T7" fmla="*/ 2147483647 h 95"/>
              <a:gd name="T8" fmla="*/ 2147483647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41" y="95"/>
                </a:moveTo>
                <a:cubicBezTo>
                  <a:pt x="25" y="82"/>
                  <a:pt x="23" y="55"/>
                  <a:pt x="23" y="47"/>
                </a:cubicBezTo>
                <a:cubicBezTo>
                  <a:pt x="23" y="39"/>
                  <a:pt x="25" y="13"/>
                  <a:pt x="41" y="0"/>
                </a:cubicBezTo>
                <a:cubicBezTo>
                  <a:pt x="16" y="2"/>
                  <a:pt x="0" y="21"/>
                  <a:pt x="0" y="47"/>
                </a:cubicBezTo>
                <a:cubicBezTo>
                  <a:pt x="0" y="74"/>
                  <a:pt x="16" y="92"/>
                  <a:pt x="41" y="95"/>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59"/>
          <p:cNvSpPr>
            <a:spLocks noEditPoints="1"/>
          </p:cNvSpPr>
          <p:nvPr userDrawn="1"/>
        </p:nvSpPr>
        <p:spPr bwMode="auto">
          <a:xfrm>
            <a:off x="8372475" y="452438"/>
            <a:ext cx="274638" cy="290512"/>
          </a:xfrm>
          <a:custGeom>
            <a:avLst/>
            <a:gdLst>
              <a:gd name="T0" fmla="*/ 2147483647 w 86"/>
              <a:gd name="T1" fmla="*/ 2147483647 h 91"/>
              <a:gd name="T2" fmla="*/ 2147483647 w 86"/>
              <a:gd name="T3" fmla="*/ 2147483647 h 91"/>
              <a:gd name="T4" fmla="*/ 2147483647 w 86"/>
              <a:gd name="T5" fmla="*/ 2147483647 h 91"/>
              <a:gd name="T6" fmla="*/ 2147483647 w 86"/>
              <a:gd name="T7" fmla="*/ 2147483647 h 91"/>
              <a:gd name="T8" fmla="*/ 2147483647 w 86"/>
              <a:gd name="T9" fmla="*/ 2147483647 h 91"/>
              <a:gd name="T10" fmla="*/ 2147483647 w 86"/>
              <a:gd name="T11" fmla="*/ 2147483647 h 91"/>
              <a:gd name="T12" fmla="*/ 2147483647 w 86"/>
              <a:gd name="T13" fmla="*/ 2147483647 h 91"/>
              <a:gd name="T14" fmla="*/ 2147483647 w 86"/>
              <a:gd name="T15" fmla="*/ 2147483647 h 91"/>
              <a:gd name="T16" fmla="*/ 2147483647 w 86"/>
              <a:gd name="T17" fmla="*/ 2147483647 h 91"/>
              <a:gd name="T18" fmla="*/ 2147483647 w 86"/>
              <a:gd name="T19" fmla="*/ 2147483647 h 91"/>
              <a:gd name="T20" fmla="*/ 2147483647 w 86"/>
              <a:gd name="T21" fmla="*/ 2147483647 h 91"/>
              <a:gd name="T22" fmla="*/ 2147483647 w 86"/>
              <a:gd name="T23" fmla="*/ 0 h 91"/>
              <a:gd name="T24" fmla="*/ 2147483647 w 86"/>
              <a:gd name="T25" fmla="*/ 0 h 91"/>
              <a:gd name="T26" fmla="*/ 2147483647 w 86"/>
              <a:gd name="T27" fmla="*/ 0 h 91"/>
              <a:gd name="T28" fmla="*/ 2147483647 w 86"/>
              <a:gd name="T29" fmla="*/ 2147483647 h 91"/>
              <a:gd name="T30" fmla="*/ 0 w 86"/>
              <a:gd name="T31" fmla="*/ 2147483647 h 91"/>
              <a:gd name="T32" fmla="*/ 0 w 86"/>
              <a:gd name="T33" fmla="*/ 2147483647 h 91"/>
              <a:gd name="T34" fmla="*/ 2147483647 w 86"/>
              <a:gd name="T35" fmla="*/ 2147483647 h 91"/>
              <a:gd name="T36" fmla="*/ 2147483647 w 86"/>
              <a:gd name="T37" fmla="*/ 2147483647 h 91"/>
              <a:gd name="T38" fmla="*/ 2147483647 w 86"/>
              <a:gd name="T39" fmla="*/ 2147483647 h 91"/>
              <a:gd name="T40" fmla="*/ 2147483647 w 86"/>
              <a:gd name="T41" fmla="*/ 2147483647 h 91"/>
              <a:gd name="T42" fmla="*/ 2147483647 w 86"/>
              <a:gd name="T43" fmla="*/ 2147483647 h 91"/>
              <a:gd name="T44" fmla="*/ 2147483647 w 86"/>
              <a:gd name="T45" fmla="*/ 2147483647 h 9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6" h="91">
                <a:moveTo>
                  <a:pt x="19" y="88"/>
                </a:moveTo>
                <a:cubicBezTo>
                  <a:pt x="13" y="85"/>
                  <a:pt x="13" y="85"/>
                  <a:pt x="13" y="85"/>
                </a:cubicBezTo>
                <a:cubicBezTo>
                  <a:pt x="13" y="85"/>
                  <a:pt x="13" y="85"/>
                  <a:pt x="13" y="85"/>
                </a:cubicBezTo>
                <a:cubicBezTo>
                  <a:pt x="13" y="85"/>
                  <a:pt x="16" y="75"/>
                  <a:pt x="21" y="64"/>
                </a:cubicBezTo>
                <a:cubicBezTo>
                  <a:pt x="49" y="64"/>
                  <a:pt x="49" y="64"/>
                  <a:pt x="49" y="64"/>
                </a:cubicBezTo>
                <a:cubicBezTo>
                  <a:pt x="56" y="85"/>
                  <a:pt x="56" y="85"/>
                  <a:pt x="56" y="85"/>
                </a:cubicBezTo>
                <a:cubicBezTo>
                  <a:pt x="49" y="88"/>
                  <a:pt x="49" y="88"/>
                  <a:pt x="49" y="88"/>
                </a:cubicBezTo>
                <a:cubicBezTo>
                  <a:pt x="49" y="91"/>
                  <a:pt x="49" y="91"/>
                  <a:pt x="49" y="91"/>
                </a:cubicBezTo>
                <a:cubicBezTo>
                  <a:pt x="86" y="91"/>
                  <a:pt x="86" y="91"/>
                  <a:pt x="86" y="91"/>
                </a:cubicBezTo>
                <a:cubicBezTo>
                  <a:pt x="86" y="88"/>
                  <a:pt x="86" y="88"/>
                  <a:pt x="86" y="88"/>
                </a:cubicBezTo>
                <a:cubicBezTo>
                  <a:pt x="79" y="85"/>
                  <a:pt x="79" y="85"/>
                  <a:pt x="79" y="85"/>
                </a:cubicBezTo>
                <a:cubicBezTo>
                  <a:pt x="45" y="0"/>
                  <a:pt x="45" y="0"/>
                  <a:pt x="45" y="0"/>
                </a:cubicBezTo>
                <a:cubicBezTo>
                  <a:pt x="40" y="0"/>
                  <a:pt x="40" y="0"/>
                  <a:pt x="40" y="0"/>
                </a:cubicBezTo>
                <a:cubicBezTo>
                  <a:pt x="39" y="0"/>
                  <a:pt x="39" y="0"/>
                  <a:pt x="39" y="0"/>
                </a:cubicBezTo>
                <a:cubicBezTo>
                  <a:pt x="7" y="85"/>
                  <a:pt x="7" y="85"/>
                  <a:pt x="7" y="85"/>
                </a:cubicBezTo>
                <a:cubicBezTo>
                  <a:pt x="0" y="88"/>
                  <a:pt x="0" y="88"/>
                  <a:pt x="0" y="88"/>
                </a:cubicBezTo>
                <a:cubicBezTo>
                  <a:pt x="0" y="91"/>
                  <a:pt x="0" y="91"/>
                  <a:pt x="0" y="91"/>
                </a:cubicBezTo>
                <a:cubicBezTo>
                  <a:pt x="19" y="91"/>
                  <a:pt x="19" y="91"/>
                  <a:pt x="19" y="91"/>
                </a:cubicBezTo>
                <a:lnTo>
                  <a:pt x="19" y="88"/>
                </a:lnTo>
                <a:close/>
                <a:moveTo>
                  <a:pt x="35" y="26"/>
                </a:moveTo>
                <a:cubicBezTo>
                  <a:pt x="47" y="59"/>
                  <a:pt x="47" y="59"/>
                  <a:pt x="47" y="59"/>
                </a:cubicBezTo>
                <a:cubicBezTo>
                  <a:pt x="23" y="59"/>
                  <a:pt x="23" y="59"/>
                  <a:pt x="23" y="59"/>
                </a:cubicBezTo>
                <a:cubicBezTo>
                  <a:pt x="28" y="45"/>
                  <a:pt x="34" y="29"/>
                  <a:pt x="35" y="26"/>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0" name="Freeform 8"/>
          <p:cNvSpPr/>
          <p:nvPr userDrawn="1"/>
        </p:nvSpPr>
        <p:spPr bwMode="auto">
          <a:xfrm>
            <a:off x="8643938" y="5046663"/>
            <a:ext cx="3175" cy="1587"/>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0" y="0"/>
                  <a:pt x="0" y="0"/>
                  <a:pt x="0" y="0"/>
                </a:cubicBezTo>
                <a:cubicBezTo>
                  <a:pt x="1"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Freeform 9"/>
          <p:cNvSpPr/>
          <p:nvPr userDrawn="1"/>
        </p:nvSpPr>
        <p:spPr bwMode="auto">
          <a:xfrm>
            <a:off x="8302625" y="1944688"/>
            <a:ext cx="96838" cy="31750"/>
          </a:xfrm>
          <a:custGeom>
            <a:avLst/>
            <a:gdLst>
              <a:gd name="T0" fmla="*/ 2147483647 w 30"/>
              <a:gd name="T1" fmla="*/ 2147483647 h 10"/>
              <a:gd name="T2" fmla="*/ 2147483647 w 30"/>
              <a:gd name="T3" fmla="*/ 0 h 10"/>
              <a:gd name="T4" fmla="*/ 2147483647 w 30"/>
              <a:gd name="T5" fmla="*/ 2147483647 h 10"/>
              <a:gd name="T6" fmla="*/ 2147483647 w 30"/>
              <a:gd name="T7" fmla="*/ 2147483647 h 10"/>
              <a:gd name="T8" fmla="*/ 2147483647 w 30"/>
              <a:gd name="T9" fmla="*/ 2147483647 h 10"/>
              <a:gd name="T10" fmla="*/ 2147483647 w 30"/>
              <a:gd name="T11" fmla="*/ 2147483647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 h="10">
                <a:moveTo>
                  <a:pt x="30" y="3"/>
                </a:moveTo>
                <a:cubicBezTo>
                  <a:pt x="23" y="0"/>
                  <a:pt x="14" y="0"/>
                  <a:pt x="6" y="0"/>
                </a:cubicBezTo>
                <a:cubicBezTo>
                  <a:pt x="0" y="2"/>
                  <a:pt x="1" y="3"/>
                  <a:pt x="1" y="5"/>
                </a:cubicBezTo>
                <a:cubicBezTo>
                  <a:pt x="6" y="8"/>
                  <a:pt x="17" y="7"/>
                  <a:pt x="19" y="10"/>
                </a:cubicBezTo>
                <a:cubicBezTo>
                  <a:pt x="22" y="9"/>
                  <a:pt x="26" y="10"/>
                  <a:pt x="30" y="8"/>
                </a:cubicBezTo>
                <a:cubicBezTo>
                  <a:pt x="21" y="7"/>
                  <a:pt x="28" y="4"/>
                  <a:pt x="30" y="3"/>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Rectangle 40"/>
          <p:cNvSpPr>
            <a:spLocks noChangeArrowheads="1"/>
          </p:cNvSpPr>
          <p:nvPr userDrawn="1"/>
        </p:nvSpPr>
        <p:spPr bwMode="auto">
          <a:xfrm>
            <a:off x="3519488" y="4043363"/>
            <a:ext cx="663575" cy="12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2" name="Title 1"/>
          <p:cNvSpPr>
            <a:spLocks noGrp="1"/>
          </p:cNvSpPr>
          <p:nvPr>
            <p:ph type="title"/>
          </p:nvPr>
        </p:nvSpPr>
        <p:spPr>
          <a:xfrm>
            <a:off x="3519854" y="2438399"/>
            <a:ext cx="4695092" cy="1000125"/>
          </a:xfrm>
          <a:prstGeom prst="rect">
            <a:avLst/>
          </a:prstGeom>
        </p:spPr>
        <p:txBody>
          <a:bodyPr tIns="0" bIns="0" rtlCol="0" anchor="b">
            <a:noAutofit/>
          </a:bodyPr>
          <a:lstStyle>
            <a:lvl1pPr algn="l">
              <a:defRPr kumimoji="0" lang="fr-FR" sz="33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defRPr>
            </a:lvl1pPr>
          </a:lstStyle>
          <a:p>
            <a:pPr lvl="0"/>
            <a:r>
              <a:rPr lang="zh-CN" altLang="en-US" smtClean="0"/>
              <a:t>单击此处编辑母版标题样式</a:t>
            </a:r>
            <a:endParaRPr lang="fr-FR" dirty="0"/>
          </a:p>
        </p:txBody>
      </p:sp>
      <p:sp>
        <p:nvSpPr>
          <p:cNvPr id="42" name="Text Placeholder 41"/>
          <p:cNvSpPr>
            <a:spLocks noGrp="1"/>
          </p:cNvSpPr>
          <p:nvPr>
            <p:ph type="body" sz="quarter" idx="10"/>
          </p:nvPr>
        </p:nvSpPr>
        <p:spPr>
          <a:xfrm>
            <a:off x="591013" y="2811782"/>
            <a:ext cx="1100798" cy="1767839"/>
          </a:xfrm>
        </p:spPr>
        <p:txBody>
          <a:bodyPr anchor="ctr"/>
          <a:lstStyle>
            <a:lvl1pPr algn="ctr">
              <a:defRPr sz="16300" b="0">
                <a:solidFill>
                  <a:schemeClr val="bg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75" name="Text Placeholder 69"/>
          <p:cNvSpPr>
            <a:spLocks noGrp="1"/>
          </p:cNvSpPr>
          <p:nvPr>
            <p:ph type="body" sz="quarter" idx="11"/>
          </p:nvPr>
        </p:nvSpPr>
        <p:spPr>
          <a:xfrm>
            <a:off x="3519854" y="3463925"/>
            <a:ext cx="4695092" cy="498475"/>
          </a:xfrm>
        </p:spPr>
        <p:txBody>
          <a:bodyPr/>
          <a:lstStyle>
            <a:lvl1pPr>
              <a:defRPr sz="2200" cap="all" baseline="0">
                <a:solidFill>
                  <a:srgbClr val="A3968E"/>
                </a:solidFill>
                <a:latin typeface="+mj-lt"/>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
        <p:nvSpPr>
          <p:cNvPr id="76" name="Text Placeholder 69"/>
          <p:cNvSpPr>
            <a:spLocks noGrp="1"/>
          </p:cNvSpPr>
          <p:nvPr>
            <p:ph type="body" sz="quarter" idx="12"/>
          </p:nvPr>
        </p:nvSpPr>
        <p:spPr>
          <a:xfrm>
            <a:off x="3519854" y="4137025"/>
            <a:ext cx="4695092" cy="596900"/>
          </a:xfrm>
        </p:spPr>
        <p:txBody>
          <a:bodyPr/>
          <a:lstStyle>
            <a:lvl1pPr>
              <a:defRPr sz="1700" cap="none" baseline="0">
                <a:solidFill>
                  <a:schemeClr val="bg1"/>
                </a:solidFill>
                <a:latin typeface="Arial Black" panose="020B0A04020102020204" pitchFamily="34" charset="0"/>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Tree>
  </p:cSld>
  <p:clrMapOvr>
    <a:masterClrMapping/>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showMasterSp="0" userDrawn="1">
  <p:cSld name="Citation">
    <p:spTree>
      <p:nvGrpSpPr>
        <p:cNvPr id="1" name=""/>
        <p:cNvGrpSpPr/>
        <p:nvPr/>
      </p:nvGrpSpPr>
      <p:grpSpPr>
        <a:xfrm>
          <a:off x="0" y="0"/>
          <a:ext cx="0" cy="0"/>
          <a:chOff x="0" y="0"/>
          <a:chExt cx="0" cy="0"/>
        </a:xfrm>
      </p:grpSpPr>
      <p:graphicFrame>
        <p:nvGraphicFramePr>
          <p:cNvPr id="3"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93632" name="think-cell Slide" r:id="rId3" imgW="12700" imgH="12700" progId="TCLayout.ActiveDocument.1">
                  <p:embed/>
                </p:oleObj>
              </mc:Choice>
              <mc:Fallback>
                <p:oleObj name="think-cell Slide" r:id="rId3" imgW="12700" imgH="12700" progId="TCLayout.ActiveDocument.1">
                  <p:embed/>
                  <p:pic>
                    <p:nvPicPr>
                      <p:cNvPr id="0" name="图片 39336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23F366DB-BBAA-41B1-AFFB-790C015BD936}"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aphicFrame>
        <p:nvGraphicFramePr>
          <p:cNvPr id="29"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93633" name="think-cell Slide" r:id="rId6" imgW="12700" imgH="12700" progId="TCLayout.ActiveDocument.1">
                  <p:embed/>
                </p:oleObj>
              </mc:Choice>
              <mc:Fallback>
                <p:oleObj name="think-cell Slide" r:id="rId6" imgW="12700" imgH="12700" progId="TCLayout.ActiveDocument.1">
                  <p:embed/>
                  <p:pic>
                    <p:nvPicPr>
                      <p:cNvPr id="0" name="图片 39336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 name="Freeform 4"/>
          <p:cNvSpPr/>
          <p:nvPr userDrawn="1"/>
        </p:nvSpPr>
        <p:spPr bwMode="auto">
          <a:xfrm>
            <a:off x="477838" y="1565275"/>
            <a:ext cx="998537" cy="1714500"/>
          </a:xfrm>
          <a:custGeom>
            <a:avLst/>
            <a:gdLst>
              <a:gd name="T0" fmla="*/ 2147483647 w 314"/>
              <a:gd name="T1" fmla="*/ 2147483647 h 539"/>
              <a:gd name="T2" fmla="*/ 2147483647 w 314"/>
              <a:gd name="T3" fmla="*/ 2147483647 h 539"/>
              <a:gd name="T4" fmla="*/ 2147483647 w 314"/>
              <a:gd name="T5" fmla="*/ 2147483647 h 539"/>
              <a:gd name="T6" fmla="*/ 2147483647 w 314"/>
              <a:gd name="T7" fmla="*/ 0 h 539"/>
              <a:gd name="T8" fmla="*/ 0 w 314"/>
              <a:gd name="T9" fmla="*/ 2147483647 h 539"/>
              <a:gd name="T10" fmla="*/ 2147483647 w 314"/>
              <a:gd name="T11" fmla="*/ 2147483647 h 539"/>
              <a:gd name="T12" fmla="*/ 2147483647 w 314"/>
              <a:gd name="T13" fmla="*/ 2147483647 h 539"/>
              <a:gd name="T14" fmla="*/ 2147483647 w 314"/>
              <a:gd name="T15" fmla="*/ 2147483647 h 53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14" h="539">
                <a:moveTo>
                  <a:pt x="187" y="256"/>
                </a:moveTo>
                <a:cubicBezTo>
                  <a:pt x="172" y="256"/>
                  <a:pt x="157" y="258"/>
                  <a:pt x="150" y="262"/>
                </a:cubicBezTo>
                <a:cubicBezTo>
                  <a:pt x="166" y="195"/>
                  <a:pt x="236" y="116"/>
                  <a:pt x="295" y="84"/>
                </a:cubicBezTo>
                <a:cubicBezTo>
                  <a:pt x="193" y="0"/>
                  <a:pt x="193" y="0"/>
                  <a:pt x="193" y="0"/>
                </a:cubicBezTo>
                <a:cubicBezTo>
                  <a:pt x="77" y="82"/>
                  <a:pt x="0" y="208"/>
                  <a:pt x="0" y="348"/>
                </a:cubicBezTo>
                <a:cubicBezTo>
                  <a:pt x="0" y="470"/>
                  <a:pt x="79" y="539"/>
                  <a:pt x="166" y="539"/>
                </a:cubicBezTo>
                <a:cubicBezTo>
                  <a:pt x="247" y="539"/>
                  <a:pt x="314" y="471"/>
                  <a:pt x="314" y="391"/>
                </a:cubicBezTo>
                <a:cubicBezTo>
                  <a:pt x="314" y="311"/>
                  <a:pt x="258" y="256"/>
                  <a:pt x="187" y="256"/>
                </a:cubicBezTo>
                <a:close/>
              </a:path>
            </a:pathLst>
          </a:custGeom>
          <a:solidFill>
            <a:srgbClr val="CFC6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5"/>
          <p:cNvSpPr/>
          <p:nvPr userDrawn="1"/>
        </p:nvSpPr>
        <p:spPr bwMode="auto">
          <a:xfrm>
            <a:off x="1622425" y="1565275"/>
            <a:ext cx="995363" cy="1714500"/>
          </a:xfrm>
          <a:custGeom>
            <a:avLst/>
            <a:gdLst>
              <a:gd name="T0" fmla="*/ 2147483647 w 313"/>
              <a:gd name="T1" fmla="*/ 2147483647 h 539"/>
              <a:gd name="T2" fmla="*/ 2147483647 w 313"/>
              <a:gd name="T3" fmla="*/ 2147483647 h 539"/>
              <a:gd name="T4" fmla="*/ 2147483647 w 313"/>
              <a:gd name="T5" fmla="*/ 2147483647 h 539"/>
              <a:gd name="T6" fmla="*/ 2147483647 w 313"/>
              <a:gd name="T7" fmla="*/ 0 h 539"/>
              <a:gd name="T8" fmla="*/ 0 w 313"/>
              <a:gd name="T9" fmla="*/ 2147483647 h 539"/>
              <a:gd name="T10" fmla="*/ 2147483647 w 313"/>
              <a:gd name="T11" fmla="*/ 2147483647 h 539"/>
              <a:gd name="T12" fmla="*/ 2147483647 w 313"/>
              <a:gd name="T13" fmla="*/ 2147483647 h 539"/>
              <a:gd name="T14" fmla="*/ 2147483647 w 313"/>
              <a:gd name="T15" fmla="*/ 2147483647 h 53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13" h="539">
                <a:moveTo>
                  <a:pt x="187" y="256"/>
                </a:moveTo>
                <a:cubicBezTo>
                  <a:pt x="172" y="256"/>
                  <a:pt x="155" y="258"/>
                  <a:pt x="150" y="262"/>
                </a:cubicBezTo>
                <a:cubicBezTo>
                  <a:pt x="165" y="195"/>
                  <a:pt x="236" y="116"/>
                  <a:pt x="296" y="84"/>
                </a:cubicBezTo>
                <a:cubicBezTo>
                  <a:pt x="193" y="0"/>
                  <a:pt x="193" y="0"/>
                  <a:pt x="193" y="0"/>
                </a:cubicBezTo>
                <a:cubicBezTo>
                  <a:pt x="77" y="82"/>
                  <a:pt x="0" y="208"/>
                  <a:pt x="0" y="348"/>
                </a:cubicBezTo>
                <a:cubicBezTo>
                  <a:pt x="0" y="470"/>
                  <a:pt x="79" y="539"/>
                  <a:pt x="167" y="539"/>
                </a:cubicBezTo>
                <a:cubicBezTo>
                  <a:pt x="247" y="539"/>
                  <a:pt x="313" y="471"/>
                  <a:pt x="313" y="391"/>
                </a:cubicBezTo>
                <a:cubicBezTo>
                  <a:pt x="313" y="311"/>
                  <a:pt x="258" y="256"/>
                  <a:pt x="187" y="256"/>
                </a:cubicBezTo>
                <a:close/>
              </a:path>
            </a:pathLst>
          </a:custGeom>
          <a:solidFill>
            <a:srgbClr val="CFC6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Text Placeholder 17"/>
          <p:cNvSpPr>
            <a:spLocks noGrp="1"/>
          </p:cNvSpPr>
          <p:nvPr>
            <p:ph type="body" sz="quarter" idx="10"/>
          </p:nvPr>
        </p:nvSpPr>
        <p:spPr>
          <a:xfrm>
            <a:off x="2171700" y="2676979"/>
            <a:ext cx="6029325" cy="2628448"/>
          </a:xfrm>
        </p:spPr>
        <p:txBody>
          <a:bodyPr/>
          <a:lstStyle>
            <a:lvl1pPr>
              <a:lnSpc>
                <a:spcPct val="95000"/>
              </a:lnSpc>
              <a:spcAft>
                <a:spcPts val="0"/>
              </a:spcAft>
              <a:defRPr sz="3500" b="0" cap="none" baseline="0">
                <a:solidFill>
                  <a:srgbClr val="582E91"/>
                </a:solidFill>
                <a:latin typeface="+mn-lt"/>
              </a:defRPr>
            </a:lvl1pPr>
            <a:lvl2pPr marL="0" indent="0">
              <a:buFontTx/>
              <a:buNone/>
              <a:defRPr sz="3500" b="0" cap="none" baseline="0">
                <a:solidFill>
                  <a:srgbClr val="582E91"/>
                </a:solidFill>
                <a:latin typeface="+mn-lt"/>
              </a:defRPr>
            </a:lvl2pPr>
          </a:lstStyle>
          <a:p>
            <a:pPr lvl="0"/>
            <a:r>
              <a:rPr lang="zh-CN" altLang="en-US" smtClean="0"/>
              <a:t>单击此处编辑母版文本样式</a:t>
            </a:r>
            <a:endParaRPr lang="zh-CN" altLang="en-US" smtClean="0"/>
          </a:p>
        </p:txBody>
      </p:sp>
      <p:sp>
        <p:nvSpPr>
          <p:cNvPr id="33" name="Footer Placeholder 64"/>
          <p:cNvSpPr>
            <a:spLocks noGrp="1"/>
          </p:cNvSpPr>
          <p:nvPr>
            <p:ph type="ftr" sz="quarter" idx="11"/>
          </p:nvPr>
        </p:nvSpPr>
        <p:spPr/>
        <p:txBody>
          <a:bodyPr/>
          <a:lstStyle>
            <a:lvl1pPr>
              <a:defRPr/>
            </a:lvl1pPr>
          </a:lstStyle>
          <a:p>
            <a:pPr>
              <a:defRPr/>
            </a:pPr>
            <a:r>
              <a:t>Advanced master or MSc?  a preview with the MSc in Marketing French Excellence / 01.31.2017 </a:t>
            </a:r>
            <a:endParaRPr lang="fr-FR" dirty="0"/>
          </a:p>
        </p:txBody>
      </p:sp>
      <p:pic>
        <p:nvPicPr>
          <p:cNvPr id="35" name="图片 34"/>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414662" y="-32474"/>
            <a:ext cx="1580113" cy="827382"/>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un contenu">
    <p:spTree>
      <p:nvGrpSpPr>
        <p:cNvPr id="1" name=""/>
        <p:cNvGrpSpPr/>
        <p:nvPr/>
      </p:nvGrpSpPr>
      <p:grpSpPr>
        <a:xfrm>
          <a:off x="0" y="0"/>
          <a:ext cx="0" cy="0"/>
          <a:chOff x="0" y="0"/>
          <a:chExt cx="0" cy="0"/>
        </a:xfrm>
      </p:grpSpPr>
      <p:pic>
        <p:nvPicPr>
          <p:cNvPr id="7" name="Image 1" descr="PPT neoma bas-pag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75" y="11113"/>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2" descr="pict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8938" y="606425"/>
            <a:ext cx="855662"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4E2981"/>
                </a:solidFill>
                <a:latin typeface="Times"/>
                <a:cs typeface="Times"/>
              </a:defRPr>
            </a:lvl1pPr>
          </a:lstStyle>
          <a:p>
            <a:pPr lvl="0"/>
            <a:r>
              <a:rPr lang="fr-FR" smtClean="0"/>
              <a:t>Cliquez pour modifier les styles du texte du masque</a:t>
            </a:r>
            <a:endParaRPr lang="fr-FR" smtClean="0"/>
          </a:p>
        </p:txBody>
      </p:sp>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4E2A82"/>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7414986" cy="314388"/>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1965389"/>
            <a:ext cx="7414986" cy="629040"/>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smtClean="0"/>
              <a:t>Cliquez pour modifier les styles du texte du masque</a:t>
            </a:r>
            <a:endParaRPr lang="fr-FR" smtClean="0"/>
          </a:p>
        </p:txBody>
      </p:sp>
      <p:sp>
        <p:nvSpPr>
          <p:cNvPr id="13" name="Espace réservé pour une image  12"/>
          <p:cNvSpPr>
            <a:spLocks noGrp="1"/>
          </p:cNvSpPr>
          <p:nvPr>
            <p:ph type="pic" sz="quarter" idx="15"/>
          </p:nvPr>
        </p:nvSpPr>
        <p:spPr>
          <a:xfrm>
            <a:off x="1384300" y="2593975"/>
            <a:ext cx="5781675" cy="3582988"/>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9" name="Espace réservé de la date 3"/>
          <p:cNvSpPr>
            <a:spLocks noGrp="1"/>
          </p:cNvSpPr>
          <p:nvPr>
            <p:ph type="dt" sz="half" idx="16"/>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727944"/>
                </a:solidFill>
                <a:latin typeface="Times" charset="0"/>
                <a:ea typeface="MS PGothic" panose="020B0600070205080204" pitchFamily="34" charset="-128"/>
                <a:cs typeface="Times" charset="0"/>
              </a:defRPr>
            </a:lvl1pPr>
          </a:lstStyle>
          <a:p>
            <a:pPr>
              <a:defRPr/>
            </a:pPr>
            <a:fld id="{B6E51360-77B1-40EA-9EFA-7EF1AD438208}" type="datetime1">
              <a:rPr lang="fr-FR" altLang="fr-FR"/>
            </a:fld>
            <a:endParaRPr lang="fr-FR" altLang="fr-FR"/>
          </a:p>
        </p:txBody>
      </p:sp>
      <p:sp>
        <p:nvSpPr>
          <p:cNvPr id="10" name="Espace réservé du pied de page 4"/>
          <p:cNvSpPr>
            <a:spLocks noGrp="1"/>
          </p:cNvSpPr>
          <p:nvPr>
            <p:ph type="ftr" sz="quarter" idx="17"/>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showMasterSp="0" userDrawn="1">
  <p:cSld name="Titre et texte 1">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94656" name="think-cell Slide" r:id="rId3" imgW="12700" imgH="12700" progId="TCLayout.ActiveDocument.1">
                  <p:embed/>
                </p:oleObj>
              </mc:Choice>
              <mc:Fallback>
                <p:oleObj name="think-cell Slide" r:id="rId3" imgW="12700" imgH="12700" progId="TCLayout.ActiveDocument.1">
                  <p:embed/>
                  <p:pic>
                    <p:nvPicPr>
                      <p:cNvPr id="0" name="图片 39438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E721FA80-B767-416F-ADD2-26117DB3AD02}"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aphicFrame>
        <p:nvGraphicFramePr>
          <p:cNvPr id="32"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94657" name="think-cell Slide" r:id="rId6" imgW="12700" imgH="12700" progId="TCLayout.ActiveDocument.1">
                  <p:embed/>
                </p:oleObj>
              </mc:Choice>
              <mc:Fallback>
                <p:oleObj name="think-cell Slide" r:id="rId6" imgW="12700" imgH="12700" progId="TCLayout.ActiveDocument.1">
                  <p:embed/>
                  <p:pic>
                    <p:nvPicPr>
                      <p:cNvPr id="0" name="图片 39438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33" name="Group 10"/>
          <p:cNvGrpSpPr/>
          <p:nvPr userDrawn="1"/>
        </p:nvGrpSpPr>
        <p:grpSpPr bwMode="auto">
          <a:xfrm>
            <a:off x="411163" y="919163"/>
            <a:ext cx="673100" cy="612775"/>
            <a:chOff x="466725" y="1028700"/>
            <a:chExt cx="823913" cy="750888"/>
          </a:xfrm>
        </p:grpSpPr>
        <p:sp>
          <p:nvSpPr>
            <p:cNvPr id="34" name="Freeform 8"/>
            <p:cNvSpPr/>
            <p:nvPr userDrawn="1"/>
          </p:nvSpPr>
          <p:spPr bwMode="auto">
            <a:xfrm>
              <a:off x="966788" y="1028700"/>
              <a:ext cx="323850" cy="750888"/>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9"/>
            <p:cNvSpPr/>
            <p:nvPr userDrawn="1"/>
          </p:nvSpPr>
          <p:spPr bwMode="auto">
            <a:xfrm>
              <a:off x="466725" y="1028700"/>
              <a:ext cx="325438" cy="750888"/>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36"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Text Placeholder 8"/>
          <p:cNvSpPr>
            <a:spLocks noGrp="1"/>
          </p:cNvSpPr>
          <p:nvPr>
            <p:ph type="body" sz="quarter" idx="12" hasCustomPrompt="1"/>
          </p:nvPr>
        </p:nvSpPr>
        <p:spPr>
          <a:xfrm>
            <a:off x="401638" y="1706137"/>
            <a:ext cx="8340725" cy="4650058"/>
          </a:xfrm>
        </p:spPr>
        <p:txBody>
          <a:bodyPr/>
          <a:lstStyle>
            <a:lvl3pPr>
              <a:buClr>
                <a:srgbClr val="582E91"/>
              </a:buClr>
              <a:defRPr/>
            </a:lvl3pPr>
            <a:lvl4pPr>
              <a:buClr>
                <a:srgbClr val="582E91"/>
              </a:buClr>
              <a:defRPr/>
            </a:lvl4pPr>
            <a:lvl5pPr>
              <a:buClr>
                <a:srgbClr val="582E91"/>
              </a:buClr>
              <a:defRPr/>
            </a:lvl5p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0" name="Title 9"/>
          <p:cNvSpPr>
            <a:spLocks noGrp="1"/>
          </p:cNvSpPr>
          <p:nvPr>
            <p:ph type="title"/>
          </p:nvPr>
        </p:nvSpPr>
        <p:spPr>
          <a:xfrm>
            <a:off x="1127899" y="891241"/>
            <a:ext cx="7614464" cy="670506"/>
          </a:xfrm>
        </p:spPr>
        <p:txBody>
          <a:bodyPr/>
          <a:lstStyle>
            <a:lvl1pPr>
              <a:defRPr sz="2800"/>
            </a:lvl1pPr>
          </a:lstStyle>
          <a:p>
            <a:r>
              <a:rPr lang="fr-FR"/>
              <a:t>Modifiez le style du titre</a:t>
            </a:r>
            <a:endParaRPr lang="en-US" dirty="0"/>
          </a:p>
        </p:txBody>
      </p:sp>
      <p:sp>
        <p:nvSpPr>
          <p:cNvPr id="41" name="Text Placeholder 41"/>
          <p:cNvSpPr>
            <a:spLocks noGrp="1"/>
          </p:cNvSpPr>
          <p:nvPr>
            <p:ph type="body" sz="quarter" idx="10"/>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3"/>
          </p:nvPr>
        </p:nvSpPr>
        <p:spPr/>
        <p:txBody>
          <a:bodyPr/>
          <a:lstStyle>
            <a:lvl1pPr>
              <a:defRPr/>
            </a:lvl1pPr>
          </a:lstStyle>
          <a:p>
            <a:pPr>
              <a:defRPr/>
            </a:pPr>
            <a:r>
              <a:t>Advanced master or MSc?  a preview with the MSc in Marketing French Excellence / 01.31.2017 </a:t>
            </a:r>
            <a:endParaRPr lang="fr-FR" dirty="0"/>
          </a:p>
        </p:txBody>
      </p:sp>
      <p:pic>
        <p:nvPicPr>
          <p:cNvPr id="38" name="图片 3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414662" y="-32474"/>
            <a:ext cx="1580113" cy="827382"/>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showMasterSp="0" userDrawn="1">
  <p:cSld name="Titre et schema 1">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95680" name="think-cell Slide" r:id="rId3" imgW="12700" imgH="12700" progId="TCLayout.ActiveDocument.1">
                  <p:embed/>
                </p:oleObj>
              </mc:Choice>
              <mc:Fallback>
                <p:oleObj name="think-cell Slide" r:id="rId3" imgW="12700" imgH="12700" progId="TCLayout.ActiveDocument.1">
                  <p:embed/>
                  <p:pic>
                    <p:nvPicPr>
                      <p:cNvPr id="0" name="图片 39540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8486E0A1-FBFD-4459-BD52-0B5E559D5756}"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95681" name="think-cell Slide" r:id="rId6" imgW="12700" imgH="12700" progId="TCLayout.ActiveDocument.1">
                  <p:embed/>
                </p:oleObj>
              </mc:Choice>
              <mc:Fallback>
                <p:oleObj name="think-cell Slide" r:id="rId6" imgW="12700" imgH="12700" progId="TCLayout.ActiveDocument.1">
                  <p:embed/>
                  <p:pic>
                    <p:nvPicPr>
                      <p:cNvPr id="0" name="图片 3954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35" name="Group 18"/>
          <p:cNvGrpSpPr/>
          <p:nvPr userDrawn="1"/>
        </p:nvGrpSpPr>
        <p:grpSpPr bwMode="auto">
          <a:xfrm>
            <a:off x="411163" y="919163"/>
            <a:ext cx="673100" cy="612775"/>
            <a:chOff x="466725" y="1028700"/>
            <a:chExt cx="823913" cy="750888"/>
          </a:xfrm>
        </p:grpSpPr>
        <p:sp>
          <p:nvSpPr>
            <p:cNvPr id="36" name="Freeform 8"/>
            <p:cNvSpPr/>
            <p:nvPr userDrawn="1"/>
          </p:nvSpPr>
          <p:spPr bwMode="auto">
            <a:xfrm>
              <a:off x="966788" y="1028700"/>
              <a:ext cx="323850" cy="750888"/>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9"/>
            <p:cNvSpPr/>
            <p:nvPr userDrawn="1"/>
          </p:nvSpPr>
          <p:spPr bwMode="auto">
            <a:xfrm>
              <a:off x="466725" y="1028700"/>
              <a:ext cx="325438" cy="750888"/>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2" name="Content Placeholder 11"/>
          <p:cNvSpPr>
            <a:spLocks noGrp="1"/>
          </p:cNvSpPr>
          <p:nvPr>
            <p:ph sz="quarter" idx="13" hasCustomPrompt="1"/>
          </p:nvPr>
        </p:nvSpPr>
        <p:spPr>
          <a:xfrm>
            <a:off x="401638" y="1706137"/>
            <a:ext cx="8340725" cy="4650058"/>
          </a:xfrm>
        </p:spPr>
        <p:txBody>
          <a:body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8" name="Title 9"/>
          <p:cNvSpPr>
            <a:spLocks noGrp="1"/>
          </p:cNvSpPr>
          <p:nvPr>
            <p:ph type="title"/>
          </p:nvPr>
        </p:nvSpPr>
        <p:spPr>
          <a:xfrm>
            <a:off x="1127899" y="891241"/>
            <a:ext cx="7614464" cy="670506"/>
          </a:xfrm>
        </p:spPr>
        <p:txBody>
          <a:bodyPr/>
          <a:lstStyle>
            <a:lvl1pPr>
              <a:defRPr sz="2800"/>
            </a:lvl1pPr>
          </a:lstStyle>
          <a:p>
            <a:r>
              <a:rPr lang="fr-FR"/>
              <a:t>Modifiez le style du titre</a:t>
            </a:r>
            <a:endParaRPr lang="en-US" dirty="0"/>
          </a:p>
        </p:txBody>
      </p:sp>
      <p:sp>
        <p:nvSpPr>
          <p:cNvPr id="22" name="Text Placeholder 41"/>
          <p:cNvSpPr>
            <a:spLocks noGrp="1"/>
          </p:cNvSpPr>
          <p:nvPr>
            <p:ph type="body" sz="quarter" idx="10"/>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8" name="Footer Placeholder 64"/>
          <p:cNvSpPr>
            <a:spLocks noGrp="1"/>
          </p:cNvSpPr>
          <p:nvPr>
            <p:ph type="ftr" sz="quarter" idx="14"/>
          </p:nvPr>
        </p:nvSpPr>
        <p:spPr/>
        <p:txBody>
          <a:bodyPr/>
          <a:lstStyle>
            <a:lvl1pPr>
              <a:defRPr/>
            </a:lvl1pPr>
          </a:lstStyle>
          <a:p>
            <a:pPr>
              <a:defRPr/>
            </a:pPr>
            <a:r>
              <a:t>Advanced master or MSc?  a preview with the MSc in Marketing French Excellence / 01.31.2017 </a:t>
            </a:r>
            <a:endParaRPr lang="fr-FR" dirty="0"/>
          </a:p>
        </p:txBody>
      </p:sp>
      <p:pic>
        <p:nvPicPr>
          <p:cNvPr id="39" name="图片 38"/>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414662" y="-32474"/>
            <a:ext cx="1580113" cy="827382"/>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showMasterSp="0" userDrawn="1">
  <p:cSld name="Partie 2">
    <p:spTree>
      <p:nvGrpSpPr>
        <p:cNvPr id="1" name=""/>
        <p:cNvGrpSpPr/>
        <p:nvPr/>
      </p:nvGrpSpPr>
      <p:grpSpPr>
        <a:xfrm>
          <a:off x="0" y="0"/>
          <a:ext cx="0" cy="0"/>
          <a:chOff x="0" y="0"/>
          <a:chExt cx="0" cy="0"/>
        </a:xfrm>
      </p:grpSpPr>
      <p:graphicFrame>
        <p:nvGraphicFramePr>
          <p:cNvPr id="6"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70053" name="think-cell Slide" r:id="rId3" imgW="12700" imgH="12700" progId="TCLayout.ActiveDocument.1">
                  <p:embed/>
                </p:oleObj>
              </mc:Choice>
              <mc:Fallback>
                <p:oleObj name="think-cell Slide" r:id="rId3" imgW="12700" imgH="12700" progId="TCLayout.ActiveDocument.1">
                  <p:embed/>
                  <p:pic>
                    <p:nvPicPr>
                      <p:cNvPr id="0" name="图片 2699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Freeform 7"/>
          <p:cNvSpPr>
            <a:spLocks noEditPoints="1"/>
          </p:cNvSpPr>
          <p:nvPr userDrawn="1"/>
        </p:nvSpPr>
        <p:spPr bwMode="auto">
          <a:xfrm>
            <a:off x="-4763" y="1944688"/>
            <a:ext cx="8778876" cy="3586162"/>
          </a:xfrm>
          <a:custGeom>
            <a:avLst/>
            <a:gdLst>
              <a:gd name="T0" fmla="*/ 2147483647 w 2762"/>
              <a:gd name="T1" fmla="*/ 2147483647 h 1128"/>
              <a:gd name="T2" fmla="*/ 2147483647 w 2762"/>
              <a:gd name="T3" fmla="*/ 2147483647 h 1128"/>
              <a:gd name="T4" fmla="*/ 2147483647 w 2762"/>
              <a:gd name="T5" fmla="*/ 2147483647 h 1128"/>
              <a:gd name="T6" fmla="*/ 2147483647 w 2762"/>
              <a:gd name="T7" fmla="*/ 2147483647 h 1128"/>
              <a:gd name="T8" fmla="*/ 2147483647 w 2762"/>
              <a:gd name="T9" fmla="*/ 2147483647 h 1128"/>
              <a:gd name="T10" fmla="*/ 2147483647 w 2762"/>
              <a:gd name="T11" fmla="*/ 2147483647 h 1128"/>
              <a:gd name="T12" fmla="*/ 2147483647 w 2762"/>
              <a:gd name="T13" fmla="*/ 2147483647 h 1128"/>
              <a:gd name="T14" fmla="*/ 2147483647 w 2762"/>
              <a:gd name="T15" fmla="*/ 2147483647 h 1128"/>
              <a:gd name="T16" fmla="*/ 2147483647 w 2762"/>
              <a:gd name="T17" fmla="*/ 2147483647 h 1128"/>
              <a:gd name="T18" fmla="*/ 2147483647 w 2762"/>
              <a:gd name="T19" fmla="*/ 2147483647 h 1128"/>
              <a:gd name="T20" fmla="*/ 2147483647 w 2762"/>
              <a:gd name="T21" fmla="*/ 2147483647 h 1128"/>
              <a:gd name="T22" fmla="*/ 2147483647 w 2762"/>
              <a:gd name="T23" fmla="*/ 2147483647 h 1128"/>
              <a:gd name="T24" fmla="*/ 2147483647 w 2762"/>
              <a:gd name="T25" fmla="*/ 2147483647 h 1128"/>
              <a:gd name="T26" fmla="*/ 2147483647 w 2762"/>
              <a:gd name="T27" fmla="*/ 2147483647 h 1128"/>
              <a:gd name="T28" fmla="*/ 2147483647 w 2762"/>
              <a:gd name="T29" fmla="*/ 2147483647 h 1128"/>
              <a:gd name="T30" fmla="*/ 2147483647 w 2762"/>
              <a:gd name="T31" fmla="*/ 2147483647 h 1128"/>
              <a:gd name="T32" fmla="*/ 2147483647 w 2762"/>
              <a:gd name="T33" fmla="*/ 2147483647 h 1128"/>
              <a:gd name="T34" fmla="*/ 2147483647 w 2762"/>
              <a:gd name="T35" fmla="*/ 2147483647 h 1128"/>
              <a:gd name="T36" fmla="*/ 2147483647 w 2762"/>
              <a:gd name="T37" fmla="*/ 2147483647 h 1128"/>
              <a:gd name="T38" fmla="*/ 2147483647 w 2762"/>
              <a:gd name="T39" fmla="*/ 2147483647 h 1128"/>
              <a:gd name="T40" fmla="*/ 2147483647 w 2762"/>
              <a:gd name="T41" fmla="*/ 2147483647 h 1128"/>
              <a:gd name="T42" fmla="*/ 2147483647 w 2762"/>
              <a:gd name="T43" fmla="*/ 2147483647 h 1128"/>
              <a:gd name="T44" fmla="*/ 2147483647 w 2762"/>
              <a:gd name="T45" fmla="*/ 2147483647 h 1128"/>
              <a:gd name="T46" fmla="*/ 2147483647 w 2762"/>
              <a:gd name="T47" fmla="*/ 2147483647 h 1128"/>
              <a:gd name="T48" fmla="*/ 2147483647 w 2762"/>
              <a:gd name="T49" fmla="*/ 2147483647 h 1128"/>
              <a:gd name="T50" fmla="*/ 2147483647 w 2762"/>
              <a:gd name="T51" fmla="*/ 2147483647 h 1128"/>
              <a:gd name="T52" fmla="*/ 2147483647 w 2762"/>
              <a:gd name="T53" fmla="*/ 2147483647 h 1128"/>
              <a:gd name="T54" fmla="*/ 2147483647 w 2762"/>
              <a:gd name="T55" fmla="*/ 2147483647 h 1128"/>
              <a:gd name="T56" fmla="*/ 2147483647 w 2762"/>
              <a:gd name="T57" fmla="*/ 2147483647 h 1128"/>
              <a:gd name="T58" fmla="*/ 2147483647 w 2762"/>
              <a:gd name="T59" fmla="*/ 2147483647 h 1128"/>
              <a:gd name="T60" fmla="*/ 2147483647 w 2762"/>
              <a:gd name="T61" fmla="*/ 2147483647 h 1128"/>
              <a:gd name="T62" fmla="*/ 2147483647 w 2762"/>
              <a:gd name="T63" fmla="*/ 2147483647 h 1128"/>
              <a:gd name="T64" fmla="*/ 2147483647 w 2762"/>
              <a:gd name="T65" fmla="*/ 2147483647 h 1128"/>
              <a:gd name="T66" fmla="*/ 2147483647 w 2762"/>
              <a:gd name="T67" fmla="*/ 2147483647 h 1128"/>
              <a:gd name="T68" fmla="*/ 2147483647 w 2762"/>
              <a:gd name="T69" fmla="*/ 2147483647 h 1128"/>
              <a:gd name="T70" fmla="*/ 2147483647 w 2762"/>
              <a:gd name="T71" fmla="*/ 2147483647 h 1128"/>
              <a:gd name="T72" fmla="*/ 2147483647 w 2762"/>
              <a:gd name="T73" fmla="*/ 2147483647 h 1128"/>
              <a:gd name="T74" fmla="*/ 2147483647 w 2762"/>
              <a:gd name="T75" fmla="*/ 2147483647 h 1128"/>
              <a:gd name="T76" fmla="*/ 2147483647 w 2762"/>
              <a:gd name="T77" fmla="*/ 2147483647 h 1128"/>
              <a:gd name="T78" fmla="*/ 2147483647 w 2762"/>
              <a:gd name="T79" fmla="*/ 2147483647 h 1128"/>
              <a:gd name="T80" fmla="*/ 2147483647 w 2762"/>
              <a:gd name="T81" fmla="*/ 2147483647 h 1128"/>
              <a:gd name="T82" fmla="*/ 2147483647 w 2762"/>
              <a:gd name="T83" fmla="*/ 2147483647 h 1128"/>
              <a:gd name="T84" fmla="*/ 2147483647 w 2762"/>
              <a:gd name="T85" fmla="*/ 2147483647 h 1128"/>
              <a:gd name="T86" fmla="*/ 2147483647 w 2762"/>
              <a:gd name="T87" fmla="*/ 2147483647 h 1128"/>
              <a:gd name="T88" fmla="*/ 2147483647 w 2762"/>
              <a:gd name="T89" fmla="*/ 2147483647 h 1128"/>
              <a:gd name="T90" fmla="*/ 2147483647 w 2762"/>
              <a:gd name="T91" fmla="*/ 2147483647 h 1128"/>
              <a:gd name="T92" fmla="*/ 2147483647 w 2762"/>
              <a:gd name="T93" fmla="*/ 2147483647 h 1128"/>
              <a:gd name="T94" fmla="*/ 2147483647 w 2762"/>
              <a:gd name="T95" fmla="*/ 2147483647 h 1128"/>
              <a:gd name="T96" fmla="*/ 2147483647 w 2762"/>
              <a:gd name="T97" fmla="*/ 2147483647 h 1128"/>
              <a:gd name="T98" fmla="*/ 2147483647 w 2762"/>
              <a:gd name="T99" fmla="*/ 2147483647 h 1128"/>
              <a:gd name="T100" fmla="*/ 2147483647 w 2762"/>
              <a:gd name="T101" fmla="*/ 2147483647 h 1128"/>
              <a:gd name="T102" fmla="*/ 2147483647 w 2762"/>
              <a:gd name="T103" fmla="*/ 2147483647 h 1128"/>
              <a:gd name="T104" fmla="*/ 2147483647 w 2762"/>
              <a:gd name="T105" fmla="*/ 2147483647 h 1128"/>
              <a:gd name="T106" fmla="*/ 2147483647 w 2762"/>
              <a:gd name="T107" fmla="*/ 2147483647 h 1128"/>
              <a:gd name="T108" fmla="*/ 2147483647 w 2762"/>
              <a:gd name="T109" fmla="*/ 2147483647 h 1128"/>
              <a:gd name="T110" fmla="*/ 0 w 2762"/>
              <a:gd name="T111" fmla="*/ 2147483647 h 1128"/>
              <a:gd name="T112" fmla="*/ 2147483647 w 2762"/>
              <a:gd name="T113" fmla="*/ 2147483647 h 1128"/>
              <a:gd name="T114" fmla="*/ 2147483647 w 2762"/>
              <a:gd name="T115" fmla="*/ 2147483647 h 1128"/>
              <a:gd name="T116" fmla="*/ 2147483647 w 2762"/>
              <a:gd name="T117" fmla="*/ 2147483647 h 112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62" h="1128">
                <a:moveTo>
                  <a:pt x="23" y="1124"/>
                </a:moveTo>
                <a:cubicBezTo>
                  <a:pt x="29" y="1125"/>
                  <a:pt x="38" y="1123"/>
                  <a:pt x="45" y="1124"/>
                </a:cubicBezTo>
                <a:cubicBezTo>
                  <a:pt x="57" y="1122"/>
                  <a:pt x="68" y="1124"/>
                  <a:pt x="79" y="1124"/>
                </a:cubicBezTo>
                <a:cubicBezTo>
                  <a:pt x="88" y="1124"/>
                  <a:pt x="91" y="1125"/>
                  <a:pt x="101" y="1124"/>
                </a:cubicBezTo>
                <a:cubicBezTo>
                  <a:pt x="103" y="1124"/>
                  <a:pt x="105" y="1124"/>
                  <a:pt x="106" y="1124"/>
                </a:cubicBezTo>
                <a:cubicBezTo>
                  <a:pt x="109" y="1125"/>
                  <a:pt x="112" y="1124"/>
                  <a:pt x="116" y="1124"/>
                </a:cubicBezTo>
                <a:cubicBezTo>
                  <a:pt x="126" y="1123"/>
                  <a:pt x="137" y="1122"/>
                  <a:pt x="147" y="1123"/>
                </a:cubicBezTo>
                <a:cubicBezTo>
                  <a:pt x="159" y="1124"/>
                  <a:pt x="171" y="1124"/>
                  <a:pt x="183" y="1124"/>
                </a:cubicBezTo>
                <a:cubicBezTo>
                  <a:pt x="196" y="1123"/>
                  <a:pt x="209" y="1123"/>
                  <a:pt x="222" y="1123"/>
                </a:cubicBezTo>
                <a:cubicBezTo>
                  <a:pt x="234" y="1123"/>
                  <a:pt x="247" y="1123"/>
                  <a:pt x="257" y="1125"/>
                </a:cubicBezTo>
                <a:cubicBezTo>
                  <a:pt x="263" y="1123"/>
                  <a:pt x="270" y="1124"/>
                  <a:pt x="276" y="1123"/>
                </a:cubicBezTo>
                <a:cubicBezTo>
                  <a:pt x="283" y="1123"/>
                  <a:pt x="290" y="1123"/>
                  <a:pt x="297" y="1123"/>
                </a:cubicBezTo>
                <a:cubicBezTo>
                  <a:pt x="299" y="1121"/>
                  <a:pt x="305" y="1121"/>
                  <a:pt x="309" y="1119"/>
                </a:cubicBezTo>
                <a:cubicBezTo>
                  <a:pt x="318" y="1123"/>
                  <a:pt x="331" y="1124"/>
                  <a:pt x="344" y="1125"/>
                </a:cubicBezTo>
                <a:cubicBezTo>
                  <a:pt x="352" y="1125"/>
                  <a:pt x="361" y="1124"/>
                  <a:pt x="369" y="1124"/>
                </a:cubicBezTo>
                <a:cubicBezTo>
                  <a:pt x="377" y="1123"/>
                  <a:pt x="385" y="1125"/>
                  <a:pt x="393" y="1123"/>
                </a:cubicBezTo>
                <a:cubicBezTo>
                  <a:pt x="395" y="1123"/>
                  <a:pt x="398" y="1123"/>
                  <a:pt x="401" y="1123"/>
                </a:cubicBezTo>
                <a:cubicBezTo>
                  <a:pt x="407" y="1125"/>
                  <a:pt x="414" y="1125"/>
                  <a:pt x="422" y="1127"/>
                </a:cubicBezTo>
                <a:cubicBezTo>
                  <a:pt x="432" y="1126"/>
                  <a:pt x="443" y="1126"/>
                  <a:pt x="454" y="1126"/>
                </a:cubicBezTo>
                <a:cubicBezTo>
                  <a:pt x="457" y="1126"/>
                  <a:pt x="460" y="1125"/>
                  <a:pt x="463" y="1126"/>
                </a:cubicBezTo>
                <a:cubicBezTo>
                  <a:pt x="467" y="1126"/>
                  <a:pt x="471" y="1127"/>
                  <a:pt x="476" y="1127"/>
                </a:cubicBezTo>
                <a:cubicBezTo>
                  <a:pt x="482" y="1127"/>
                  <a:pt x="487" y="1127"/>
                  <a:pt x="493" y="1127"/>
                </a:cubicBezTo>
                <a:cubicBezTo>
                  <a:pt x="502" y="1126"/>
                  <a:pt x="511" y="1127"/>
                  <a:pt x="519" y="1128"/>
                </a:cubicBezTo>
                <a:cubicBezTo>
                  <a:pt x="521" y="1128"/>
                  <a:pt x="522" y="1128"/>
                  <a:pt x="523" y="1128"/>
                </a:cubicBezTo>
                <a:cubicBezTo>
                  <a:pt x="534" y="1126"/>
                  <a:pt x="546" y="1127"/>
                  <a:pt x="558" y="1126"/>
                </a:cubicBezTo>
                <a:cubicBezTo>
                  <a:pt x="562" y="1126"/>
                  <a:pt x="566" y="1125"/>
                  <a:pt x="570" y="1126"/>
                </a:cubicBezTo>
                <a:cubicBezTo>
                  <a:pt x="572" y="1127"/>
                  <a:pt x="577" y="1126"/>
                  <a:pt x="580" y="1125"/>
                </a:cubicBezTo>
                <a:cubicBezTo>
                  <a:pt x="584" y="1125"/>
                  <a:pt x="585" y="1127"/>
                  <a:pt x="589" y="1125"/>
                </a:cubicBezTo>
                <a:cubicBezTo>
                  <a:pt x="592" y="1124"/>
                  <a:pt x="595" y="1126"/>
                  <a:pt x="600" y="1126"/>
                </a:cubicBezTo>
                <a:cubicBezTo>
                  <a:pt x="614" y="1125"/>
                  <a:pt x="629" y="1125"/>
                  <a:pt x="643" y="1125"/>
                </a:cubicBezTo>
                <a:cubicBezTo>
                  <a:pt x="658" y="1124"/>
                  <a:pt x="671" y="1124"/>
                  <a:pt x="686" y="1123"/>
                </a:cubicBezTo>
                <a:cubicBezTo>
                  <a:pt x="703" y="1121"/>
                  <a:pt x="736" y="1121"/>
                  <a:pt x="756" y="1123"/>
                </a:cubicBezTo>
                <a:cubicBezTo>
                  <a:pt x="763" y="1124"/>
                  <a:pt x="768" y="1123"/>
                  <a:pt x="774" y="1122"/>
                </a:cubicBezTo>
                <a:cubicBezTo>
                  <a:pt x="781" y="1121"/>
                  <a:pt x="789" y="1120"/>
                  <a:pt x="797" y="1121"/>
                </a:cubicBezTo>
                <a:cubicBezTo>
                  <a:pt x="804" y="1122"/>
                  <a:pt x="811" y="1121"/>
                  <a:pt x="818" y="1120"/>
                </a:cubicBezTo>
                <a:cubicBezTo>
                  <a:pt x="823" y="1120"/>
                  <a:pt x="827" y="1119"/>
                  <a:pt x="832" y="1120"/>
                </a:cubicBezTo>
                <a:cubicBezTo>
                  <a:pt x="833" y="1120"/>
                  <a:pt x="835" y="1120"/>
                  <a:pt x="836" y="1120"/>
                </a:cubicBezTo>
                <a:cubicBezTo>
                  <a:pt x="845" y="1118"/>
                  <a:pt x="853" y="1118"/>
                  <a:pt x="863" y="1118"/>
                </a:cubicBezTo>
                <a:cubicBezTo>
                  <a:pt x="877" y="1118"/>
                  <a:pt x="891" y="1118"/>
                  <a:pt x="905" y="1117"/>
                </a:cubicBezTo>
                <a:cubicBezTo>
                  <a:pt x="912" y="1117"/>
                  <a:pt x="917" y="1115"/>
                  <a:pt x="924" y="1116"/>
                </a:cubicBezTo>
                <a:cubicBezTo>
                  <a:pt x="927" y="1116"/>
                  <a:pt x="929" y="1117"/>
                  <a:pt x="933" y="1116"/>
                </a:cubicBezTo>
                <a:cubicBezTo>
                  <a:pt x="935" y="1115"/>
                  <a:pt x="939" y="1116"/>
                  <a:pt x="944" y="1116"/>
                </a:cubicBezTo>
                <a:cubicBezTo>
                  <a:pt x="958" y="1116"/>
                  <a:pt x="958" y="1117"/>
                  <a:pt x="972" y="1115"/>
                </a:cubicBezTo>
                <a:cubicBezTo>
                  <a:pt x="973" y="1115"/>
                  <a:pt x="974" y="1114"/>
                  <a:pt x="976" y="1114"/>
                </a:cubicBezTo>
                <a:cubicBezTo>
                  <a:pt x="991" y="1115"/>
                  <a:pt x="1005" y="1112"/>
                  <a:pt x="1020" y="1112"/>
                </a:cubicBezTo>
                <a:cubicBezTo>
                  <a:pt x="1025" y="1108"/>
                  <a:pt x="1025" y="1108"/>
                  <a:pt x="1036" y="1109"/>
                </a:cubicBezTo>
                <a:cubicBezTo>
                  <a:pt x="1045" y="1111"/>
                  <a:pt x="1055" y="1111"/>
                  <a:pt x="1065" y="1111"/>
                </a:cubicBezTo>
                <a:cubicBezTo>
                  <a:pt x="1070" y="1110"/>
                  <a:pt x="1076" y="1110"/>
                  <a:pt x="1080" y="1110"/>
                </a:cubicBezTo>
                <a:cubicBezTo>
                  <a:pt x="1093" y="1112"/>
                  <a:pt x="1104" y="1110"/>
                  <a:pt x="1115" y="1109"/>
                </a:cubicBezTo>
                <a:cubicBezTo>
                  <a:pt x="1122" y="1108"/>
                  <a:pt x="1130" y="1107"/>
                  <a:pt x="1135" y="1108"/>
                </a:cubicBezTo>
                <a:cubicBezTo>
                  <a:pt x="1143" y="1109"/>
                  <a:pt x="1148" y="1108"/>
                  <a:pt x="1152" y="1107"/>
                </a:cubicBezTo>
                <a:cubicBezTo>
                  <a:pt x="1160" y="1108"/>
                  <a:pt x="1166" y="1109"/>
                  <a:pt x="1173" y="1110"/>
                </a:cubicBezTo>
                <a:cubicBezTo>
                  <a:pt x="1187" y="1106"/>
                  <a:pt x="1203" y="1107"/>
                  <a:pt x="1219" y="1106"/>
                </a:cubicBezTo>
                <a:cubicBezTo>
                  <a:pt x="1222" y="1109"/>
                  <a:pt x="1230" y="1107"/>
                  <a:pt x="1235" y="1108"/>
                </a:cubicBezTo>
                <a:cubicBezTo>
                  <a:pt x="1239" y="1109"/>
                  <a:pt x="1247" y="1108"/>
                  <a:pt x="1254" y="1108"/>
                </a:cubicBezTo>
                <a:cubicBezTo>
                  <a:pt x="1259" y="1108"/>
                  <a:pt x="1264" y="1108"/>
                  <a:pt x="1270" y="1108"/>
                </a:cubicBezTo>
                <a:cubicBezTo>
                  <a:pt x="1277" y="1109"/>
                  <a:pt x="1286" y="1108"/>
                  <a:pt x="1294" y="1107"/>
                </a:cubicBezTo>
                <a:cubicBezTo>
                  <a:pt x="1296" y="1107"/>
                  <a:pt x="1298" y="1106"/>
                  <a:pt x="1300" y="1105"/>
                </a:cubicBezTo>
                <a:cubicBezTo>
                  <a:pt x="1304" y="1105"/>
                  <a:pt x="1310" y="1104"/>
                  <a:pt x="1313" y="1105"/>
                </a:cubicBezTo>
                <a:cubicBezTo>
                  <a:pt x="1323" y="1106"/>
                  <a:pt x="1332" y="1105"/>
                  <a:pt x="1342" y="1105"/>
                </a:cubicBezTo>
                <a:cubicBezTo>
                  <a:pt x="1349" y="1105"/>
                  <a:pt x="1357" y="1104"/>
                  <a:pt x="1364" y="1106"/>
                </a:cubicBezTo>
                <a:cubicBezTo>
                  <a:pt x="1367" y="1106"/>
                  <a:pt x="1367" y="1104"/>
                  <a:pt x="1372" y="1104"/>
                </a:cubicBezTo>
                <a:cubicBezTo>
                  <a:pt x="1381" y="1107"/>
                  <a:pt x="1394" y="1105"/>
                  <a:pt x="1405" y="1105"/>
                </a:cubicBezTo>
                <a:cubicBezTo>
                  <a:pt x="1413" y="1103"/>
                  <a:pt x="1422" y="1104"/>
                  <a:pt x="1429" y="1105"/>
                </a:cubicBezTo>
                <a:cubicBezTo>
                  <a:pt x="1435" y="1105"/>
                  <a:pt x="1440" y="1106"/>
                  <a:pt x="1445" y="1105"/>
                </a:cubicBezTo>
                <a:cubicBezTo>
                  <a:pt x="1451" y="1105"/>
                  <a:pt x="1456" y="1106"/>
                  <a:pt x="1462" y="1104"/>
                </a:cubicBezTo>
                <a:cubicBezTo>
                  <a:pt x="1465" y="1104"/>
                  <a:pt x="1471" y="1104"/>
                  <a:pt x="1476" y="1104"/>
                </a:cubicBezTo>
                <a:cubicBezTo>
                  <a:pt x="1489" y="1103"/>
                  <a:pt x="1502" y="1103"/>
                  <a:pt x="1515" y="1103"/>
                </a:cubicBezTo>
                <a:cubicBezTo>
                  <a:pt x="1530" y="1104"/>
                  <a:pt x="1546" y="1103"/>
                  <a:pt x="1562" y="1102"/>
                </a:cubicBezTo>
                <a:cubicBezTo>
                  <a:pt x="1568" y="1102"/>
                  <a:pt x="1573" y="1103"/>
                  <a:pt x="1579" y="1103"/>
                </a:cubicBezTo>
                <a:cubicBezTo>
                  <a:pt x="1585" y="1103"/>
                  <a:pt x="1590" y="1101"/>
                  <a:pt x="1595" y="1100"/>
                </a:cubicBezTo>
                <a:cubicBezTo>
                  <a:pt x="1596" y="1100"/>
                  <a:pt x="1597" y="1100"/>
                  <a:pt x="1598" y="1101"/>
                </a:cubicBezTo>
                <a:cubicBezTo>
                  <a:pt x="1604" y="1102"/>
                  <a:pt x="1612" y="1100"/>
                  <a:pt x="1617" y="1101"/>
                </a:cubicBezTo>
                <a:cubicBezTo>
                  <a:pt x="1629" y="1097"/>
                  <a:pt x="1640" y="1095"/>
                  <a:pt x="1652" y="1098"/>
                </a:cubicBezTo>
                <a:cubicBezTo>
                  <a:pt x="1657" y="1098"/>
                  <a:pt x="1662" y="1099"/>
                  <a:pt x="1665" y="1098"/>
                </a:cubicBezTo>
                <a:cubicBezTo>
                  <a:pt x="1669" y="1097"/>
                  <a:pt x="1674" y="1097"/>
                  <a:pt x="1678" y="1097"/>
                </a:cubicBezTo>
                <a:cubicBezTo>
                  <a:pt x="1684" y="1097"/>
                  <a:pt x="1691" y="1096"/>
                  <a:pt x="1696" y="1096"/>
                </a:cubicBezTo>
                <a:cubicBezTo>
                  <a:pt x="1703" y="1097"/>
                  <a:pt x="1708" y="1096"/>
                  <a:pt x="1714" y="1096"/>
                </a:cubicBezTo>
                <a:cubicBezTo>
                  <a:pt x="1718" y="1096"/>
                  <a:pt x="1721" y="1094"/>
                  <a:pt x="1726" y="1095"/>
                </a:cubicBezTo>
                <a:cubicBezTo>
                  <a:pt x="1729" y="1096"/>
                  <a:pt x="1735" y="1096"/>
                  <a:pt x="1739" y="1094"/>
                </a:cubicBezTo>
                <a:cubicBezTo>
                  <a:pt x="1741" y="1094"/>
                  <a:pt x="1744" y="1094"/>
                  <a:pt x="1747" y="1094"/>
                </a:cubicBezTo>
                <a:cubicBezTo>
                  <a:pt x="1759" y="1096"/>
                  <a:pt x="1766" y="1096"/>
                  <a:pt x="1780" y="1095"/>
                </a:cubicBezTo>
                <a:cubicBezTo>
                  <a:pt x="1783" y="1095"/>
                  <a:pt x="1788" y="1094"/>
                  <a:pt x="1789" y="1095"/>
                </a:cubicBezTo>
                <a:cubicBezTo>
                  <a:pt x="1794" y="1096"/>
                  <a:pt x="1799" y="1095"/>
                  <a:pt x="1804" y="1095"/>
                </a:cubicBezTo>
                <a:cubicBezTo>
                  <a:pt x="1811" y="1095"/>
                  <a:pt x="1817" y="1095"/>
                  <a:pt x="1825" y="1095"/>
                </a:cubicBezTo>
                <a:cubicBezTo>
                  <a:pt x="1827" y="1093"/>
                  <a:pt x="1832" y="1092"/>
                  <a:pt x="1836" y="1092"/>
                </a:cubicBezTo>
                <a:cubicBezTo>
                  <a:pt x="1843" y="1092"/>
                  <a:pt x="1848" y="1095"/>
                  <a:pt x="1856" y="1092"/>
                </a:cubicBezTo>
                <a:cubicBezTo>
                  <a:pt x="1858" y="1091"/>
                  <a:pt x="1864" y="1091"/>
                  <a:pt x="1869" y="1092"/>
                </a:cubicBezTo>
                <a:cubicBezTo>
                  <a:pt x="1878" y="1093"/>
                  <a:pt x="1889" y="1091"/>
                  <a:pt x="1898" y="1093"/>
                </a:cubicBezTo>
                <a:cubicBezTo>
                  <a:pt x="1909" y="1090"/>
                  <a:pt x="1922" y="1091"/>
                  <a:pt x="1934" y="1091"/>
                </a:cubicBezTo>
                <a:cubicBezTo>
                  <a:pt x="1937" y="1090"/>
                  <a:pt x="1941" y="1091"/>
                  <a:pt x="1943" y="1090"/>
                </a:cubicBezTo>
                <a:cubicBezTo>
                  <a:pt x="1950" y="1088"/>
                  <a:pt x="1958" y="1089"/>
                  <a:pt x="1964" y="1090"/>
                </a:cubicBezTo>
                <a:cubicBezTo>
                  <a:pt x="1970" y="1091"/>
                  <a:pt x="1976" y="1091"/>
                  <a:pt x="1981" y="1090"/>
                </a:cubicBezTo>
                <a:cubicBezTo>
                  <a:pt x="1986" y="1089"/>
                  <a:pt x="1992" y="1089"/>
                  <a:pt x="1995" y="1089"/>
                </a:cubicBezTo>
                <a:cubicBezTo>
                  <a:pt x="2001" y="1090"/>
                  <a:pt x="2005" y="1090"/>
                  <a:pt x="2010" y="1090"/>
                </a:cubicBezTo>
                <a:cubicBezTo>
                  <a:pt x="2017" y="1089"/>
                  <a:pt x="2024" y="1087"/>
                  <a:pt x="2031" y="1089"/>
                </a:cubicBezTo>
                <a:cubicBezTo>
                  <a:pt x="2032" y="1089"/>
                  <a:pt x="2034" y="1088"/>
                  <a:pt x="2035" y="1088"/>
                </a:cubicBezTo>
                <a:cubicBezTo>
                  <a:pt x="2039" y="1088"/>
                  <a:pt x="2043" y="1087"/>
                  <a:pt x="2046" y="1088"/>
                </a:cubicBezTo>
                <a:cubicBezTo>
                  <a:pt x="2051" y="1089"/>
                  <a:pt x="2055" y="1089"/>
                  <a:pt x="2059" y="1088"/>
                </a:cubicBezTo>
                <a:cubicBezTo>
                  <a:pt x="2061" y="1087"/>
                  <a:pt x="2064" y="1087"/>
                  <a:pt x="2066" y="1087"/>
                </a:cubicBezTo>
                <a:cubicBezTo>
                  <a:pt x="2072" y="1087"/>
                  <a:pt x="2079" y="1087"/>
                  <a:pt x="2083" y="1086"/>
                </a:cubicBezTo>
                <a:cubicBezTo>
                  <a:pt x="2089" y="1084"/>
                  <a:pt x="2092" y="1087"/>
                  <a:pt x="2098" y="1086"/>
                </a:cubicBezTo>
                <a:cubicBezTo>
                  <a:pt x="2103" y="1086"/>
                  <a:pt x="2109" y="1085"/>
                  <a:pt x="2114" y="1087"/>
                </a:cubicBezTo>
                <a:cubicBezTo>
                  <a:pt x="2114" y="1087"/>
                  <a:pt x="2116" y="1087"/>
                  <a:pt x="2118" y="1086"/>
                </a:cubicBezTo>
                <a:cubicBezTo>
                  <a:pt x="2125" y="1085"/>
                  <a:pt x="2132" y="1084"/>
                  <a:pt x="2139" y="1084"/>
                </a:cubicBezTo>
                <a:cubicBezTo>
                  <a:pt x="2144" y="1083"/>
                  <a:pt x="2150" y="1083"/>
                  <a:pt x="2156" y="1082"/>
                </a:cubicBezTo>
                <a:cubicBezTo>
                  <a:pt x="2171" y="1079"/>
                  <a:pt x="2187" y="1077"/>
                  <a:pt x="2204" y="1077"/>
                </a:cubicBezTo>
                <a:cubicBezTo>
                  <a:pt x="2208" y="1075"/>
                  <a:pt x="2214" y="1074"/>
                  <a:pt x="2220" y="1074"/>
                </a:cubicBezTo>
                <a:cubicBezTo>
                  <a:pt x="2230" y="1074"/>
                  <a:pt x="2232" y="1078"/>
                  <a:pt x="2239" y="1079"/>
                </a:cubicBezTo>
                <a:cubicBezTo>
                  <a:pt x="2244" y="1080"/>
                  <a:pt x="2250" y="1078"/>
                  <a:pt x="2256" y="1079"/>
                </a:cubicBezTo>
                <a:cubicBezTo>
                  <a:pt x="2261" y="1080"/>
                  <a:pt x="2267" y="1077"/>
                  <a:pt x="2275" y="1079"/>
                </a:cubicBezTo>
                <a:cubicBezTo>
                  <a:pt x="2279" y="1080"/>
                  <a:pt x="2284" y="1081"/>
                  <a:pt x="2288" y="1083"/>
                </a:cubicBezTo>
                <a:cubicBezTo>
                  <a:pt x="2299" y="1083"/>
                  <a:pt x="2309" y="1084"/>
                  <a:pt x="2319" y="1083"/>
                </a:cubicBezTo>
                <a:cubicBezTo>
                  <a:pt x="2319" y="1083"/>
                  <a:pt x="2320" y="1083"/>
                  <a:pt x="2321" y="1084"/>
                </a:cubicBezTo>
                <a:cubicBezTo>
                  <a:pt x="2330" y="1085"/>
                  <a:pt x="2339" y="1083"/>
                  <a:pt x="2347" y="1084"/>
                </a:cubicBezTo>
                <a:cubicBezTo>
                  <a:pt x="2356" y="1082"/>
                  <a:pt x="2366" y="1084"/>
                  <a:pt x="2376" y="1082"/>
                </a:cubicBezTo>
                <a:cubicBezTo>
                  <a:pt x="2386" y="1079"/>
                  <a:pt x="2400" y="1078"/>
                  <a:pt x="2412" y="1076"/>
                </a:cubicBezTo>
                <a:cubicBezTo>
                  <a:pt x="2423" y="1073"/>
                  <a:pt x="2434" y="1073"/>
                  <a:pt x="2445" y="1076"/>
                </a:cubicBezTo>
                <a:cubicBezTo>
                  <a:pt x="2450" y="1077"/>
                  <a:pt x="2456" y="1078"/>
                  <a:pt x="2463" y="1077"/>
                </a:cubicBezTo>
                <a:cubicBezTo>
                  <a:pt x="2468" y="1078"/>
                  <a:pt x="2473" y="1080"/>
                  <a:pt x="2475" y="1082"/>
                </a:cubicBezTo>
                <a:cubicBezTo>
                  <a:pt x="2478" y="1082"/>
                  <a:pt x="2480" y="1082"/>
                  <a:pt x="2481" y="1082"/>
                </a:cubicBezTo>
                <a:cubicBezTo>
                  <a:pt x="2490" y="1080"/>
                  <a:pt x="2500" y="1077"/>
                  <a:pt x="2511" y="1078"/>
                </a:cubicBezTo>
                <a:cubicBezTo>
                  <a:pt x="2512" y="1078"/>
                  <a:pt x="2514" y="1077"/>
                  <a:pt x="2515" y="1077"/>
                </a:cubicBezTo>
                <a:cubicBezTo>
                  <a:pt x="2519" y="1076"/>
                  <a:pt x="2522" y="1076"/>
                  <a:pt x="2526" y="1075"/>
                </a:cubicBezTo>
                <a:cubicBezTo>
                  <a:pt x="2532" y="1074"/>
                  <a:pt x="2540" y="1076"/>
                  <a:pt x="2547" y="1074"/>
                </a:cubicBezTo>
                <a:cubicBezTo>
                  <a:pt x="2547" y="1074"/>
                  <a:pt x="2547" y="1074"/>
                  <a:pt x="2548" y="1074"/>
                </a:cubicBezTo>
                <a:cubicBezTo>
                  <a:pt x="2551" y="1075"/>
                  <a:pt x="2556" y="1074"/>
                  <a:pt x="2559" y="1074"/>
                </a:cubicBezTo>
                <a:cubicBezTo>
                  <a:pt x="2573" y="1077"/>
                  <a:pt x="2582" y="1072"/>
                  <a:pt x="2594" y="1071"/>
                </a:cubicBezTo>
                <a:cubicBezTo>
                  <a:pt x="2597" y="1067"/>
                  <a:pt x="2609" y="1066"/>
                  <a:pt x="2617" y="1064"/>
                </a:cubicBezTo>
                <a:cubicBezTo>
                  <a:pt x="2625" y="1065"/>
                  <a:pt x="2625" y="1065"/>
                  <a:pt x="2637" y="1063"/>
                </a:cubicBezTo>
                <a:cubicBezTo>
                  <a:pt x="2656" y="1063"/>
                  <a:pt x="2681" y="1048"/>
                  <a:pt x="2684" y="1047"/>
                </a:cubicBezTo>
                <a:cubicBezTo>
                  <a:pt x="2689" y="1045"/>
                  <a:pt x="2678" y="1033"/>
                  <a:pt x="2678" y="1032"/>
                </a:cubicBezTo>
                <a:cubicBezTo>
                  <a:pt x="2675" y="1031"/>
                  <a:pt x="2663" y="984"/>
                  <a:pt x="2670" y="983"/>
                </a:cubicBezTo>
                <a:cubicBezTo>
                  <a:pt x="2673" y="982"/>
                  <a:pt x="2676" y="982"/>
                  <a:pt x="2677" y="982"/>
                </a:cubicBezTo>
                <a:cubicBezTo>
                  <a:pt x="2682" y="983"/>
                  <a:pt x="2688" y="983"/>
                  <a:pt x="2693" y="983"/>
                </a:cubicBezTo>
                <a:cubicBezTo>
                  <a:pt x="2700" y="983"/>
                  <a:pt x="2706" y="982"/>
                  <a:pt x="2713" y="981"/>
                </a:cubicBezTo>
                <a:cubicBezTo>
                  <a:pt x="2719" y="980"/>
                  <a:pt x="2719" y="977"/>
                  <a:pt x="2721" y="976"/>
                </a:cubicBezTo>
                <a:cubicBezTo>
                  <a:pt x="2715" y="977"/>
                  <a:pt x="2688" y="980"/>
                  <a:pt x="2696" y="977"/>
                </a:cubicBezTo>
                <a:cubicBezTo>
                  <a:pt x="2697" y="977"/>
                  <a:pt x="2700" y="977"/>
                  <a:pt x="2702" y="977"/>
                </a:cubicBezTo>
                <a:cubicBezTo>
                  <a:pt x="2711" y="979"/>
                  <a:pt x="2723" y="973"/>
                  <a:pt x="2724" y="970"/>
                </a:cubicBezTo>
                <a:cubicBezTo>
                  <a:pt x="2733" y="970"/>
                  <a:pt x="2728" y="969"/>
                  <a:pt x="2736" y="968"/>
                </a:cubicBezTo>
                <a:cubicBezTo>
                  <a:pt x="2743" y="967"/>
                  <a:pt x="2750" y="967"/>
                  <a:pt x="2751" y="964"/>
                </a:cubicBezTo>
                <a:cubicBezTo>
                  <a:pt x="2752" y="963"/>
                  <a:pt x="2755" y="962"/>
                  <a:pt x="2757" y="962"/>
                </a:cubicBezTo>
                <a:cubicBezTo>
                  <a:pt x="2761" y="961"/>
                  <a:pt x="2762" y="950"/>
                  <a:pt x="2759" y="950"/>
                </a:cubicBezTo>
                <a:cubicBezTo>
                  <a:pt x="2762" y="949"/>
                  <a:pt x="2758" y="920"/>
                  <a:pt x="2759" y="916"/>
                </a:cubicBezTo>
                <a:cubicBezTo>
                  <a:pt x="2760" y="914"/>
                  <a:pt x="2754" y="911"/>
                  <a:pt x="2759" y="909"/>
                </a:cubicBezTo>
                <a:cubicBezTo>
                  <a:pt x="2759" y="908"/>
                  <a:pt x="2759" y="908"/>
                  <a:pt x="2759" y="908"/>
                </a:cubicBezTo>
                <a:cubicBezTo>
                  <a:pt x="2754" y="905"/>
                  <a:pt x="2756" y="902"/>
                  <a:pt x="2751" y="899"/>
                </a:cubicBezTo>
                <a:cubicBezTo>
                  <a:pt x="2750" y="899"/>
                  <a:pt x="2748" y="899"/>
                  <a:pt x="2746" y="899"/>
                </a:cubicBezTo>
                <a:cubicBezTo>
                  <a:pt x="2747" y="898"/>
                  <a:pt x="2749" y="898"/>
                  <a:pt x="2749" y="898"/>
                </a:cubicBezTo>
                <a:cubicBezTo>
                  <a:pt x="2742" y="894"/>
                  <a:pt x="2747" y="892"/>
                  <a:pt x="2753" y="889"/>
                </a:cubicBezTo>
                <a:cubicBezTo>
                  <a:pt x="2756" y="887"/>
                  <a:pt x="2741" y="853"/>
                  <a:pt x="2744" y="852"/>
                </a:cubicBezTo>
                <a:cubicBezTo>
                  <a:pt x="2747" y="850"/>
                  <a:pt x="2750" y="838"/>
                  <a:pt x="2758" y="836"/>
                </a:cubicBezTo>
                <a:cubicBezTo>
                  <a:pt x="2752" y="834"/>
                  <a:pt x="2760" y="832"/>
                  <a:pt x="2756" y="830"/>
                </a:cubicBezTo>
                <a:cubicBezTo>
                  <a:pt x="2753" y="828"/>
                  <a:pt x="2748" y="828"/>
                  <a:pt x="2747" y="826"/>
                </a:cubicBezTo>
                <a:cubicBezTo>
                  <a:pt x="2743" y="821"/>
                  <a:pt x="2741" y="817"/>
                  <a:pt x="2749" y="812"/>
                </a:cubicBezTo>
                <a:cubicBezTo>
                  <a:pt x="2751" y="811"/>
                  <a:pt x="2749" y="809"/>
                  <a:pt x="2756" y="809"/>
                </a:cubicBezTo>
                <a:cubicBezTo>
                  <a:pt x="2756" y="808"/>
                  <a:pt x="2760" y="807"/>
                  <a:pt x="2759" y="805"/>
                </a:cubicBezTo>
                <a:cubicBezTo>
                  <a:pt x="2759" y="804"/>
                  <a:pt x="2760" y="798"/>
                  <a:pt x="2759" y="797"/>
                </a:cubicBezTo>
                <a:cubicBezTo>
                  <a:pt x="2758" y="796"/>
                  <a:pt x="2759" y="795"/>
                  <a:pt x="2758" y="795"/>
                </a:cubicBezTo>
                <a:cubicBezTo>
                  <a:pt x="2753" y="794"/>
                  <a:pt x="2757" y="792"/>
                  <a:pt x="2755" y="789"/>
                </a:cubicBezTo>
                <a:cubicBezTo>
                  <a:pt x="2757" y="789"/>
                  <a:pt x="2759" y="779"/>
                  <a:pt x="2755" y="778"/>
                </a:cubicBezTo>
                <a:cubicBezTo>
                  <a:pt x="2752" y="777"/>
                  <a:pt x="2752" y="775"/>
                  <a:pt x="2752" y="774"/>
                </a:cubicBezTo>
                <a:cubicBezTo>
                  <a:pt x="2752" y="771"/>
                  <a:pt x="2750" y="769"/>
                  <a:pt x="2746" y="767"/>
                </a:cubicBezTo>
                <a:cubicBezTo>
                  <a:pt x="2743" y="765"/>
                  <a:pt x="2739" y="764"/>
                  <a:pt x="2737" y="763"/>
                </a:cubicBezTo>
                <a:cubicBezTo>
                  <a:pt x="2740" y="759"/>
                  <a:pt x="2742" y="755"/>
                  <a:pt x="2746" y="752"/>
                </a:cubicBezTo>
                <a:cubicBezTo>
                  <a:pt x="2749" y="751"/>
                  <a:pt x="2749" y="749"/>
                  <a:pt x="2748" y="748"/>
                </a:cubicBezTo>
                <a:cubicBezTo>
                  <a:pt x="2745" y="746"/>
                  <a:pt x="2745" y="744"/>
                  <a:pt x="2748" y="742"/>
                </a:cubicBezTo>
                <a:cubicBezTo>
                  <a:pt x="2750" y="740"/>
                  <a:pt x="2745" y="737"/>
                  <a:pt x="2742" y="736"/>
                </a:cubicBezTo>
                <a:cubicBezTo>
                  <a:pt x="2741" y="734"/>
                  <a:pt x="2745" y="734"/>
                  <a:pt x="2744" y="733"/>
                </a:cubicBezTo>
                <a:cubicBezTo>
                  <a:pt x="2738" y="730"/>
                  <a:pt x="2738" y="730"/>
                  <a:pt x="2741" y="727"/>
                </a:cubicBezTo>
                <a:cubicBezTo>
                  <a:pt x="2746" y="721"/>
                  <a:pt x="2746" y="721"/>
                  <a:pt x="2735" y="716"/>
                </a:cubicBezTo>
                <a:cubicBezTo>
                  <a:pt x="2734" y="716"/>
                  <a:pt x="2735" y="715"/>
                  <a:pt x="2735" y="714"/>
                </a:cubicBezTo>
                <a:cubicBezTo>
                  <a:pt x="2743" y="712"/>
                  <a:pt x="2743" y="709"/>
                  <a:pt x="2750" y="707"/>
                </a:cubicBezTo>
                <a:cubicBezTo>
                  <a:pt x="2750" y="704"/>
                  <a:pt x="2750" y="701"/>
                  <a:pt x="2750" y="698"/>
                </a:cubicBezTo>
                <a:cubicBezTo>
                  <a:pt x="2750" y="698"/>
                  <a:pt x="2750" y="698"/>
                  <a:pt x="2749" y="697"/>
                </a:cubicBezTo>
                <a:cubicBezTo>
                  <a:pt x="2744" y="696"/>
                  <a:pt x="2746" y="694"/>
                  <a:pt x="2747" y="692"/>
                </a:cubicBezTo>
                <a:cubicBezTo>
                  <a:pt x="2749" y="690"/>
                  <a:pt x="2745" y="689"/>
                  <a:pt x="2747" y="687"/>
                </a:cubicBezTo>
                <a:cubicBezTo>
                  <a:pt x="2750" y="683"/>
                  <a:pt x="2749" y="683"/>
                  <a:pt x="2747" y="678"/>
                </a:cubicBezTo>
                <a:cubicBezTo>
                  <a:pt x="2746" y="677"/>
                  <a:pt x="2743" y="676"/>
                  <a:pt x="2743" y="675"/>
                </a:cubicBezTo>
                <a:cubicBezTo>
                  <a:pt x="2743" y="673"/>
                  <a:pt x="2742" y="671"/>
                  <a:pt x="2743" y="669"/>
                </a:cubicBezTo>
                <a:cubicBezTo>
                  <a:pt x="2744" y="667"/>
                  <a:pt x="2739" y="665"/>
                  <a:pt x="2740" y="663"/>
                </a:cubicBezTo>
                <a:cubicBezTo>
                  <a:pt x="2741" y="659"/>
                  <a:pt x="2740" y="638"/>
                  <a:pt x="2738" y="636"/>
                </a:cubicBezTo>
                <a:cubicBezTo>
                  <a:pt x="2737" y="634"/>
                  <a:pt x="2732" y="631"/>
                  <a:pt x="2729" y="629"/>
                </a:cubicBezTo>
                <a:cubicBezTo>
                  <a:pt x="2728" y="628"/>
                  <a:pt x="2731" y="625"/>
                  <a:pt x="2725" y="623"/>
                </a:cubicBezTo>
                <a:cubicBezTo>
                  <a:pt x="2731" y="620"/>
                  <a:pt x="2736" y="610"/>
                  <a:pt x="2730" y="610"/>
                </a:cubicBezTo>
                <a:cubicBezTo>
                  <a:pt x="2730" y="608"/>
                  <a:pt x="2723" y="607"/>
                  <a:pt x="2723" y="606"/>
                </a:cubicBezTo>
                <a:cubicBezTo>
                  <a:pt x="2722" y="603"/>
                  <a:pt x="2724" y="590"/>
                  <a:pt x="2728" y="589"/>
                </a:cubicBezTo>
                <a:cubicBezTo>
                  <a:pt x="2729" y="586"/>
                  <a:pt x="2726" y="584"/>
                  <a:pt x="2720" y="582"/>
                </a:cubicBezTo>
                <a:cubicBezTo>
                  <a:pt x="2718" y="582"/>
                  <a:pt x="2719" y="581"/>
                  <a:pt x="2719" y="581"/>
                </a:cubicBezTo>
                <a:cubicBezTo>
                  <a:pt x="2721" y="579"/>
                  <a:pt x="2725" y="579"/>
                  <a:pt x="2728" y="578"/>
                </a:cubicBezTo>
                <a:cubicBezTo>
                  <a:pt x="2727" y="575"/>
                  <a:pt x="2725" y="572"/>
                  <a:pt x="2718" y="570"/>
                </a:cubicBezTo>
                <a:cubicBezTo>
                  <a:pt x="2719" y="568"/>
                  <a:pt x="2718" y="565"/>
                  <a:pt x="2721" y="562"/>
                </a:cubicBezTo>
                <a:cubicBezTo>
                  <a:pt x="2723" y="559"/>
                  <a:pt x="2727" y="526"/>
                  <a:pt x="2721" y="520"/>
                </a:cubicBezTo>
                <a:cubicBezTo>
                  <a:pt x="2720" y="520"/>
                  <a:pt x="2725" y="494"/>
                  <a:pt x="2733" y="494"/>
                </a:cubicBezTo>
                <a:cubicBezTo>
                  <a:pt x="2738" y="493"/>
                  <a:pt x="2745" y="483"/>
                  <a:pt x="2747" y="482"/>
                </a:cubicBezTo>
                <a:cubicBezTo>
                  <a:pt x="2748" y="481"/>
                  <a:pt x="2750" y="480"/>
                  <a:pt x="2753" y="479"/>
                </a:cubicBezTo>
                <a:cubicBezTo>
                  <a:pt x="2762" y="478"/>
                  <a:pt x="2762" y="460"/>
                  <a:pt x="2759" y="459"/>
                </a:cubicBezTo>
                <a:cubicBezTo>
                  <a:pt x="2760" y="457"/>
                  <a:pt x="2755" y="442"/>
                  <a:pt x="2753" y="439"/>
                </a:cubicBezTo>
                <a:cubicBezTo>
                  <a:pt x="2751" y="437"/>
                  <a:pt x="2747" y="435"/>
                  <a:pt x="2749" y="433"/>
                </a:cubicBezTo>
                <a:cubicBezTo>
                  <a:pt x="2751" y="431"/>
                  <a:pt x="2748" y="429"/>
                  <a:pt x="2749" y="427"/>
                </a:cubicBezTo>
                <a:cubicBezTo>
                  <a:pt x="2750" y="425"/>
                  <a:pt x="2750" y="424"/>
                  <a:pt x="2748" y="422"/>
                </a:cubicBezTo>
                <a:cubicBezTo>
                  <a:pt x="2748" y="422"/>
                  <a:pt x="2749" y="421"/>
                  <a:pt x="2748" y="421"/>
                </a:cubicBezTo>
                <a:cubicBezTo>
                  <a:pt x="2747" y="420"/>
                  <a:pt x="2752" y="418"/>
                  <a:pt x="2750" y="418"/>
                </a:cubicBezTo>
                <a:cubicBezTo>
                  <a:pt x="2745" y="416"/>
                  <a:pt x="2752" y="415"/>
                  <a:pt x="2751" y="414"/>
                </a:cubicBezTo>
                <a:cubicBezTo>
                  <a:pt x="2751" y="413"/>
                  <a:pt x="2749" y="410"/>
                  <a:pt x="2751" y="410"/>
                </a:cubicBezTo>
                <a:cubicBezTo>
                  <a:pt x="2757" y="408"/>
                  <a:pt x="2754" y="397"/>
                  <a:pt x="2748" y="394"/>
                </a:cubicBezTo>
                <a:cubicBezTo>
                  <a:pt x="2750" y="392"/>
                  <a:pt x="2752" y="390"/>
                  <a:pt x="2754" y="389"/>
                </a:cubicBezTo>
                <a:cubicBezTo>
                  <a:pt x="2753" y="388"/>
                  <a:pt x="2752" y="388"/>
                  <a:pt x="2752" y="388"/>
                </a:cubicBezTo>
                <a:cubicBezTo>
                  <a:pt x="2751" y="388"/>
                  <a:pt x="2750" y="387"/>
                  <a:pt x="2749" y="387"/>
                </a:cubicBezTo>
                <a:cubicBezTo>
                  <a:pt x="2747" y="388"/>
                  <a:pt x="2746" y="388"/>
                  <a:pt x="2745" y="388"/>
                </a:cubicBezTo>
                <a:cubicBezTo>
                  <a:pt x="2744" y="388"/>
                  <a:pt x="2741" y="369"/>
                  <a:pt x="2741" y="369"/>
                </a:cubicBezTo>
                <a:cubicBezTo>
                  <a:pt x="2743" y="366"/>
                  <a:pt x="2742" y="365"/>
                  <a:pt x="2747" y="363"/>
                </a:cubicBezTo>
                <a:cubicBezTo>
                  <a:pt x="2745" y="362"/>
                  <a:pt x="2749" y="360"/>
                  <a:pt x="2745" y="359"/>
                </a:cubicBezTo>
                <a:cubicBezTo>
                  <a:pt x="2742" y="357"/>
                  <a:pt x="2743" y="356"/>
                  <a:pt x="2747" y="355"/>
                </a:cubicBezTo>
                <a:cubicBezTo>
                  <a:pt x="2751" y="353"/>
                  <a:pt x="2751" y="352"/>
                  <a:pt x="2746" y="351"/>
                </a:cubicBezTo>
                <a:cubicBezTo>
                  <a:pt x="2749" y="350"/>
                  <a:pt x="2753" y="349"/>
                  <a:pt x="2755" y="348"/>
                </a:cubicBezTo>
                <a:cubicBezTo>
                  <a:pt x="2757" y="345"/>
                  <a:pt x="2756" y="343"/>
                  <a:pt x="2752" y="341"/>
                </a:cubicBezTo>
                <a:cubicBezTo>
                  <a:pt x="2747" y="339"/>
                  <a:pt x="2751" y="337"/>
                  <a:pt x="2746" y="335"/>
                </a:cubicBezTo>
                <a:cubicBezTo>
                  <a:pt x="2750" y="334"/>
                  <a:pt x="2748" y="332"/>
                  <a:pt x="2749" y="330"/>
                </a:cubicBezTo>
                <a:cubicBezTo>
                  <a:pt x="2751" y="329"/>
                  <a:pt x="2750" y="327"/>
                  <a:pt x="2752" y="325"/>
                </a:cubicBezTo>
                <a:cubicBezTo>
                  <a:pt x="2757" y="323"/>
                  <a:pt x="2754" y="321"/>
                  <a:pt x="2755" y="319"/>
                </a:cubicBezTo>
                <a:cubicBezTo>
                  <a:pt x="2756" y="318"/>
                  <a:pt x="2752" y="316"/>
                  <a:pt x="2754" y="314"/>
                </a:cubicBezTo>
                <a:cubicBezTo>
                  <a:pt x="2756" y="312"/>
                  <a:pt x="2755" y="310"/>
                  <a:pt x="2754" y="308"/>
                </a:cubicBezTo>
                <a:cubicBezTo>
                  <a:pt x="2754" y="307"/>
                  <a:pt x="2753" y="307"/>
                  <a:pt x="2753" y="307"/>
                </a:cubicBezTo>
                <a:cubicBezTo>
                  <a:pt x="2750" y="305"/>
                  <a:pt x="2749" y="304"/>
                  <a:pt x="2746" y="303"/>
                </a:cubicBezTo>
                <a:cubicBezTo>
                  <a:pt x="2742" y="301"/>
                  <a:pt x="2750" y="299"/>
                  <a:pt x="2748" y="297"/>
                </a:cubicBezTo>
                <a:cubicBezTo>
                  <a:pt x="2748" y="297"/>
                  <a:pt x="2748" y="297"/>
                  <a:pt x="2748" y="296"/>
                </a:cubicBezTo>
                <a:cubicBezTo>
                  <a:pt x="2749" y="295"/>
                  <a:pt x="2744" y="294"/>
                  <a:pt x="2744" y="292"/>
                </a:cubicBezTo>
                <a:cubicBezTo>
                  <a:pt x="2745" y="291"/>
                  <a:pt x="2749" y="290"/>
                  <a:pt x="2748" y="288"/>
                </a:cubicBezTo>
                <a:cubicBezTo>
                  <a:pt x="2746" y="285"/>
                  <a:pt x="2750" y="283"/>
                  <a:pt x="2752" y="281"/>
                </a:cubicBezTo>
                <a:cubicBezTo>
                  <a:pt x="2754" y="279"/>
                  <a:pt x="2754" y="278"/>
                  <a:pt x="2751" y="277"/>
                </a:cubicBezTo>
                <a:cubicBezTo>
                  <a:pt x="2745" y="274"/>
                  <a:pt x="2748" y="271"/>
                  <a:pt x="2747" y="268"/>
                </a:cubicBezTo>
                <a:cubicBezTo>
                  <a:pt x="2749" y="267"/>
                  <a:pt x="2751" y="266"/>
                  <a:pt x="2753" y="265"/>
                </a:cubicBezTo>
                <a:cubicBezTo>
                  <a:pt x="2753" y="264"/>
                  <a:pt x="2755" y="261"/>
                  <a:pt x="2752" y="260"/>
                </a:cubicBezTo>
                <a:cubicBezTo>
                  <a:pt x="2747" y="257"/>
                  <a:pt x="2746" y="164"/>
                  <a:pt x="2748" y="161"/>
                </a:cubicBezTo>
                <a:cubicBezTo>
                  <a:pt x="2748" y="159"/>
                  <a:pt x="2748" y="158"/>
                  <a:pt x="2748" y="157"/>
                </a:cubicBezTo>
                <a:cubicBezTo>
                  <a:pt x="2747" y="154"/>
                  <a:pt x="2744" y="152"/>
                  <a:pt x="2736" y="152"/>
                </a:cubicBezTo>
                <a:cubicBezTo>
                  <a:pt x="2734" y="152"/>
                  <a:pt x="2740" y="146"/>
                  <a:pt x="2736" y="143"/>
                </a:cubicBezTo>
                <a:cubicBezTo>
                  <a:pt x="2729" y="143"/>
                  <a:pt x="2670" y="136"/>
                  <a:pt x="2672" y="130"/>
                </a:cubicBezTo>
                <a:cubicBezTo>
                  <a:pt x="2665" y="129"/>
                  <a:pt x="2668" y="124"/>
                  <a:pt x="2672" y="123"/>
                </a:cubicBezTo>
                <a:cubicBezTo>
                  <a:pt x="2672" y="121"/>
                  <a:pt x="2673" y="119"/>
                  <a:pt x="2671" y="118"/>
                </a:cubicBezTo>
                <a:cubicBezTo>
                  <a:pt x="2667" y="117"/>
                  <a:pt x="2669" y="115"/>
                  <a:pt x="2668" y="113"/>
                </a:cubicBezTo>
                <a:cubicBezTo>
                  <a:pt x="2668" y="112"/>
                  <a:pt x="2672" y="111"/>
                  <a:pt x="2668" y="110"/>
                </a:cubicBezTo>
                <a:cubicBezTo>
                  <a:pt x="2665" y="109"/>
                  <a:pt x="2671" y="107"/>
                  <a:pt x="2671" y="106"/>
                </a:cubicBezTo>
                <a:cubicBezTo>
                  <a:pt x="2672" y="104"/>
                  <a:pt x="2670" y="103"/>
                  <a:pt x="2665" y="102"/>
                </a:cubicBezTo>
                <a:cubicBezTo>
                  <a:pt x="2665" y="100"/>
                  <a:pt x="2666" y="98"/>
                  <a:pt x="2664" y="98"/>
                </a:cubicBezTo>
                <a:cubicBezTo>
                  <a:pt x="2660" y="96"/>
                  <a:pt x="2665" y="95"/>
                  <a:pt x="2665" y="94"/>
                </a:cubicBezTo>
                <a:cubicBezTo>
                  <a:pt x="2664" y="92"/>
                  <a:pt x="2664" y="90"/>
                  <a:pt x="2665" y="88"/>
                </a:cubicBezTo>
                <a:cubicBezTo>
                  <a:pt x="2665" y="86"/>
                  <a:pt x="2662" y="85"/>
                  <a:pt x="2664" y="83"/>
                </a:cubicBezTo>
                <a:cubicBezTo>
                  <a:pt x="2665" y="81"/>
                  <a:pt x="2660" y="79"/>
                  <a:pt x="2661" y="77"/>
                </a:cubicBezTo>
                <a:cubicBezTo>
                  <a:pt x="2661" y="77"/>
                  <a:pt x="2660" y="76"/>
                  <a:pt x="2659" y="76"/>
                </a:cubicBezTo>
                <a:cubicBezTo>
                  <a:pt x="2653" y="74"/>
                  <a:pt x="2654" y="72"/>
                  <a:pt x="2657" y="70"/>
                </a:cubicBezTo>
                <a:cubicBezTo>
                  <a:pt x="2659" y="67"/>
                  <a:pt x="2659" y="65"/>
                  <a:pt x="2654" y="62"/>
                </a:cubicBezTo>
                <a:cubicBezTo>
                  <a:pt x="2661" y="58"/>
                  <a:pt x="2661" y="58"/>
                  <a:pt x="2659" y="51"/>
                </a:cubicBezTo>
                <a:cubicBezTo>
                  <a:pt x="2652" y="50"/>
                  <a:pt x="2656" y="46"/>
                  <a:pt x="2648" y="45"/>
                </a:cubicBezTo>
                <a:cubicBezTo>
                  <a:pt x="2645" y="40"/>
                  <a:pt x="2653" y="34"/>
                  <a:pt x="2650" y="29"/>
                </a:cubicBezTo>
                <a:cubicBezTo>
                  <a:pt x="2650" y="27"/>
                  <a:pt x="2651" y="25"/>
                  <a:pt x="2648" y="24"/>
                </a:cubicBezTo>
                <a:cubicBezTo>
                  <a:pt x="2654" y="21"/>
                  <a:pt x="2646" y="20"/>
                  <a:pt x="2645" y="18"/>
                </a:cubicBezTo>
                <a:cubicBezTo>
                  <a:pt x="2643" y="16"/>
                  <a:pt x="2641" y="14"/>
                  <a:pt x="2632" y="13"/>
                </a:cubicBezTo>
                <a:cubicBezTo>
                  <a:pt x="2623" y="15"/>
                  <a:pt x="2620" y="20"/>
                  <a:pt x="2607" y="21"/>
                </a:cubicBezTo>
                <a:cubicBezTo>
                  <a:pt x="2605" y="22"/>
                  <a:pt x="2604" y="24"/>
                  <a:pt x="2602" y="25"/>
                </a:cubicBezTo>
                <a:cubicBezTo>
                  <a:pt x="2599" y="25"/>
                  <a:pt x="2596" y="25"/>
                  <a:pt x="2593" y="26"/>
                </a:cubicBezTo>
                <a:cubicBezTo>
                  <a:pt x="2598" y="27"/>
                  <a:pt x="2600" y="30"/>
                  <a:pt x="2597" y="31"/>
                </a:cubicBezTo>
                <a:cubicBezTo>
                  <a:pt x="2593" y="33"/>
                  <a:pt x="2596" y="35"/>
                  <a:pt x="2593" y="37"/>
                </a:cubicBezTo>
                <a:cubicBezTo>
                  <a:pt x="2592" y="38"/>
                  <a:pt x="2588" y="39"/>
                  <a:pt x="2585" y="40"/>
                </a:cubicBezTo>
                <a:cubicBezTo>
                  <a:pt x="2585" y="42"/>
                  <a:pt x="2588" y="44"/>
                  <a:pt x="2580" y="46"/>
                </a:cubicBezTo>
                <a:cubicBezTo>
                  <a:pt x="2577" y="46"/>
                  <a:pt x="2576" y="45"/>
                  <a:pt x="2572" y="45"/>
                </a:cubicBezTo>
                <a:cubicBezTo>
                  <a:pt x="2570" y="47"/>
                  <a:pt x="2560" y="49"/>
                  <a:pt x="2560" y="49"/>
                </a:cubicBezTo>
                <a:cubicBezTo>
                  <a:pt x="2563" y="52"/>
                  <a:pt x="2493" y="57"/>
                  <a:pt x="2495" y="53"/>
                </a:cubicBezTo>
                <a:cubicBezTo>
                  <a:pt x="2490" y="51"/>
                  <a:pt x="2486" y="50"/>
                  <a:pt x="2481" y="48"/>
                </a:cubicBezTo>
                <a:cubicBezTo>
                  <a:pt x="2476" y="49"/>
                  <a:pt x="2471" y="49"/>
                  <a:pt x="2466" y="49"/>
                </a:cubicBezTo>
                <a:cubicBezTo>
                  <a:pt x="2461" y="51"/>
                  <a:pt x="2457" y="49"/>
                  <a:pt x="2453" y="49"/>
                </a:cubicBezTo>
                <a:cubicBezTo>
                  <a:pt x="2438" y="50"/>
                  <a:pt x="2424" y="49"/>
                  <a:pt x="2410" y="48"/>
                </a:cubicBezTo>
                <a:cubicBezTo>
                  <a:pt x="2404" y="48"/>
                  <a:pt x="2397" y="48"/>
                  <a:pt x="2391" y="48"/>
                </a:cubicBezTo>
                <a:cubicBezTo>
                  <a:pt x="2384" y="48"/>
                  <a:pt x="2377" y="48"/>
                  <a:pt x="2371" y="46"/>
                </a:cubicBezTo>
                <a:cubicBezTo>
                  <a:pt x="2370" y="46"/>
                  <a:pt x="2365" y="46"/>
                  <a:pt x="2361" y="47"/>
                </a:cubicBezTo>
                <a:cubicBezTo>
                  <a:pt x="2349" y="49"/>
                  <a:pt x="2332" y="49"/>
                  <a:pt x="2321" y="47"/>
                </a:cubicBezTo>
                <a:cubicBezTo>
                  <a:pt x="2319" y="46"/>
                  <a:pt x="2318" y="43"/>
                  <a:pt x="2314" y="43"/>
                </a:cubicBezTo>
                <a:cubicBezTo>
                  <a:pt x="2306" y="43"/>
                  <a:pt x="2302" y="41"/>
                  <a:pt x="2295" y="41"/>
                </a:cubicBezTo>
                <a:cubicBezTo>
                  <a:pt x="2283" y="40"/>
                  <a:pt x="2274" y="37"/>
                  <a:pt x="2263" y="35"/>
                </a:cubicBezTo>
                <a:cubicBezTo>
                  <a:pt x="2263" y="33"/>
                  <a:pt x="2263" y="31"/>
                  <a:pt x="2263" y="29"/>
                </a:cubicBezTo>
                <a:cubicBezTo>
                  <a:pt x="2261" y="28"/>
                  <a:pt x="2260" y="28"/>
                  <a:pt x="2258" y="27"/>
                </a:cubicBezTo>
                <a:cubicBezTo>
                  <a:pt x="2252" y="25"/>
                  <a:pt x="2245" y="23"/>
                  <a:pt x="2235" y="24"/>
                </a:cubicBezTo>
                <a:cubicBezTo>
                  <a:pt x="2225" y="22"/>
                  <a:pt x="2212" y="25"/>
                  <a:pt x="2202" y="22"/>
                </a:cubicBezTo>
                <a:cubicBezTo>
                  <a:pt x="2187" y="18"/>
                  <a:pt x="2187" y="18"/>
                  <a:pt x="2176" y="18"/>
                </a:cubicBezTo>
                <a:cubicBezTo>
                  <a:pt x="2171" y="17"/>
                  <a:pt x="2167" y="16"/>
                  <a:pt x="2163" y="15"/>
                </a:cubicBezTo>
                <a:cubicBezTo>
                  <a:pt x="2163" y="12"/>
                  <a:pt x="2163" y="10"/>
                  <a:pt x="2163" y="8"/>
                </a:cubicBezTo>
                <a:cubicBezTo>
                  <a:pt x="2156" y="7"/>
                  <a:pt x="2150" y="6"/>
                  <a:pt x="2143" y="5"/>
                </a:cubicBezTo>
                <a:cubicBezTo>
                  <a:pt x="2139" y="5"/>
                  <a:pt x="2135" y="5"/>
                  <a:pt x="2131" y="4"/>
                </a:cubicBezTo>
                <a:cubicBezTo>
                  <a:pt x="2127" y="3"/>
                  <a:pt x="2122" y="2"/>
                  <a:pt x="2115" y="4"/>
                </a:cubicBezTo>
                <a:cubicBezTo>
                  <a:pt x="2110" y="5"/>
                  <a:pt x="2101" y="5"/>
                  <a:pt x="2096" y="4"/>
                </a:cubicBezTo>
                <a:cubicBezTo>
                  <a:pt x="2089" y="3"/>
                  <a:pt x="2082" y="5"/>
                  <a:pt x="2077" y="4"/>
                </a:cubicBezTo>
                <a:cubicBezTo>
                  <a:pt x="2070" y="2"/>
                  <a:pt x="2064" y="3"/>
                  <a:pt x="2058" y="4"/>
                </a:cubicBezTo>
                <a:cubicBezTo>
                  <a:pt x="2046" y="4"/>
                  <a:pt x="2037" y="2"/>
                  <a:pt x="2026" y="2"/>
                </a:cubicBezTo>
                <a:cubicBezTo>
                  <a:pt x="2024" y="2"/>
                  <a:pt x="2023" y="2"/>
                  <a:pt x="2022" y="2"/>
                </a:cubicBezTo>
                <a:cubicBezTo>
                  <a:pt x="2010" y="0"/>
                  <a:pt x="1990" y="0"/>
                  <a:pt x="1980" y="3"/>
                </a:cubicBezTo>
                <a:cubicBezTo>
                  <a:pt x="1975" y="4"/>
                  <a:pt x="1971" y="4"/>
                  <a:pt x="1966" y="3"/>
                </a:cubicBezTo>
                <a:cubicBezTo>
                  <a:pt x="1958" y="3"/>
                  <a:pt x="1950" y="2"/>
                  <a:pt x="1941" y="2"/>
                </a:cubicBezTo>
                <a:cubicBezTo>
                  <a:pt x="1937" y="3"/>
                  <a:pt x="1933" y="3"/>
                  <a:pt x="1929" y="3"/>
                </a:cubicBezTo>
                <a:cubicBezTo>
                  <a:pt x="1924" y="3"/>
                  <a:pt x="1921" y="4"/>
                  <a:pt x="1916" y="4"/>
                </a:cubicBezTo>
                <a:cubicBezTo>
                  <a:pt x="1910" y="4"/>
                  <a:pt x="1903" y="5"/>
                  <a:pt x="1897" y="4"/>
                </a:cubicBezTo>
                <a:cubicBezTo>
                  <a:pt x="1891" y="6"/>
                  <a:pt x="1884" y="5"/>
                  <a:pt x="1877" y="5"/>
                </a:cubicBezTo>
                <a:cubicBezTo>
                  <a:pt x="1873" y="6"/>
                  <a:pt x="1870" y="5"/>
                  <a:pt x="1867" y="5"/>
                </a:cubicBezTo>
                <a:cubicBezTo>
                  <a:pt x="1863" y="5"/>
                  <a:pt x="1861" y="6"/>
                  <a:pt x="1856" y="6"/>
                </a:cubicBezTo>
                <a:cubicBezTo>
                  <a:pt x="1852" y="6"/>
                  <a:pt x="1848" y="6"/>
                  <a:pt x="1844" y="6"/>
                </a:cubicBezTo>
                <a:cubicBezTo>
                  <a:pt x="1839" y="6"/>
                  <a:pt x="1835" y="6"/>
                  <a:pt x="1831" y="7"/>
                </a:cubicBezTo>
                <a:cubicBezTo>
                  <a:pt x="1827" y="7"/>
                  <a:pt x="1823" y="6"/>
                  <a:pt x="1821" y="6"/>
                </a:cubicBezTo>
                <a:cubicBezTo>
                  <a:pt x="1816" y="7"/>
                  <a:pt x="1813" y="7"/>
                  <a:pt x="1809" y="7"/>
                </a:cubicBezTo>
                <a:cubicBezTo>
                  <a:pt x="1807" y="7"/>
                  <a:pt x="1805" y="7"/>
                  <a:pt x="1803" y="7"/>
                </a:cubicBezTo>
                <a:cubicBezTo>
                  <a:pt x="1787" y="6"/>
                  <a:pt x="1777" y="7"/>
                  <a:pt x="1763" y="8"/>
                </a:cubicBezTo>
                <a:cubicBezTo>
                  <a:pt x="1754" y="9"/>
                  <a:pt x="1745" y="10"/>
                  <a:pt x="1737" y="9"/>
                </a:cubicBezTo>
                <a:cubicBezTo>
                  <a:pt x="1730" y="8"/>
                  <a:pt x="1723" y="8"/>
                  <a:pt x="1715" y="8"/>
                </a:cubicBezTo>
                <a:cubicBezTo>
                  <a:pt x="1709" y="8"/>
                  <a:pt x="1700" y="7"/>
                  <a:pt x="1693" y="9"/>
                </a:cubicBezTo>
                <a:cubicBezTo>
                  <a:pt x="1693" y="10"/>
                  <a:pt x="1690" y="10"/>
                  <a:pt x="1689" y="10"/>
                </a:cubicBezTo>
                <a:cubicBezTo>
                  <a:pt x="1680" y="8"/>
                  <a:pt x="1670" y="9"/>
                  <a:pt x="1661" y="9"/>
                </a:cubicBezTo>
                <a:cubicBezTo>
                  <a:pt x="1652" y="9"/>
                  <a:pt x="1643" y="10"/>
                  <a:pt x="1635" y="9"/>
                </a:cubicBezTo>
                <a:cubicBezTo>
                  <a:pt x="1633" y="9"/>
                  <a:pt x="1630" y="9"/>
                  <a:pt x="1628" y="9"/>
                </a:cubicBezTo>
                <a:cubicBezTo>
                  <a:pt x="1618" y="12"/>
                  <a:pt x="1609" y="11"/>
                  <a:pt x="1601" y="9"/>
                </a:cubicBezTo>
                <a:cubicBezTo>
                  <a:pt x="1592" y="11"/>
                  <a:pt x="1583" y="11"/>
                  <a:pt x="1575" y="10"/>
                </a:cubicBezTo>
                <a:cubicBezTo>
                  <a:pt x="1569" y="10"/>
                  <a:pt x="1563" y="11"/>
                  <a:pt x="1558" y="10"/>
                </a:cubicBezTo>
                <a:cubicBezTo>
                  <a:pt x="1551" y="9"/>
                  <a:pt x="1545" y="9"/>
                  <a:pt x="1539" y="10"/>
                </a:cubicBezTo>
                <a:cubicBezTo>
                  <a:pt x="1528" y="10"/>
                  <a:pt x="1517" y="10"/>
                  <a:pt x="1506" y="10"/>
                </a:cubicBezTo>
                <a:cubicBezTo>
                  <a:pt x="1498" y="11"/>
                  <a:pt x="1490" y="11"/>
                  <a:pt x="1483" y="9"/>
                </a:cubicBezTo>
                <a:cubicBezTo>
                  <a:pt x="1480" y="9"/>
                  <a:pt x="1477" y="9"/>
                  <a:pt x="1474" y="9"/>
                </a:cubicBezTo>
                <a:cubicBezTo>
                  <a:pt x="1464" y="9"/>
                  <a:pt x="1455" y="11"/>
                  <a:pt x="1446" y="11"/>
                </a:cubicBezTo>
                <a:cubicBezTo>
                  <a:pt x="1433" y="12"/>
                  <a:pt x="1421" y="11"/>
                  <a:pt x="1408" y="11"/>
                </a:cubicBezTo>
                <a:cubicBezTo>
                  <a:pt x="1402" y="11"/>
                  <a:pt x="1396" y="12"/>
                  <a:pt x="1390" y="11"/>
                </a:cubicBezTo>
                <a:cubicBezTo>
                  <a:pt x="1388" y="10"/>
                  <a:pt x="1382" y="10"/>
                  <a:pt x="1377" y="11"/>
                </a:cubicBezTo>
                <a:cubicBezTo>
                  <a:pt x="1373" y="12"/>
                  <a:pt x="1369" y="12"/>
                  <a:pt x="1365" y="12"/>
                </a:cubicBezTo>
                <a:cubicBezTo>
                  <a:pt x="1360" y="11"/>
                  <a:pt x="1355" y="11"/>
                  <a:pt x="1352" y="12"/>
                </a:cubicBezTo>
                <a:cubicBezTo>
                  <a:pt x="1346" y="15"/>
                  <a:pt x="1339" y="14"/>
                  <a:pt x="1333" y="13"/>
                </a:cubicBezTo>
                <a:cubicBezTo>
                  <a:pt x="1328" y="12"/>
                  <a:pt x="1322" y="12"/>
                  <a:pt x="1318" y="13"/>
                </a:cubicBezTo>
                <a:cubicBezTo>
                  <a:pt x="1306" y="15"/>
                  <a:pt x="1295" y="13"/>
                  <a:pt x="1285" y="13"/>
                </a:cubicBezTo>
                <a:cubicBezTo>
                  <a:pt x="1276" y="13"/>
                  <a:pt x="1269" y="12"/>
                  <a:pt x="1260" y="13"/>
                </a:cubicBezTo>
                <a:cubicBezTo>
                  <a:pt x="1254" y="14"/>
                  <a:pt x="1247" y="14"/>
                  <a:pt x="1241" y="13"/>
                </a:cubicBezTo>
                <a:cubicBezTo>
                  <a:pt x="1236" y="13"/>
                  <a:pt x="1231" y="12"/>
                  <a:pt x="1225" y="13"/>
                </a:cubicBezTo>
                <a:cubicBezTo>
                  <a:pt x="1220" y="14"/>
                  <a:pt x="1214" y="12"/>
                  <a:pt x="1207" y="12"/>
                </a:cubicBezTo>
                <a:cubicBezTo>
                  <a:pt x="1192" y="13"/>
                  <a:pt x="1176" y="14"/>
                  <a:pt x="1160" y="13"/>
                </a:cubicBezTo>
                <a:cubicBezTo>
                  <a:pt x="1154" y="13"/>
                  <a:pt x="1146" y="12"/>
                  <a:pt x="1140" y="14"/>
                </a:cubicBezTo>
                <a:cubicBezTo>
                  <a:pt x="1132" y="13"/>
                  <a:pt x="1125" y="14"/>
                  <a:pt x="1120" y="15"/>
                </a:cubicBezTo>
                <a:cubicBezTo>
                  <a:pt x="1110" y="17"/>
                  <a:pt x="1102" y="17"/>
                  <a:pt x="1094" y="15"/>
                </a:cubicBezTo>
                <a:cubicBezTo>
                  <a:pt x="1084" y="14"/>
                  <a:pt x="1072" y="14"/>
                  <a:pt x="1061" y="12"/>
                </a:cubicBezTo>
                <a:cubicBezTo>
                  <a:pt x="1059" y="12"/>
                  <a:pt x="1056" y="13"/>
                  <a:pt x="1053" y="13"/>
                </a:cubicBezTo>
                <a:cubicBezTo>
                  <a:pt x="1045" y="14"/>
                  <a:pt x="1037" y="15"/>
                  <a:pt x="1029" y="13"/>
                </a:cubicBezTo>
                <a:cubicBezTo>
                  <a:pt x="1026" y="16"/>
                  <a:pt x="1019" y="17"/>
                  <a:pt x="1009" y="17"/>
                </a:cubicBezTo>
                <a:cubicBezTo>
                  <a:pt x="1008" y="16"/>
                  <a:pt x="1006" y="16"/>
                  <a:pt x="1004" y="15"/>
                </a:cubicBezTo>
                <a:cubicBezTo>
                  <a:pt x="991" y="14"/>
                  <a:pt x="979" y="19"/>
                  <a:pt x="967" y="16"/>
                </a:cubicBezTo>
                <a:cubicBezTo>
                  <a:pt x="954" y="17"/>
                  <a:pt x="942" y="19"/>
                  <a:pt x="930" y="19"/>
                </a:cubicBezTo>
                <a:cubicBezTo>
                  <a:pt x="927" y="20"/>
                  <a:pt x="925" y="22"/>
                  <a:pt x="921" y="22"/>
                </a:cubicBezTo>
                <a:cubicBezTo>
                  <a:pt x="916" y="20"/>
                  <a:pt x="911" y="18"/>
                  <a:pt x="905" y="18"/>
                </a:cubicBezTo>
                <a:cubicBezTo>
                  <a:pt x="899" y="19"/>
                  <a:pt x="895" y="21"/>
                  <a:pt x="888" y="20"/>
                </a:cubicBezTo>
                <a:cubicBezTo>
                  <a:pt x="878" y="20"/>
                  <a:pt x="870" y="22"/>
                  <a:pt x="861" y="23"/>
                </a:cubicBezTo>
                <a:cubicBezTo>
                  <a:pt x="856" y="24"/>
                  <a:pt x="852" y="25"/>
                  <a:pt x="846" y="24"/>
                </a:cubicBezTo>
                <a:cubicBezTo>
                  <a:pt x="838" y="23"/>
                  <a:pt x="830" y="23"/>
                  <a:pt x="821" y="24"/>
                </a:cubicBezTo>
                <a:cubicBezTo>
                  <a:pt x="813" y="25"/>
                  <a:pt x="802" y="27"/>
                  <a:pt x="793" y="24"/>
                </a:cubicBezTo>
                <a:cubicBezTo>
                  <a:pt x="791" y="24"/>
                  <a:pt x="789" y="24"/>
                  <a:pt x="786" y="24"/>
                </a:cubicBezTo>
                <a:cubicBezTo>
                  <a:pt x="772" y="24"/>
                  <a:pt x="759" y="26"/>
                  <a:pt x="745" y="26"/>
                </a:cubicBezTo>
                <a:cubicBezTo>
                  <a:pt x="742" y="26"/>
                  <a:pt x="741" y="27"/>
                  <a:pt x="739" y="28"/>
                </a:cubicBezTo>
                <a:cubicBezTo>
                  <a:pt x="734" y="28"/>
                  <a:pt x="730" y="29"/>
                  <a:pt x="725" y="29"/>
                </a:cubicBezTo>
                <a:cubicBezTo>
                  <a:pt x="714" y="29"/>
                  <a:pt x="704" y="28"/>
                  <a:pt x="693" y="29"/>
                </a:cubicBezTo>
                <a:cubicBezTo>
                  <a:pt x="683" y="30"/>
                  <a:pt x="672" y="30"/>
                  <a:pt x="662" y="28"/>
                </a:cubicBezTo>
                <a:cubicBezTo>
                  <a:pt x="660" y="28"/>
                  <a:pt x="656" y="28"/>
                  <a:pt x="654" y="28"/>
                </a:cubicBezTo>
                <a:cubicBezTo>
                  <a:pt x="648" y="29"/>
                  <a:pt x="642" y="29"/>
                  <a:pt x="636" y="29"/>
                </a:cubicBezTo>
                <a:cubicBezTo>
                  <a:pt x="634" y="28"/>
                  <a:pt x="630" y="28"/>
                  <a:pt x="628" y="29"/>
                </a:cubicBezTo>
                <a:cubicBezTo>
                  <a:pt x="623" y="30"/>
                  <a:pt x="616" y="30"/>
                  <a:pt x="611" y="30"/>
                </a:cubicBezTo>
                <a:cubicBezTo>
                  <a:pt x="602" y="31"/>
                  <a:pt x="594" y="30"/>
                  <a:pt x="585" y="30"/>
                </a:cubicBezTo>
                <a:cubicBezTo>
                  <a:pt x="577" y="30"/>
                  <a:pt x="568" y="30"/>
                  <a:pt x="559" y="31"/>
                </a:cubicBezTo>
                <a:cubicBezTo>
                  <a:pt x="558" y="31"/>
                  <a:pt x="558" y="31"/>
                  <a:pt x="557" y="31"/>
                </a:cubicBezTo>
                <a:cubicBezTo>
                  <a:pt x="552" y="29"/>
                  <a:pt x="546" y="31"/>
                  <a:pt x="542" y="31"/>
                </a:cubicBezTo>
                <a:cubicBezTo>
                  <a:pt x="537" y="32"/>
                  <a:pt x="532" y="32"/>
                  <a:pt x="527" y="33"/>
                </a:cubicBezTo>
                <a:cubicBezTo>
                  <a:pt x="513" y="33"/>
                  <a:pt x="500" y="32"/>
                  <a:pt x="486" y="33"/>
                </a:cubicBezTo>
                <a:cubicBezTo>
                  <a:pt x="474" y="31"/>
                  <a:pt x="461" y="33"/>
                  <a:pt x="450" y="33"/>
                </a:cubicBezTo>
                <a:cubicBezTo>
                  <a:pt x="447" y="34"/>
                  <a:pt x="445" y="35"/>
                  <a:pt x="442" y="35"/>
                </a:cubicBezTo>
                <a:cubicBezTo>
                  <a:pt x="439" y="35"/>
                  <a:pt x="436" y="34"/>
                  <a:pt x="432" y="34"/>
                </a:cubicBezTo>
                <a:cubicBezTo>
                  <a:pt x="424" y="34"/>
                  <a:pt x="417" y="36"/>
                  <a:pt x="409" y="36"/>
                </a:cubicBezTo>
                <a:cubicBezTo>
                  <a:pt x="402" y="36"/>
                  <a:pt x="396" y="36"/>
                  <a:pt x="390" y="36"/>
                </a:cubicBezTo>
                <a:cubicBezTo>
                  <a:pt x="383" y="37"/>
                  <a:pt x="376" y="37"/>
                  <a:pt x="370" y="37"/>
                </a:cubicBezTo>
                <a:cubicBezTo>
                  <a:pt x="364" y="36"/>
                  <a:pt x="359" y="40"/>
                  <a:pt x="353" y="37"/>
                </a:cubicBezTo>
                <a:cubicBezTo>
                  <a:pt x="341" y="40"/>
                  <a:pt x="326" y="38"/>
                  <a:pt x="312" y="40"/>
                </a:cubicBezTo>
                <a:cubicBezTo>
                  <a:pt x="305" y="42"/>
                  <a:pt x="296" y="41"/>
                  <a:pt x="288" y="41"/>
                </a:cubicBezTo>
                <a:cubicBezTo>
                  <a:pt x="279" y="41"/>
                  <a:pt x="272" y="43"/>
                  <a:pt x="264" y="43"/>
                </a:cubicBezTo>
                <a:cubicBezTo>
                  <a:pt x="256" y="44"/>
                  <a:pt x="248" y="45"/>
                  <a:pt x="239" y="45"/>
                </a:cubicBezTo>
                <a:cubicBezTo>
                  <a:pt x="224" y="47"/>
                  <a:pt x="208" y="47"/>
                  <a:pt x="193" y="47"/>
                </a:cubicBezTo>
                <a:cubicBezTo>
                  <a:pt x="186" y="46"/>
                  <a:pt x="180" y="46"/>
                  <a:pt x="174" y="47"/>
                </a:cubicBezTo>
                <a:cubicBezTo>
                  <a:pt x="144" y="52"/>
                  <a:pt x="144" y="52"/>
                  <a:pt x="113" y="52"/>
                </a:cubicBezTo>
                <a:cubicBezTo>
                  <a:pt x="97" y="53"/>
                  <a:pt x="83" y="54"/>
                  <a:pt x="69" y="56"/>
                </a:cubicBezTo>
                <a:cubicBezTo>
                  <a:pt x="61" y="57"/>
                  <a:pt x="54" y="57"/>
                  <a:pt x="46" y="58"/>
                </a:cubicBezTo>
                <a:cubicBezTo>
                  <a:pt x="44" y="58"/>
                  <a:pt x="43" y="56"/>
                  <a:pt x="40" y="57"/>
                </a:cubicBezTo>
                <a:cubicBezTo>
                  <a:pt x="27" y="59"/>
                  <a:pt x="14" y="58"/>
                  <a:pt x="1" y="59"/>
                </a:cubicBezTo>
                <a:cubicBezTo>
                  <a:pt x="0" y="59"/>
                  <a:pt x="0" y="59"/>
                  <a:pt x="0" y="59"/>
                </a:cubicBezTo>
                <a:cubicBezTo>
                  <a:pt x="0" y="229"/>
                  <a:pt x="0" y="229"/>
                  <a:pt x="0" y="229"/>
                </a:cubicBezTo>
                <a:cubicBezTo>
                  <a:pt x="67" y="166"/>
                  <a:pt x="156" y="125"/>
                  <a:pt x="262" y="115"/>
                </a:cubicBezTo>
                <a:cubicBezTo>
                  <a:pt x="111" y="239"/>
                  <a:pt x="91" y="496"/>
                  <a:pt x="91" y="575"/>
                </a:cubicBezTo>
                <a:cubicBezTo>
                  <a:pt x="91" y="654"/>
                  <a:pt x="111" y="910"/>
                  <a:pt x="262" y="1035"/>
                </a:cubicBezTo>
                <a:cubicBezTo>
                  <a:pt x="156" y="1024"/>
                  <a:pt x="67" y="984"/>
                  <a:pt x="0" y="921"/>
                </a:cubicBezTo>
                <a:cubicBezTo>
                  <a:pt x="0" y="1124"/>
                  <a:pt x="0" y="1124"/>
                  <a:pt x="0" y="1124"/>
                </a:cubicBezTo>
                <a:cubicBezTo>
                  <a:pt x="8" y="1124"/>
                  <a:pt x="16" y="1123"/>
                  <a:pt x="23" y="1124"/>
                </a:cubicBezTo>
                <a:close/>
                <a:moveTo>
                  <a:pt x="2703" y="601"/>
                </a:moveTo>
                <a:cubicBezTo>
                  <a:pt x="2703" y="601"/>
                  <a:pt x="2703" y="602"/>
                  <a:pt x="2703" y="603"/>
                </a:cubicBezTo>
                <a:cubicBezTo>
                  <a:pt x="2700" y="603"/>
                  <a:pt x="2697" y="603"/>
                  <a:pt x="2695" y="603"/>
                </a:cubicBezTo>
                <a:cubicBezTo>
                  <a:pt x="2694" y="602"/>
                  <a:pt x="2694" y="602"/>
                  <a:pt x="2694" y="601"/>
                </a:cubicBezTo>
                <a:cubicBezTo>
                  <a:pt x="2698" y="601"/>
                  <a:pt x="2700" y="601"/>
                  <a:pt x="2703" y="601"/>
                </a:cubicBezTo>
                <a:close/>
                <a:moveTo>
                  <a:pt x="2652" y="1008"/>
                </a:moveTo>
                <a:cubicBezTo>
                  <a:pt x="2645" y="1007"/>
                  <a:pt x="2641" y="1007"/>
                  <a:pt x="2642" y="1006"/>
                </a:cubicBezTo>
                <a:cubicBezTo>
                  <a:pt x="2646" y="1006"/>
                  <a:pt x="2647" y="1007"/>
                  <a:pt x="2652" y="1008"/>
                </a:cubicBezTo>
                <a:close/>
                <a:moveTo>
                  <a:pt x="1287" y="655"/>
                </a:moveTo>
                <a:cubicBezTo>
                  <a:pt x="1110" y="655"/>
                  <a:pt x="1110" y="655"/>
                  <a:pt x="1110" y="655"/>
                </a:cubicBezTo>
                <a:lnTo>
                  <a:pt x="1287" y="655"/>
                </a:lnTo>
                <a:close/>
                <a:moveTo>
                  <a:pt x="477" y="115"/>
                </a:moveTo>
                <a:cubicBezTo>
                  <a:pt x="718" y="139"/>
                  <a:pt x="875" y="320"/>
                  <a:pt x="875" y="575"/>
                </a:cubicBezTo>
                <a:cubicBezTo>
                  <a:pt x="875" y="830"/>
                  <a:pt x="718" y="1011"/>
                  <a:pt x="477" y="1035"/>
                </a:cubicBezTo>
                <a:cubicBezTo>
                  <a:pt x="627" y="911"/>
                  <a:pt x="647" y="653"/>
                  <a:pt x="647" y="575"/>
                </a:cubicBezTo>
                <a:cubicBezTo>
                  <a:pt x="647" y="496"/>
                  <a:pt x="627" y="239"/>
                  <a:pt x="477" y="115"/>
                </a:cubicBezTo>
                <a:close/>
              </a:path>
            </a:pathLst>
          </a:custGeom>
          <a:solidFill>
            <a:srgbClr val="7A58A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Rectangle 77"/>
          <p:cNvSpPr/>
          <p:nvPr userDrawn="1"/>
        </p:nvSpPr>
        <p:spPr>
          <a:xfrm>
            <a:off x="0" y="2219325"/>
            <a:ext cx="3167063" cy="3200400"/>
          </a:xfrm>
          <a:prstGeom prst="rect">
            <a:avLst/>
          </a:prstGeom>
          <a:solidFill>
            <a:srgbClr val="7A58A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7580" fontAlgn="auto">
              <a:spcBef>
                <a:spcPts val="0"/>
              </a:spcBef>
              <a:spcAft>
                <a:spcPts val="0"/>
              </a:spcAft>
              <a:defRPr/>
            </a:pPr>
            <a:endParaRPr lang="en-US" sz="1900">
              <a:solidFill>
                <a:prstClr val="white"/>
              </a:solidFill>
            </a:endParaRPr>
          </a:p>
        </p:txBody>
      </p:sp>
      <p:sp>
        <p:nvSpPr>
          <p:cNvPr id="9" name="Freeform 10"/>
          <p:cNvSpPr/>
          <p:nvPr userDrawn="1"/>
        </p:nvSpPr>
        <p:spPr bwMode="auto">
          <a:xfrm>
            <a:off x="1511300" y="2309813"/>
            <a:ext cx="1265238" cy="2925762"/>
          </a:xfrm>
          <a:custGeom>
            <a:avLst/>
            <a:gdLst>
              <a:gd name="T0" fmla="*/ 0 w 398"/>
              <a:gd name="T1" fmla="*/ 2147483647 h 920"/>
              <a:gd name="T2" fmla="*/ 2147483647 w 398"/>
              <a:gd name="T3" fmla="*/ 2147483647 h 920"/>
              <a:gd name="T4" fmla="*/ 0 w 398"/>
              <a:gd name="T5" fmla="*/ 0 h 920"/>
              <a:gd name="T6" fmla="*/ 2147483647 w 398"/>
              <a:gd name="T7" fmla="*/ 2147483647 h 920"/>
              <a:gd name="T8" fmla="*/ 0 w 398"/>
              <a:gd name="T9" fmla="*/ 2147483647 h 9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920">
                <a:moveTo>
                  <a:pt x="0" y="920"/>
                </a:moveTo>
                <a:cubicBezTo>
                  <a:pt x="241" y="896"/>
                  <a:pt x="398" y="715"/>
                  <a:pt x="398" y="460"/>
                </a:cubicBezTo>
                <a:cubicBezTo>
                  <a:pt x="398" y="205"/>
                  <a:pt x="241" y="24"/>
                  <a:pt x="0" y="0"/>
                </a:cubicBezTo>
                <a:cubicBezTo>
                  <a:pt x="150" y="124"/>
                  <a:pt x="170" y="381"/>
                  <a:pt x="170" y="460"/>
                </a:cubicBezTo>
                <a:cubicBezTo>
                  <a:pt x="170" y="538"/>
                  <a:pt x="150" y="796"/>
                  <a:pt x="0" y="9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11"/>
          <p:cNvSpPr/>
          <p:nvPr userDrawn="1"/>
        </p:nvSpPr>
        <p:spPr bwMode="auto">
          <a:xfrm>
            <a:off x="-4763" y="2309813"/>
            <a:ext cx="833438" cy="2925762"/>
          </a:xfrm>
          <a:custGeom>
            <a:avLst/>
            <a:gdLst>
              <a:gd name="T0" fmla="*/ 2147483647 w 262"/>
              <a:gd name="T1" fmla="*/ 2147483647 h 920"/>
              <a:gd name="T2" fmla="*/ 2147483647 w 262"/>
              <a:gd name="T3" fmla="*/ 0 h 920"/>
              <a:gd name="T4" fmla="*/ 0 w 262"/>
              <a:gd name="T5" fmla="*/ 2147483647 h 920"/>
              <a:gd name="T6" fmla="*/ 0 w 262"/>
              <a:gd name="T7" fmla="*/ 2147483647 h 920"/>
              <a:gd name="T8" fmla="*/ 2147483647 w 262"/>
              <a:gd name="T9" fmla="*/ 2147483647 h 920"/>
              <a:gd name="T10" fmla="*/ 2147483647 w 262"/>
              <a:gd name="T11" fmla="*/ 2147483647 h 9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2" h="920">
                <a:moveTo>
                  <a:pt x="91" y="460"/>
                </a:moveTo>
                <a:cubicBezTo>
                  <a:pt x="91" y="381"/>
                  <a:pt x="111" y="124"/>
                  <a:pt x="262" y="0"/>
                </a:cubicBezTo>
                <a:cubicBezTo>
                  <a:pt x="156" y="10"/>
                  <a:pt x="67" y="51"/>
                  <a:pt x="0" y="114"/>
                </a:cubicBezTo>
                <a:cubicBezTo>
                  <a:pt x="0" y="806"/>
                  <a:pt x="0" y="806"/>
                  <a:pt x="0" y="806"/>
                </a:cubicBezTo>
                <a:cubicBezTo>
                  <a:pt x="67" y="869"/>
                  <a:pt x="156" y="909"/>
                  <a:pt x="262" y="920"/>
                </a:cubicBezTo>
                <a:cubicBezTo>
                  <a:pt x="111" y="795"/>
                  <a:pt x="91" y="539"/>
                  <a:pt x="91" y="460"/>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p:nvPr userDrawn="1"/>
        </p:nvSpPr>
        <p:spPr bwMode="auto">
          <a:xfrm>
            <a:off x="7664450" y="1047750"/>
            <a:ext cx="9525" cy="3175"/>
          </a:xfrm>
          <a:custGeom>
            <a:avLst/>
            <a:gdLst>
              <a:gd name="T0" fmla="*/ 0 w 3"/>
              <a:gd name="T1" fmla="*/ 2147483647 h 1"/>
              <a:gd name="T2" fmla="*/ 2147483647 w 3"/>
              <a:gd name="T3" fmla="*/ 2147483647 h 1"/>
              <a:gd name="T4" fmla="*/ 0 w 3"/>
              <a:gd name="T5" fmla="*/ 2147483647 h 1"/>
              <a:gd name="T6" fmla="*/ 0 60000 65536"/>
              <a:gd name="T7" fmla="*/ 0 60000 65536"/>
              <a:gd name="T8" fmla="*/ 0 60000 65536"/>
            </a:gdLst>
            <a:ahLst/>
            <a:cxnLst>
              <a:cxn ang="T6">
                <a:pos x="T0" y="T1"/>
              </a:cxn>
              <a:cxn ang="T7">
                <a:pos x="T2" y="T3"/>
              </a:cxn>
              <a:cxn ang="T8">
                <a:pos x="T4" y="T5"/>
              </a:cxn>
            </a:cxnLst>
            <a:rect l="0" t="0" r="r" b="b"/>
            <a:pathLst>
              <a:path w="3" h="1">
                <a:moveTo>
                  <a:pt x="0" y="1"/>
                </a:moveTo>
                <a:cubicBezTo>
                  <a:pt x="1" y="1"/>
                  <a:pt x="2" y="1"/>
                  <a:pt x="3" y="1"/>
                </a:cubicBezTo>
                <a:cubicBezTo>
                  <a:pt x="2" y="0"/>
                  <a:pt x="1" y="0"/>
                  <a:pt x="0" y="1"/>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7362825" y="1044575"/>
            <a:ext cx="6350" cy="3175"/>
          </a:xfrm>
          <a:custGeom>
            <a:avLst/>
            <a:gdLst>
              <a:gd name="T0" fmla="*/ 2147483647 w 2"/>
              <a:gd name="T1" fmla="*/ 0 h 1"/>
              <a:gd name="T2" fmla="*/ 2147483647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1"/>
                  <a:pt x="1" y="1"/>
                  <a:pt x="2" y="1"/>
                </a:cubicBezTo>
                <a:cubicBezTo>
                  <a:pt x="2" y="1"/>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7673975"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5"/>
          <p:cNvSpPr/>
          <p:nvPr userDrawn="1"/>
        </p:nvSpPr>
        <p:spPr bwMode="auto">
          <a:xfrm>
            <a:off x="7794625"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6"/>
          <p:cNvSpPr/>
          <p:nvPr userDrawn="1"/>
        </p:nvSpPr>
        <p:spPr bwMode="auto">
          <a:xfrm>
            <a:off x="7029450" y="835025"/>
            <a:ext cx="3175" cy="3175"/>
          </a:xfrm>
          <a:custGeom>
            <a:avLst/>
            <a:gdLst>
              <a:gd name="T0" fmla="*/ 2147483647 w 1"/>
              <a:gd name="T1" fmla="*/ 0 h 1"/>
              <a:gd name="T2" fmla="*/ 0 w 1"/>
              <a:gd name="T3" fmla="*/ 0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0"/>
                  <a:pt x="0" y="0"/>
                  <a:pt x="0" y="0"/>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7026275" y="835025"/>
            <a:ext cx="3175" cy="1588"/>
          </a:xfrm>
          <a:custGeom>
            <a:avLst/>
            <a:gdLst>
              <a:gd name="T0" fmla="*/ 0 w 1"/>
              <a:gd name="T1" fmla="*/ 0 h 1588"/>
              <a:gd name="T2" fmla="*/ 0 w 1"/>
              <a:gd name="T3" fmla="*/ 0 h 1588"/>
              <a:gd name="T4" fmla="*/ 2147483647 w 1"/>
              <a:gd name="T5" fmla="*/ 0 h 1588"/>
              <a:gd name="T6" fmla="*/ 0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0" y="0"/>
                </a:moveTo>
                <a:cubicBezTo>
                  <a:pt x="0" y="0"/>
                  <a:pt x="0" y="0"/>
                  <a:pt x="0" y="0"/>
                </a:cubicBezTo>
                <a:cubicBezTo>
                  <a:pt x="0" y="0"/>
                  <a:pt x="0"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7004050" y="838200"/>
            <a:ext cx="6350" cy="1588"/>
          </a:xfrm>
          <a:custGeom>
            <a:avLst/>
            <a:gdLst>
              <a:gd name="T0" fmla="*/ 2147483647 w 2"/>
              <a:gd name="T1" fmla="*/ 0 h 1588"/>
              <a:gd name="T2" fmla="*/ 2147483647 w 2"/>
              <a:gd name="T3" fmla="*/ 0 h 1588"/>
              <a:gd name="T4" fmla="*/ 0 w 2"/>
              <a:gd name="T5" fmla="*/ 0 h 1588"/>
              <a:gd name="T6" fmla="*/ 2147483647 w 2"/>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588">
                <a:moveTo>
                  <a:pt x="2" y="0"/>
                </a:moveTo>
                <a:cubicBezTo>
                  <a:pt x="2" y="0"/>
                  <a:pt x="2" y="0"/>
                  <a:pt x="1" y="0"/>
                </a:cubicBezTo>
                <a:cubicBezTo>
                  <a:pt x="1" y="0"/>
                  <a:pt x="0" y="0"/>
                  <a:pt x="0" y="0"/>
                </a:cubicBezTo>
                <a:cubicBezTo>
                  <a:pt x="1" y="0"/>
                  <a:pt x="1" y="0"/>
                  <a:pt x="2"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7937500" y="1054100"/>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1"/>
                  <a:pt x="0" y="1"/>
                  <a:pt x="0" y="1"/>
                </a:cubicBezTo>
                <a:cubicBezTo>
                  <a:pt x="0" y="1"/>
                  <a:pt x="0"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7988300"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1"/>
          <p:cNvSpPr/>
          <p:nvPr userDrawn="1"/>
        </p:nvSpPr>
        <p:spPr bwMode="auto">
          <a:xfrm>
            <a:off x="7870825" y="10541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2"/>
          <p:cNvSpPr/>
          <p:nvPr userDrawn="1"/>
        </p:nvSpPr>
        <p:spPr bwMode="auto">
          <a:xfrm>
            <a:off x="8010525"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3"/>
          <p:cNvSpPr/>
          <p:nvPr userDrawn="1"/>
        </p:nvSpPr>
        <p:spPr bwMode="auto">
          <a:xfrm>
            <a:off x="8001000" y="1054100"/>
            <a:ext cx="9525" cy="3175"/>
          </a:xfrm>
          <a:custGeom>
            <a:avLst/>
            <a:gdLst>
              <a:gd name="T0" fmla="*/ 2147483647 w 3"/>
              <a:gd name="T1" fmla="*/ 0 h 1"/>
              <a:gd name="T2" fmla="*/ 0 w 3"/>
              <a:gd name="T3" fmla="*/ 2147483647 h 1"/>
              <a:gd name="T4" fmla="*/ 2147483647 w 3"/>
              <a:gd name="T5" fmla="*/ 0 h 1"/>
              <a:gd name="T6" fmla="*/ 0 60000 65536"/>
              <a:gd name="T7" fmla="*/ 0 60000 65536"/>
              <a:gd name="T8" fmla="*/ 0 60000 65536"/>
            </a:gdLst>
            <a:ahLst/>
            <a:cxnLst>
              <a:cxn ang="T6">
                <a:pos x="T0" y="T1"/>
              </a:cxn>
              <a:cxn ang="T7">
                <a:pos x="T2" y="T3"/>
              </a:cxn>
              <a:cxn ang="T8">
                <a:pos x="T4" y="T5"/>
              </a:cxn>
            </a:cxnLst>
            <a:rect l="0" t="0" r="r" b="b"/>
            <a:pathLst>
              <a:path w="3" h="1">
                <a:moveTo>
                  <a:pt x="3" y="0"/>
                </a:moveTo>
                <a:cubicBezTo>
                  <a:pt x="2" y="1"/>
                  <a:pt x="0" y="0"/>
                  <a:pt x="0" y="1"/>
                </a:cubicBezTo>
                <a:cubicBezTo>
                  <a:pt x="0" y="1"/>
                  <a:pt x="2" y="1"/>
                  <a:pt x="3"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4"/>
          <p:cNvSpPr/>
          <p:nvPr userDrawn="1"/>
        </p:nvSpPr>
        <p:spPr bwMode="auto">
          <a:xfrm>
            <a:off x="7988300"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5"/>
          <p:cNvSpPr/>
          <p:nvPr userDrawn="1"/>
        </p:nvSpPr>
        <p:spPr bwMode="auto">
          <a:xfrm>
            <a:off x="7940675" y="1054100"/>
            <a:ext cx="9525" cy="1588"/>
          </a:xfrm>
          <a:custGeom>
            <a:avLst/>
            <a:gdLst>
              <a:gd name="T0" fmla="*/ 0 w 3"/>
              <a:gd name="T1" fmla="*/ 0 h 1588"/>
              <a:gd name="T2" fmla="*/ 2147483647 w 3"/>
              <a:gd name="T3" fmla="*/ 0 h 1588"/>
              <a:gd name="T4" fmla="*/ 0 w 3"/>
              <a:gd name="T5" fmla="*/ 0 h 1588"/>
              <a:gd name="T6" fmla="*/ 0 60000 65536"/>
              <a:gd name="T7" fmla="*/ 0 60000 65536"/>
              <a:gd name="T8" fmla="*/ 0 60000 65536"/>
            </a:gdLst>
            <a:ahLst/>
            <a:cxnLst>
              <a:cxn ang="T6">
                <a:pos x="T0" y="T1"/>
              </a:cxn>
              <a:cxn ang="T7">
                <a:pos x="T2" y="T3"/>
              </a:cxn>
              <a:cxn ang="T8">
                <a:pos x="T4" y="T5"/>
              </a:cxn>
            </a:cxnLst>
            <a:rect l="0" t="0" r="r" b="b"/>
            <a:pathLst>
              <a:path w="3" h="1588">
                <a:moveTo>
                  <a:pt x="0" y="0"/>
                </a:moveTo>
                <a:cubicBezTo>
                  <a:pt x="1" y="0"/>
                  <a:pt x="2" y="0"/>
                  <a:pt x="3" y="0"/>
                </a:cubicBezTo>
                <a:cubicBezTo>
                  <a:pt x="2" y="0"/>
                  <a:pt x="1"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6"/>
          <p:cNvSpPr/>
          <p:nvPr userDrawn="1"/>
        </p:nvSpPr>
        <p:spPr bwMode="auto">
          <a:xfrm>
            <a:off x="7648575" y="8191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7"/>
          <p:cNvSpPr>
            <a:spLocks noEditPoints="1"/>
          </p:cNvSpPr>
          <p:nvPr userDrawn="1"/>
        </p:nvSpPr>
        <p:spPr bwMode="auto">
          <a:xfrm>
            <a:off x="6710363" y="812800"/>
            <a:ext cx="1987550" cy="250825"/>
          </a:xfrm>
          <a:custGeom>
            <a:avLst/>
            <a:gdLst>
              <a:gd name="T0" fmla="*/ 2147483647 w 625"/>
              <a:gd name="T1" fmla="*/ 2147483647 h 79"/>
              <a:gd name="T2" fmla="*/ 2147483647 w 625"/>
              <a:gd name="T3" fmla="*/ 2147483647 h 79"/>
              <a:gd name="T4" fmla="*/ 2147483647 w 625"/>
              <a:gd name="T5" fmla="*/ 2147483647 h 79"/>
              <a:gd name="T6" fmla="*/ 2147483647 w 625"/>
              <a:gd name="T7" fmla="*/ 2147483647 h 79"/>
              <a:gd name="T8" fmla="*/ 2147483647 w 625"/>
              <a:gd name="T9" fmla="*/ 2147483647 h 79"/>
              <a:gd name="T10" fmla="*/ 2147483647 w 625"/>
              <a:gd name="T11" fmla="*/ 2147483647 h 79"/>
              <a:gd name="T12" fmla="*/ 2147483647 w 625"/>
              <a:gd name="T13" fmla="*/ 2147483647 h 79"/>
              <a:gd name="T14" fmla="*/ 2147483647 w 625"/>
              <a:gd name="T15" fmla="*/ 2147483647 h 79"/>
              <a:gd name="T16" fmla="*/ 2147483647 w 625"/>
              <a:gd name="T17" fmla="*/ 2147483647 h 79"/>
              <a:gd name="T18" fmla="*/ 2147483647 w 625"/>
              <a:gd name="T19" fmla="*/ 2147483647 h 79"/>
              <a:gd name="T20" fmla="*/ 2147483647 w 625"/>
              <a:gd name="T21" fmla="*/ 2147483647 h 79"/>
              <a:gd name="T22" fmla="*/ 2147483647 w 625"/>
              <a:gd name="T23" fmla="*/ 2147483647 h 79"/>
              <a:gd name="T24" fmla="*/ 2147483647 w 625"/>
              <a:gd name="T25" fmla="*/ 2147483647 h 79"/>
              <a:gd name="T26" fmla="*/ 2147483647 w 625"/>
              <a:gd name="T27" fmla="*/ 2147483647 h 79"/>
              <a:gd name="T28" fmla="*/ 2147483647 w 625"/>
              <a:gd name="T29" fmla="*/ 2147483647 h 79"/>
              <a:gd name="T30" fmla="*/ 2147483647 w 625"/>
              <a:gd name="T31" fmla="*/ 2147483647 h 79"/>
              <a:gd name="T32" fmla="*/ 2147483647 w 625"/>
              <a:gd name="T33" fmla="*/ 2147483647 h 79"/>
              <a:gd name="T34" fmla="*/ 2147483647 w 625"/>
              <a:gd name="T35" fmla="*/ 2147483647 h 79"/>
              <a:gd name="T36" fmla="*/ 2147483647 w 625"/>
              <a:gd name="T37" fmla="*/ 2147483647 h 79"/>
              <a:gd name="T38" fmla="*/ 2147483647 w 625"/>
              <a:gd name="T39" fmla="*/ 2147483647 h 79"/>
              <a:gd name="T40" fmla="*/ 2147483647 w 625"/>
              <a:gd name="T41" fmla="*/ 2147483647 h 79"/>
              <a:gd name="T42" fmla="*/ 2147483647 w 625"/>
              <a:gd name="T43" fmla="*/ 2147483647 h 79"/>
              <a:gd name="T44" fmla="*/ 2147483647 w 625"/>
              <a:gd name="T45" fmla="*/ 2147483647 h 79"/>
              <a:gd name="T46" fmla="*/ 2147483647 w 625"/>
              <a:gd name="T47" fmla="*/ 2147483647 h 79"/>
              <a:gd name="T48" fmla="*/ 2147483647 w 625"/>
              <a:gd name="T49" fmla="*/ 2147483647 h 79"/>
              <a:gd name="T50" fmla="*/ 2147483647 w 625"/>
              <a:gd name="T51" fmla="*/ 2147483647 h 79"/>
              <a:gd name="T52" fmla="*/ 2147483647 w 625"/>
              <a:gd name="T53" fmla="*/ 2147483647 h 79"/>
              <a:gd name="T54" fmla="*/ 2147483647 w 625"/>
              <a:gd name="T55" fmla="*/ 2147483647 h 79"/>
              <a:gd name="T56" fmla="*/ 2147483647 w 625"/>
              <a:gd name="T57" fmla="*/ 2147483647 h 79"/>
              <a:gd name="T58" fmla="*/ 2147483647 w 625"/>
              <a:gd name="T59" fmla="*/ 2147483647 h 79"/>
              <a:gd name="T60" fmla="*/ 2147483647 w 625"/>
              <a:gd name="T61" fmla="*/ 2147483647 h 79"/>
              <a:gd name="T62" fmla="*/ 2147483647 w 625"/>
              <a:gd name="T63" fmla="*/ 2147483647 h 79"/>
              <a:gd name="T64" fmla="*/ 2147483647 w 625"/>
              <a:gd name="T65" fmla="*/ 2147483647 h 79"/>
              <a:gd name="T66" fmla="*/ 2147483647 w 625"/>
              <a:gd name="T67" fmla="*/ 2147483647 h 79"/>
              <a:gd name="T68" fmla="*/ 2147483647 w 625"/>
              <a:gd name="T69" fmla="*/ 2147483647 h 79"/>
              <a:gd name="T70" fmla="*/ 2147483647 w 625"/>
              <a:gd name="T71" fmla="*/ 2147483647 h 79"/>
              <a:gd name="T72" fmla="*/ 2147483647 w 625"/>
              <a:gd name="T73" fmla="*/ 2147483647 h 79"/>
              <a:gd name="T74" fmla="*/ 2147483647 w 625"/>
              <a:gd name="T75" fmla="*/ 2147483647 h 79"/>
              <a:gd name="T76" fmla="*/ 2147483647 w 625"/>
              <a:gd name="T77" fmla="*/ 2147483647 h 79"/>
              <a:gd name="T78" fmla="*/ 2147483647 w 625"/>
              <a:gd name="T79" fmla="*/ 2147483647 h 79"/>
              <a:gd name="T80" fmla="*/ 2147483647 w 625"/>
              <a:gd name="T81" fmla="*/ 2147483647 h 79"/>
              <a:gd name="T82" fmla="*/ 2147483647 w 625"/>
              <a:gd name="T83" fmla="*/ 2147483647 h 79"/>
              <a:gd name="T84" fmla="*/ 2147483647 w 625"/>
              <a:gd name="T85" fmla="*/ 2147483647 h 79"/>
              <a:gd name="T86" fmla="*/ 2147483647 w 625"/>
              <a:gd name="T87" fmla="*/ 2147483647 h 79"/>
              <a:gd name="T88" fmla="*/ 2147483647 w 625"/>
              <a:gd name="T89" fmla="*/ 2147483647 h 79"/>
              <a:gd name="T90" fmla="*/ 2147483647 w 625"/>
              <a:gd name="T91" fmla="*/ 2147483647 h 79"/>
              <a:gd name="T92" fmla="*/ 2147483647 w 625"/>
              <a:gd name="T93" fmla="*/ 2147483647 h 79"/>
              <a:gd name="T94" fmla="*/ 2147483647 w 625"/>
              <a:gd name="T95" fmla="*/ 2147483647 h 79"/>
              <a:gd name="T96" fmla="*/ 2147483647 w 625"/>
              <a:gd name="T97" fmla="*/ 2147483647 h 79"/>
              <a:gd name="T98" fmla="*/ 2147483647 w 625"/>
              <a:gd name="T99" fmla="*/ 2147483647 h 79"/>
              <a:gd name="T100" fmla="*/ 2147483647 w 625"/>
              <a:gd name="T101" fmla="*/ 2147483647 h 79"/>
              <a:gd name="T102" fmla="*/ 2147483647 w 625"/>
              <a:gd name="T103" fmla="*/ 2147483647 h 79"/>
              <a:gd name="T104" fmla="*/ 2147483647 w 625"/>
              <a:gd name="T105" fmla="*/ 2147483647 h 79"/>
              <a:gd name="T106" fmla="*/ 2147483647 w 625"/>
              <a:gd name="T107" fmla="*/ 2147483647 h 79"/>
              <a:gd name="T108" fmla="*/ 2147483647 w 625"/>
              <a:gd name="T109" fmla="*/ 2147483647 h 79"/>
              <a:gd name="T110" fmla="*/ 2147483647 w 625"/>
              <a:gd name="T111" fmla="*/ 2147483647 h 79"/>
              <a:gd name="T112" fmla="*/ 2147483647 w 625"/>
              <a:gd name="T113" fmla="*/ 2147483647 h 79"/>
              <a:gd name="T114" fmla="*/ 2147483647 w 625"/>
              <a:gd name="T115" fmla="*/ 2147483647 h 7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25" h="79">
                <a:moveTo>
                  <a:pt x="621" y="11"/>
                </a:moveTo>
                <a:cubicBezTo>
                  <a:pt x="622" y="10"/>
                  <a:pt x="622" y="10"/>
                  <a:pt x="623" y="10"/>
                </a:cubicBezTo>
                <a:cubicBezTo>
                  <a:pt x="622" y="7"/>
                  <a:pt x="612" y="9"/>
                  <a:pt x="610" y="9"/>
                </a:cubicBezTo>
                <a:cubicBezTo>
                  <a:pt x="608" y="9"/>
                  <a:pt x="605" y="9"/>
                  <a:pt x="603" y="10"/>
                </a:cubicBezTo>
                <a:cubicBezTo>
                  <a:pt x="602" y="10"/>
                  <a:pt x="598" y="10"/>
                  <a:pt x="601" y="10"/>
                </a:cubicBezTo>
                <a:cubicBezTo>
                  <a:pt x="592" y="10"/>
                  <a:pt x="583" y="11"/>
                  <a:pt x="574" y="11"/>
                </a:cubicBezTo>
                <a:cubicBezTo>
                  <a:pt x="575" y="11"/>
                  <a:pt x="574" y="11"/>
                  <a:pt x="573" y="10"/>
                </a:cubicBezTo>
                <a:cubicBezTo>
                  <a:pt x="573" y="10"/>
                  <a:pt x="577" y="7"/>
                  <a:pt x="571" y="8"/>
                </a:cubicBezTo>
                <a:cubicBezTo>
                  <a:pt x="569" y="8"/>
                  <a:pt x="564" y="10"/>
                  <a:pt x="562" y="9"/>
                </a:cubicBezTo>
                <a:cubicBezTo>
                  <a:pt x="561" y="7"/>
                  <a:pt x="564" y="9"/>
                  <a:pt x="564" y="8"/>
                </a:cubicBezTo>
                <a:cubicBezTo>
                  <a:pt x="563" y="8"/>
                  <a:pt x="563" y="8"/>
                  <a:pt x="564" y="8"/>
                </a:cubicBezTo>
                <a:cubicBezTo>
                  <a:pt x="563" y="8"/>
                  <a:pt x="561" y="8"/>
                  <a:pt x="559" y="8"/>
                </a:cubicBezTo>
                <a:cubicBezTo>
                  <a:pt x="560" y="8"/>
                  <a:pt x="562" y="8"/>
                  <a:pt x="563" y="7"/>
                </a:cubicBezTo>
                <a:cubicBezTo>
                  <a:pt x="562" y="7"/>
                  <a:pt x="560" y="7"/>
                  <a:pt x="560" y="7"/>
                </a:cubicBezTo>
                <a:cubicBezTo>
                  <a:pt x="561" y="7"/>
                  <a:pt x="562" y="6"/>
                  <a:pt x="563" y="6"/>
                </a:cubicBezTo>
                <a:cubicBezTo>
                  <a:pt x="559" y="7"/>
                  <a:pt x="564" y="5"/>
                  <a:pt x="564" y="5"/>
                </a:cubicBezTo>
                <a:cubicBezTo>
                  <a:pt x="548" y="0"/>
                  <a:pt x="529" y="6"/>
                  <a:pt x="512" y="4"/>
                </a:cubicBezTo>
                <a:cubicBezTo>
                  <a:pt x="508" y="4"/>
                  <a:pt x="504" y="4"/>
                  <a:pt x="500" y="3"/>
                </a:cubicBezTo>
                <a:cubicBezTo>
                  <a:pt x="497" y="3"/>
                  <a:pt x="491" y="4"/>
                  <a:pt x="488" y="3"/>
                </a:cubicBezTo>
                <a:cubicBezTo>
                  <a:pt x="483" y="2"/>
                  <a:pt x="476" y="2"/>
                  <a:pt x="471" y="3"/>
                </a:cubicBezTo>
                <a:cubicBezTo>
                  <a:pt x="463" y="4"/>
                  <a:pt x="455" y="2"/>
                  <a:pt x="447" y="3"/>
                </a:cubicBezTo>
                <a:cubicBezTo>
                  <a:pt x="440" y="3"/>
                  <a:pt x="432" y="4"/>
                  <a:pt x="424" y="4"/>
                </a:cubicBezTo>
                <a:cubicBezTo>
                  <a:pt x="420" y="4"/>
                  <a:pt x="416" y="4"/>
                  <a:pt x="412" y="3"/>
                </a:cubicBezTo>
                <a:cubicBezTo>
                  <a:pt x="412" y="3"/>
                  <a:pt x="407" y="1"/>
                  <a:pt x="409" y="3"/>
                </a:cubicBezTo>
                <a:cubicBezTo>
                  <a:pt x="393" y="1"/>
                  <a:pt x="377" y="5"/>
                  <a:pt x="360" y="3"/>
                </a:cubicBezTo>
                <a:cubicBezTo>
                  <a:pt x="353" y="3"/>
                  <a:pt x="345" y="2"/>
                  <a:pt x="338" y="2"/>
                </a:cubicBezTo>
                <a:cubicBezTo>
                  <a:pt x="324" y="2"/>
                  <a:pt x="309" y="6"/>
                  <a:pt x="295" y="2"/>
                </a:cubicBezTo>
                <a:cubicBezTo>
                  <a:pt x="295" y="2"/>
                  <a:pt x="295" y="2"/>
                  <a:pt x="295" y="2"/>
                </a:cubicBezTo>
                <a:cubicBezTo>
                  <a:pt x="280" y="2"/>
                  <a:pt x="264" y="4"/>
                  <a:pt x="249" y="3"/>
                </a:cubicBezTo>
                <a:cubicBezTo>
                  <a:pt x="249" y="3"/>
                  <a:pt x="249" y="3"/>
                  <a:pt x="250" y="3"/>
                </a:cubicBezTo>
                <a:cubicBezTo>
                  <a:pt x="238" y="3"/>
                  <a:pt x="226" y="4"/>
                  <a:pt x="214" y="4"/>
                </a:cubicBezTo>
                <a:cubicBezTo>
                  <a:pt x="207" y="4"/>
                  <a:pt x="201" y="3"/>
                  <a:pt x="194" y="3"/>
                </a:cubicBezTo>
                <a:cubicBezTo>
                  <a:pt x="191" y="3"/>
                  <a:pt x="188" y="3"/>
                  <a:pt x="185" y="3"/>
                </a:cubicBezTo>
                <a:cubicBezTo>
                  <a:pt x="184" y="3"/>
                  <a:pt x="183" y="4"/>
                  <a:pt x="181" y="4"/>
                </a:cubicBezTo>
                <a:cubicBezTo>
                  <a:pt x="178" y="4"/>
                  <a:pt x="177" y="4"/>
                  <a:pt x="179" y="5"/>
                </a:cubicBezTo>
                <a:cubicBezTo>
                  <a:pt x="178" y="5"/>
                  <a:pt x="174" y="6"/>
                  <a:pt x="173" y="5"/>
                </a:cubicBezTo>
                <a:cubicBezTo>
                  <a:pt x="175" y="5"/>
                  <a:pt x="176" y="4"/>
                  <a:pt x="178" y="4"/>
                </a:cubicBezTo>
                <a:cubicBezTo>
                  <a:pt x="171" y="5"/>
                  <a:pt x="164" y="5"/>
                  <a:pt x="158" y="5"/>
                </a:cubicBezTo>
                <a:cubicBezTo>
                  <a:pt x="152" y="5"/>
                  <a:pt x="140" y="7"/>
                  <a:pt x="135" y="4"/>
                </a:cubicBezTo>
                <a:cubicBezTo>
                  <a:pt x="137" y="4"/>
                  <a:pt x="140" y="4"/>
                  <a:pt x="142" y="4"/>
                </a:cubicBezTo>
                <a:cubicBezTo>
                  <a:pt x="132" y="4"/>
                  <a:pt x="118" y="3"/>
                  <a:pt x="110" y="4"/>
                </a:cubicBezTo>
                <a:cubicBezTo>
                  <a:pt x="114" y="5"/>
                  <a:pt x="118" y="4"/>
                  <a:pt x="122" y="5"/>
                </a:cubicBezTo>
                <a:cubicBezTo>
                  <a:pt x="118" y="5"/>
                  <a:pt x="114" y="5"/>
                  <a:pt x="110" y="5"/>
                </a:cubicBezTo>
                <a:cubicBezTo>
                  <a:pt x="111" y="5"/>
                  <a:pt x="111" y="5"/>
                  <a:pt x="111" y="6"/>
                </a:cubicBezTo>
                <a:cubicBezTo>
                  <a:pt x="108" y="6"/>
                  <a:pt x="111" y="7"/>
                  <a:pt x="107" y="7"/>
                </a:cubicBezTo>
                <a:cubicBezTo>
                  <a:pt x="108" y="8"/>
                  <a:pt x="102" y="8"/>
                  <a:pt x="101" y="8"/>
                </a:cubicBezTo>
                <a:cubicBezTo>
                  <a:pt x="103" y="8"/>
                  <a:pt x="99" y="10"/>
                  <a:pt x="98" y="8"/>
                </a:cubicBezTo>
                <a:cubicBezTo>
                  <a:pt x="103" y="8"/>
                  <a:pt x="101" y="8"/>
                  <a:pt x="99" y="7"/>
                </a:cubicBezTo>
                <a:cubicBezTo>
                  <a:pt x="99" y="8"/>
                  <a:pt x="99" y="8"/>
                  <a:pt x="98" y="8"/>
                </a:cubicBezTo>
                <a:cubicBezTo>
                  <a:pt x="95" y="9"/>
                  <a:pt x="93" y="9"/>
                  <a:pt x="92" y="9"/>
                </a:cubicBezTo>
                <a:cubicBezTo>
                  <a:pt x="91" y="9"/>
                  <a:pt x="90" y="8"/>
                  <a:pt x="90" y="8"/>
                </a:cubicBezTo>
                <a:cubicBezTo>
                  <a:pt x="91" y="8"/>
                  <a:pt x="92" y="8"/>
                  <a:pt x="93" y="8"/>
                </a:cubicBezTo>
                <a:cubicBezTo>
                  <a:pt x="95" y="7"/>
                  <a:pt x="98" y="7"/>
                  <a:pt x="99" y="6"/>
                </a:cubicBezTo>
                <a:cubicBezTo>
                  <a:pt x="97" y="6"/>
                  <a:pt x="92" y="8"/>
                  <a:pt x="91" y="7"/>
                </a:cubicBezTo>
                <a:cubicBezTo>
                  <a:pt x="92" y="7"/>
                  <a:pt x="93" y="6"/>
                  <a:pt x="94" y="6"/>
                </a:cubicBezTo>
                <a:cubicBezTo>
                  <a:pt x="81" y="6"/>
                  <a:pt x="67" y="5"/>
                  <a:pt x="54" y="6"/>
                </a:cubicBezTo>
                <a:cubicBezTo>
                  <a:pt x="51" y="6"/>
                  <a:pt x="48" y="6"/>
                  <a:pt x="45" y="6"/>
                </a:cubicBezTo>
                <a:cubicBezTo>
                  <a:pt x="44" y="6"/>
                  <a:pt x="36" y="4"/>
                  <a:pt x="39" y="6"/>
                </a:cubicBezTo>
                <a:cubicBezTo>
                  <a:pt x="34" y="6"/>
                  <a:pt x="32" y="12"/>
                  <a:pt x="30" y="16"/>
                </a:cubicBezTo>
                <a:cubicBezTo>
                  <a:pt x="29" y="18"/>
                  <a:pt x="25" y="28"/>
                  <a:pt x="22" y="28"/>
                </a:cubicBezTo>
                <a:cubicBezTo>
                  <a:pt x="22" y="28"/>
                  <a:pt x="23" y="29"/>
                  <a:pt x="24" y="29"/>
                </a:cubicBezTo>
                <a:cubicBezTo>
                  <a:pt x="21" y="29"/>
                  <a:pt x="21" y="30"/>
                  <a:pt x="22" y="31"/>
                </a:cubicBezTo>
                <a:cubicBezTo>
                  <a:pt x="19" y="31"/>
                  <a:pt x="19" y="33"/>
                  <a:pt x="21" y="34"/>
                </a:cubicBezTo>
                <a:cubicBezTo>
                  <a:pt x="18" y="34"/>
                  <a:pt x="15" y="35"/>
                  <a:pt x="17" y="37"/>
                </a:cubicBezTo>
                <a:cubicBezTo>
                  <a:pt x="13" y="35"/>
                  <a:pt x="16" y="37"/>
                  <a:pt x="16" y="38"/>
                </a:cubicBezTo>
                <a:cubicBezTo>
                  <a:pt x="15" y="38"/>
                  <a:pt x="14" y="37"/>
                  <a:pt x="12" y="38"/>
                </a:cubicBezTo>
                <a:cubicBezTo>
                  <a:pt x="13" y="38"/>
                  <a:pt x="14" y="38"/>
                  <a:pt x="15" y="39"/>
                </a:cubicBezTo>
                <a:cubicBezTo>
                  <a:pt x="14" y="39"/>
                  <a:pt x="9" y="39"/>
                  <a:pt x="11" y="40"/>
                </a:cubicBezTo>
                <a:cubicBezTo>
                  <a:pt x="5" y="40"/>
                  <a:pt x="12" y="40"/>
                  <a:pt x="9" y="41"/>
                </a:cubicBezTo>
                <a:cubicBezTo>
                  <a:pt x="12" y="41"/>
                  <a:pt x="8" y="44"/>
                  <a:pt x="7" y="45"/>
                </a:cubicBezTo>
                <a:cubicBezTo>
                  <a:pt x="11" y="44"/>
                  <a:pt x="8" y="45"/>
                  <a:pt x="9" y="46"/>
                </a:cubicBezTo>
                <a:cubicBezTo>
                  <a:pt x="7" y="46"/>
                  <a:pt x="3" y="47"/>
                  <a:pt x="7" y="48"/>
                </a:cubicBezTo>
                <a:cubicBezTo>
                  <a:pt x="5" y="49"/>
                  <a:pt x="2" y="51"/>
                  <a:pt x="6" y="51"/>
                </a:cubicBezTo>
                <a:cubicBezTo>
                  <a:pt x="4" y="52"/>
                  <a:pt x="4" y="52"/>
                  <a:pt x="2" y="54"/>
                </a:cubicBezTo>
                <a:cubicBezTo>
                  <a:pt x="4" y="54"/>
                  <a:pt x="6" y="54"/>
                  <a:pt x="7" y="54"/>
                </a:cubicBezTo>
                <a:cubicBezTo>
                  <a:pt x="5" y="55"/>
                  <a:pt x="2" y="54"/>
                  <a:pt x="5" y="56"/>
                </a:cubicBezTo>
                <a:cubicBezTo>
                  <a:pt x="4" y="56"/>
                  <a:pt x="3" y="56"/>
                  <a:pt x="3" y="56"/>
                </a:cubicBezTo>
                <a:cubicBezTo>
                  <a:pt x="2" y="56"/>
                  <a:pt x="1" y="57"/>
                  <a:pt x="0" y="58"/>
                </a:cubicBezTo>
                <a:cubicBezTo>
                  <a:pt x="8" y="59"/>
                  <a:pt x="7" y="59"/>
                  <a:pt x="15" y="60"/>
                </a:cubicBezTo>
                <a:cubicBezTo>
                  <a:pt x="15" y="62"/>
                  <a:pt x="12" y="67"/>
                  <a:pt x="15" y="68"/>
                </a:cubicBezTo>
                <a:cubicBezTo>
                  <a:pt x="14" y="67"/>
                  <a:pt x="14" y="68"/>
                  <a:pt x="13" y="69"/>
                </a:cubicBezTo>
                <a:cubicBezTo>
                  <a:pt x="14" y="69"/>
                  <a:pt x="14" y="69"/>
                  <a:pt x="15" y="69"/>
                </a:cubicBezTo>
                <a:cubicBezTo>
                  <a:pt x="13" y="69"/>
                  <a:pt x="13" y="69"/>
                  <a:pt x="12" y="70"/>
                </a:cubicBezTo>
                <a:cubicBezTo>
                  <a:pt x="14" y="70"/>
                  <a:pt x="14" y="71"/>
                  <a:pt x="12" y="71"/>
                </a:cubicBezTo>
                <a:cubicBezTo>
                  <a:pt x="14" y="71"/>
                  <a:pt x="19" y="71"/>
                  <a:pt x="20" y="73"/>
                </a:cubicBezTo>
                <a:cubicBezTo>
                  <a:pt x="18" y="74"/>
                  <a:pt x="17" y="74"/>
                  <a:pt x="15" y="75"/>
                </a:cubicBezTo>
                <a:cubicBezTo>
                  <a:pt x="22" y="74"/>
                  <a:pt x="37" y="73"/>
                  <a:pt x="44" y="73"/>
                </a:cubicBezTo>
                <a:cubicBezTo>
                  <a:pt x="53" y="73"/>
                  <a:pt x="62" y="73"/>
                  <a:pt x="71" y="73"/>
                </a:cubicBezTo>
                <a:cubicBezTo>
                  <a:pt x="86" y="73"/>
                  <a:pt x="102" y="73"/>
                  <a:pt x="118" y="74"/>
                </a:cubicBezTo>
                <a:cubicBezTo>
                  <a:pt x="128" y="74"/>
                  <a:pt x="138" y="76"/>
                  <a:pt x="148" y="75"/>
                </a:cubicBezTo>
                <a:cubicBezTo>
                  <a:pt x="150" y="75"/>
                  <a:pt x="166" y="72"/>
                  <a:pt x="166" y="73"/>
                </a:cubicBezTo>
                <a:cubicBezTo>
                  <a:pt x="165" y="73"/>
                  <a:pt x="166" y="74"/>
                  <a:pt x="168" y="74"/>
                </a:cubicBezTo>
                <a:cubicBezTo>
                  <a:pt x="168" y="73"/>
                  <a:pt x="169" y="73"/>
                  <a:pt x="169" y="73"/>
                </a:cubicBezTo>
                <a:cubicBezTo>
                  <a:pt x="170" y="73"/>
                  <a:pt x="169" y="74"/>
                  <a:pt x="168" y="74"/>
                </a:cubicBezTo>
                <a:cubicBezTo>
                  <a:pt x="168" y="74"/>
                  <a:pt x="168" y="74"/>
                  <a:pt x="168" y="74"/>
                </a:cubicBezTo>
                <a:cubicBezTo>
                  <a:pt x="173" y="75"/>
                  <a:pt x="187" y="70"/>
                  <a:pt x="191" y="73"/>
                </a:cubicBezTo>
                <a:cubicBezTo>
                  <a:pt x="191" y="73"/>
                  <a:pt x="190" y="73"/>
                  <a:pt x="189" y="73"/>
                </a:cubicBezTo>
                <a:cubicBezTo>
                  <a:pt x="191" y="75"/>
                  <a:pt x="193" y="75"/>
                  <a:pt x="196" y="74"/>
                </a:cubicBezTo>
                <a:cubicBezTo>
                  <a:pt x="197" y="73"/>
                  <a:pt x="204" y="73"/>
                  <a:pt x="202" y="73"/>
                </a:cubicBezTo>
                <a:cubicBezTo>
                  <a:pt x="203" y="73"/>
                  <a:pt x="205" y="73"/>
                  <a:pt x="206" y="74"/>
                </a:cubicBezTo>
                <a:cubicBezTo>
                  <a:pt x="206" y="74"/>
                  <a:pt x="206" y="73"/>
                  <a:pt x="206" y="73"/>
                </a:cubicBezTo>
                <a:cubicBezTo>
                  <a:pt x="205" y="73"/>
                  <a:pt x="204" y="73"/>
                  <a:pt x="204" y="73"/>
                </a:cubicBezTo>
                <a:cubicBezTo>
                  <a:pt x="206" y="71"/>
                  <a:pt x="210" y="74"/>
                  <a:pt x="207" y="75"/>
                </a:cubicBezTo>
                <a:cubicBezTo>
                  <a:pt x="208" y="75"/>
                  <a:pt x="209" y="75"/>
                  <a:pt x="211" y="74"/>
                </a:cubicBezTo>
                <a:cubicBezTo>
                  <a:pt x="208" y="75"/>
                  <a:pt x="211" y="74"/>
                  <a:pt x="212" y="73"/>
                </a:cubicBezTo>
                <a:cubicBezTo>
                  <a:pt x="214" y="73"/>
                  <a:pt x="216" y="73"/>
                  <a:pt x="217" y="73"/>
                </a:cubicBezTo>
                <a:cubicBezTo>
                  <a:pt x="217" y="75"/>
                  <a:pt x="222" y="74"/>
                  <a:pt x="220" y="73"/>
                </a:cubicBezTo>
                <a:cubicBezTo>
                  <a:pt x="221" y="72"/>
                  <a:pt x="228" y="74"/>
                  <a:pt x="230" y="73"/>
                </a:cubicBezTo>
                <a:cubicBezTo>
                  <a:pt x="236" y="72"/>
                  <a:pt x="243" y="73"/>
                  <a:pt x="249" y="73"/>
                </a:cubicBezTo>
                <a:cubicBezTo>
                  <a:pt x="246" y="74"/>
                  <a:pt x="248" y="75"/>
                  <a:pt x="249" y="74"/>
                </a:cubicBezTo>
                <a:cubicBezTo>
                  <a:pt x="249" y="73"/>
                  <a:pt x="250" y="72"/>
                  <a:pt x="252" y="73"/>
                </a:cubicBezTo>
                <a:cubicBezTo>
                  <a:pt x="255" y="73"/>
                  <a:pt x="256" y="72"/>
                  <a:pt x="255" y="74"/>
                </a:cubicBezTo>
                <a:cubicBezTo>
                  <a:pt x="255" y="74"/>
                  <a:pt x="267" y="71"/>
                  <a:pt x="268" y="73"/>
                </a:cubicBezTo>
                <a:cubicBezTo>
                  <a:pt x="268" y="73"/>
                  <a:pt x="264" y="74"/>
                  <a:pt x="264" y="74"/>
                </a:cubicBezTo>
                <a:cubicBezTo>
                  <a:pt x="266" y="74"/>
                  <a:pt x="270" y="73"/>
                  <a:pt x="273" y="74"/>
                </a:cubicBezTo>
                <a:cubicBezTo>
                  <a:pt x="271" y="74"/>
                  <a:pt x="268" y="74"/>
                  <a:pt x="266" y="75"/>
                </a:cubicBezTo>
                <a:cubicBezTo>
                  <a:pt x="267" y="75"/>
                  <a:pt x="271" y="75"/>
                  <a:pt x="271" y="74"/>
                </a:cubicBezTo>
                <a:cubicBezTo>
                  <a:pt x="271" y="75"/>
                  <a:pt x="269" y="75"/>
                  <a:pt x="268" y="76"/>
                </a:cubicBezTo>
                <a:cubicBezTo>
                  <a:pt x="270" y="76"/>
                  <a:pt x="274" y="75"/>
                  <a:pt x="276" y="74"/>
                </a:cubicBezTo>
                <a:cubicBezTo>
                  <a:pt x="276" y="74"/>
                  <a:pt x="274" y="74"/>
                  <a:pt x="274" y="74"/>
                </a:cubicBezTo>
                <a:cubicBezTo>
                  <a:pt x="276" y="74"/>
                  <a:pt x="279" y="72"/>
                  <a:pt x="281" y="73"/>
                </a:cubicBezTo>
                <a:cubicBezTo>
                  <a:pt x="278" y="73"/>
                  <a:pt x="283" y="75"/>
                  <a:pt x="280" y="76"/>
                </a:cubicBezTo>
                <a:cubicBezTo>
                  <a:pt x="284" y="75"/>
                  <a:pt x="289" y="74"/>
                  <a:pt x="293" y="74"/>
                </a:cubicBezTo>
                <a:cubicBezTo>
                  <a:pt x="293" y="74"/>
                  <a:pt x="292" y="74"/>
                  <a:pt x="291" y="74"/>
                </a:cubicBezTo>
                <a:cubicBezTo>
                  <a:pt x="291" y="75"/>
                  <a:pt x="292" y="75"/>
                  <a:pt x="292" y="75"/>
                </a:cubicBezTo>
                <a:cubicBezTo>
                  <a:pt x="289" y="77"/>
                  <a:pt x="292" y="76"/>
                  <a:pt x="295" y="76"/>
                </a:cubicBezTo>
                <a:cubicBezTo>
                  <a:pt x="291" y="75"/>
                  <a:pt x="298" y="75"/>
                  <a:pt x="299" y="74"/>
                </a:cubicBezTo>
                <a:cubicBezTo>
                  <a:pt x="297" y="74"/>
                  <a:pt x="296" y="74"/>
                  <a:pt x="295" y="74"/>
                </a:cubicBezTo>
                <a:cubicBezTo>
                  <a:pt x="296" y="74"/>
                  <a:pt x="301" y="74"/>
                  <a:pt x="301" y="74"/>
                </a:cubicBezTo>
                <a:cubicBezTo>
                  <a:pt x="300" y="74"/>
                  <a:pt x="300" y="74"/>
                  <a:pt x="300" y="74"/>
                </a:cubicBezTo>
                <a:cubicBezTo>
                  <a:pt x="301" y="74"/>
                  <a:pt x="303" y="74"/>
                  <a:pt x="304" y="75"/>
                </a:cubicBezTo>
                <a:cubicBezTo>
                  <a:pt x="306" y="75"/>
                  <a:pt x="309" y="74"/>
                  <a:pt x="312" y="75"/>
                </a:cubicBezTo>
                <a:cubicBezTo>
                  <a:pt x="312" y="74"/>
                  <a:pt x="310" y="74"/>
                  <a:pt x="310" y="74"/>
                </a:cubicBezTo>
                <a:cubicBezTo>
                  <a:pt x="311" y="74"/>
                  <a:pt x="317" y="74"/>
                  <a:pt x="317" y="75"/>
                </a:cubicBezTo>
                <a:cubicBezTo>
                  <a:pt x="317" y="74"/>
                  <a:pt x="318" y="74"/>
                  <a:pt x="319" y="74"/>
                </a:cubicBezTo>
                <a:cubicBezTo>
                  <a:pt x="319" y="74"/>
                  <a:pt x="319" y="75"/>
                  <a:pt x="320" y="75"/>
                </a:cubicBezTo>
                <a:cubicBezTo>
                  <a:pt x="320" y="75"/>
                  <a:pt x="317" y="75"/>
                  <a:pt x="318" y="76"/>
                </a:cubicBezTo>
                <a:cubicBezTo>
                  <a:pt x="318" y="76"/>
                  <a:pt x="320" y="74"/>
                  <a:pt x="320" y="75"/>
                </a:cubicBezTo>
                <a:cubicBezTo>
                  <a:pt x="320" y="76"/>
                  <a:pt x="319" y="76"/>
                  <a:pt x="318" y="76"/>
                </a:cubicBezTo>
                <a:cubicBezTo>
                  <a:pt x="321" y="76"/>
                  <a:pt x="323" y="76"/>
                  <a:pt x="326" y="76"/>
                </a:cubicBezTo>
                <a:cubicBezTo>
                  <a:pt x="327" y="76"/>
                  <a:pt x="336" y="75"/>
                  <a:pt x="331" y="75"/>
                </a:cubicBezTo>
                <a:cubicBezTo>
                  <a:pt x="332" y="75"/>
                  <a:pt x="335" y="74"/>
                  <a:pt x="336" y="74"/>
                </a:cubicBezTo>
                <a:cubicBezTo>
                  <a:pt x="336" y="74"/>
                  <a:pt x="336" y="74"/>
                  <a:pt x="337" y="74"/>
                </a:cubicBezTo>
                <a:cubicBezTo>
                  <a:pt x="337" y="74"/>
                  <a:pt x="336" y="74"/>
                  <a:pt x="336" y="74"/>
                </a:cubicBezTo>
                <a:cubicBezTo>
                  <a:pt x="336" y="74"/>
                  <a:pt x="336" y="75"/>
                  <a:pt x="336" y="75"/>
                </a:cubicBezTo>
                <a:cubicBezTo>
                  <a:pt x="337" y="74"/>
                  <a:pt x="338" y="74"/>
                  <a:pt x="338" y="75"/>
                </a:cubicBezTo>
                <a:cubicBezTo>
                  <a:pt x="337" y="75"/>
                  <a:pt x="339" y="75"/>
                  <a:pt x="340" y="75"/>
                </a:cubicBezTo>
                <a:cubicBezTo>
                  <a:pt x="338" y="75"/>
                  <a:pt x="340" y="75"/>
                  <a:pt x="341" y="75"/>
                </a:cubicBezTo>
                <a:cubicBezTo>
                  <a:pt x="341" y="75"/>
                  <a:pt x="343" y="75"/>
                  <a:pt x="341" y="76"/>
                </a:cubicBezTo>
                <a:cubicBezTo>
                  <a:pt x="342" y="76"/>
                  <a:pt x="342" y="76"/>
                  <a:pt x="343" y="76"/>
                </a:cubicBezTo>
                <a:cubicBezTo>
                  <a:pt x="343" y="75"/>
                  <a:pt x="344" y="75"/>
                  <a:pt x="344" y="75"/>
                </a:cubicBezTo>
                <a:cubicBezTo>
                  <a:pt x="344" y="76"/>
                  <a:pt x="343" y="76"/>
                  <a:pt x="343" y="76"/>
                </a:cubicBezTo>
                <a:cubicBezTo>
                  <a:pt x="342" y="76"/>
                  <a:pt x="341" y="77"/>
                  <a:pt x="342" y="77"/>
                </a:cubicBezTo>
                <a:cubicBezTo>
                  <a:pt x="344" y="77"/>
                  <a:pt x="348" y="75"/>
                  <a:pt x="350" y="76"/>
                </a:cubicBezTo>
                <a:cubicBezTo>
                  <a:pt x="351" y="77"/>
                  <a:pt x="350" y="77"/>
                  <a:pt x="350" y="77"/>
                </a:cubicBezTo>
                <a:cubicBezTo>
                  <a:pt x="351" y="77"/>
                  <a:pt x="361" y="75"/>
                  <a:pt x="362" y="77"/>
                </a:cubicBezTo>
                <a:cubicBezTo>
                  <a:pt x="359" y="76"/>
                  <a:pt x="363" y="78"/>
                  <a:pt x="363" y="78"/>
                </a:cubicBezTo>
                <a:cubicBezTo>
                  <a:pt x="364" y="78"/>
                  <a:pt x="365" y="78"/>
                  <a:pt x="366" y="78"/>
                </a:cubicBezTo>
                <a:cubicBezTo>
                  <a:pt x="366" y="77"/>
                  <a:pt x="366" y="77"/>
                  <a:pt x="366" y="77"/>
                </a:cubicBezTo>
                <a:cubicBezTo>
                  <a:pt x="364" y="76"/>
                  <a:pt x="364" y="76"/>
                  <a:pt x="365" y="76"/>
                </a:cubicBezTo>
                <a:cubicBezTo>
                  <a:pt x="365" y="76"/>
                  <a:pt x="365" y="75"/>
                  <a:pt x="364" y="75"/>
                </a:cubicBezTo>
                <a:cubicBezTo>
                  <a:pt x="367" y="75"/>
                  <a:pt x="368" y="77"/>
                  <a:pt x="370" y="75"/>
                </a:cubicBezTo>
                <a:cubicBezTo>
                  <a:pt x="369" y="75"/>
                  <a:pt x="369" y="75"/>
                  <a:pt x="368" y="75"/>
                </a:cubicBezTo>
                <a:cubicBezTo>
                  <a:pt x="371" y="75"/>
                  <a:pt x="371" y="75"/>
                  <a:pt x="371" y="75"/>
                </a:cubicBezTo>
                <a:cubicBezTo>
                  <a:pt x="371" y="75"/>
                  <a:pt x="371" y="76"/>
                  <a:pt x="371" y="77"/>
                </a:cubicBezTo>
                <a:cubicBezTo>
                  <a:pt x="371" y="77"/>
                  <a:pt x="372" y="77"/>
                  <a:pt x="372" y="77"/>
                </a:cubicBezTo>
                <a:cubicBezTo>
                  <a:pt x="372" y="77"/>
                  <a:pt x="372" y="77"/>
                  <a:pt x="373" y="77"/>
                </a:cubicBezTo>
                <a:cubicBezTo>
                  <a:pt x="373" y="77"/>
                  <a:pt x="372" y="77"/>
                  <a:pt x="372" y="77"/>
                </a:cubicBezTo>
                <a:cubicBezTo>
                  <a:pt x="373" y="77"/>
                  <a:pt x="375" y="79"/>
                  <a:pt x="377" y="79"/>
                </a:cubicBezTo>
                <a:cubicBezTo>
                  <a:pt x="376" y="78"/>
                  <a:pt x="376" y="78"/>
                  <a:pt x="376" y="78"/>
                </a:cubicBezTo>
                <a:cubicBezTo>
                  <a:pt x="377" y="78"/>
                  <a:pt x="379" y="77"/>
                  <a:pt x="380" y="77"/>
                </a:cubicBezTo>
                <a:cubicBezTo>
                  <a:pt x="381" y="76"/>
                  <a:pt x="383" y="75"/>
                  <a:pt x="385" y="75"/>
                </a:cubicBezTo>
                <a:cubicBezTo>
                  <a:pt x="384" y="77"/>
                  <a:pt x="385" y="75"/>
                  <a:pt x="383" y="76"/>
                </a:cubicBezTo>
                <a:cubicBezTo>
                  <a:pt x="385" y="75"/>
                  <a:pt x="389" y="75"/>
                  <a:pt x="391" y="75"/>
                </a:cubicBezTo>
                <a:cubicBezTo>
                  <a:pt x="392" y="76"/>
                  <a:pt x="392" y="76"/>
                  <a:pt x="390" y="76"/>
                </a:cubicBezTo>
                <a:cubicBezTo>
                  <a:pt x="391" y="76"/>
                  <a:pt x="391" y="77"/>
                  <a:pt x="391" y="77"/>
                </a:cubicBezTo>
                <a:cubicBezTo>
                  <a:pt x="392" y="77"/>
                  <a:pt x="400" y="75"/>
                  <a:pt x="403" y="75"/>
                </a:cubicBezTo>
                <a:cubicBezTo>
                  <a:pt x="404" y="75"/>
                  <a:pt x="405" y="75"/>
                  <a:pt x="406" y="74"/>
                </a:cubicBezTo>
                <a:cubicBezTo>
                  <a:pt x="405" y="75"/>
                  <a:pt x="405" y="75"/>
                  <a:pt x="405" y="75"/>
                </a:cubicBezTo>
                <a:cubicBezTo>
                  <a:pt x="406" y="75"/>
                  <a:pt x="407" y="75"/>
                  <a:pt x="408" y="75"/>
                </a:cubicBezTo>
                <a:cubicBezTo>
                  <a:pt x="407" y="75"/>
                  <a:pt x="407" y="76"/>
                  <a:pt x="407" y="76"/>
                </a:cubicBezTo>
                <a:cubicBezTo>
                  <a:pt x="408" y="76"/>
                  <a:pt x="409" y="76"/>
                  <a:pt x="411" y="76"/>
                </a:cubicBezTo>
                <a:cubicBezTo>
                  <a:pt x="410" y="76"/>
                  <a:pt x="406" y="75"/>
                  <a:pt x="406" y="77"/>
                </a:cubicBezTo>
                <a:cubicBezTo>
                  <a:pt x="407" y="76"/>
                  <a:pt x="409" y="76"/>
                  <a:pt x="410" y="76"/>
                </a:cubicBezTo>
                <a:cubicBezTo>
                  <a:pt x="414" y="76"/>
                  <a:pt x="419" y="75"/>
                  <a:pt x="422" y="76"/>
                </a:cubicBezTo>
                <a:cubicBezTo>
                  <a:pt x="422" y="76"/>
                  <a:pt x="424" y="76"/>
                  <a:pt x="426" y="76"/>
                </a:cubicBezTo>
                <a:cubicBezTo>
                  <a:pt x="431" y="75"/>
                  <a:pt x="424" y="76"/>
                  <a:pt x="430" y="76"/>
                </a:cubicBezTo>
                <a:cubicBezTo>
                  <a:pt x="429" y="76"/>
                  <a:pt x="429" y="76"/>
                  <a:pt x="428" y="76"/>
                </a:cubicBezTo>
                <a:cubicBezTo>
                  <a:pt x="429" y="76"/>
                  <a:pt x="430" y="76"/>
                  <a:pt x="431" y="76"/>
                </a:cubicBezTo>
                <a:cubicBezTo>
                  <a:pt x="431" y="76"/>
                  <a:pt x="432" y="76"/>
                  <a:pt x="432" y="76"/>
                </a:cubicBezTo>
                <a:cubicBezTo>
                  <a:pt x="432" y="76"/>
                  <a:pt x="431" y="76"/>
                  <a:pt x="431" y="76"/>
                </a:cubicBezTo>
                <a:cubicBezTo>
                  <a:pt x="431" y="76"/>
                  <a:pt x="431" y="76"/>
                  <a:pt x="430" y="76"/>
                </a:cubicBezTo>
                <a:cubicBezTo>
                  <a:pt x="435" y="78"/>
                  <a:pt x="444" y="76"/>
                  <a:pt x="449" y="76"/>
                </a:cubicBezTo>
                <a:cubicBezTo>
                  <a:pt x="458" y="76"/>
                  <a:pt x="467" y="76"/>
                  <a:pt x="476" y="76"/>
                </a:cubicBezTo>
                <a:cubicBezTo>
                  <a:pt x="485" y="76"/>
                  <a:pt x="494" y="76"/>
                  <a:pt x="503" y="76"/>
                </a:cubicBezTo>
                <a:cubicBezTo>
                  <a:pt x="509" y="76"/>
                  <a:pt x="520" y="74"/>
                  <a:pt x="526" y="76"/>
                </a:cubicBezTo>
                <a:cubicBezTo>
                  <a:pt x="525" y="76"/>
                  <a:pt x="526" y="75"/>
                  <a:pt x="527" y="76"/>
                </a:cubicBezTo>
                <a:cubicBezTo>
                  <a:pt x="528" y="76"/>
                  <a:pt x="531" y="76"/>
                  <a:pt x="533" y="76"/>
                </a:cubicBezTo>
                <a:cubicBezTo>
                  <a:pt x="535" y="76"/>
                  <a:pt x="537" y="77"/>
                  <a:pt x="540" y="77"/>
                </a:cubicBezTo>
                <a:cubicBezTo>
                  <a:pt x="542" y="76"/>
                  <a:pt x="544" y="75"/>
                  <a:pt x="547" y="76"/>
                </a:cubicBezTo>
                <a:cubicBezTo>
                  <a:pt x="543" y="76"/>
                  <a:pt x="549" y="77"/>
                  <a:pt x="549" y="76"/>
                </a:cubicBezTo>
                <a:cubicBezTo>
                  <a:pt x="548" y="76"/>
                  <a:pt x="547" y="76"/>
                  <a:pt x="546" y="76"/>
                </a:cubicBezTo>
                <a:cubicBezTo>
                  <a:pt x="549" y="76"/>
                  <a:pt x="551" y="76"/>
                  <a:pt x="553" y="75"/>
                </a:cubicBezTo>
                <a:cubicBezTo>
                  <a:pt x="553" y="76"/>
                  <a:pt x="553" y="76"/>
                  <a:pt x="552" y="76"/>
                </a:cubicBezTo>
                <a:cubicBezTo>
                  <a:pt x="553" y="77"/>
                  <a:pt x="564" y="75"/>
                  <a:pt x="566" y="76"/>
                </a:cubicBezTo>
                <a:cubicBezTo>
                  <a:pt x="567" y="76"/>
                  <a:pt x="568" y="75"/>
                  <a:pt x="567" y="75"/>
                </a:cubicBezTo>
                <a:cubicBezTo>
                  <a:pt x="568" y="75"/>
                  <a:pt x="570" y="74"/>
                  <a:pt x="569" y="75"/>
                </a:cubicBezTo>
                <a:cubicBezTo>
                  <a:pt x="570" y="75"/>
                  <a:pt x="570" y="74"/>
                  <a:pt x="570" y="74"/>
                </a:cubicBezTo>
                <a:cubicBezTo>
                  <a:pt x="567" y="74"/>
                  <a:pt x="568" y="74"/>
                  <a:pt x="569" y="73"/>
                </a:cubicBezTo>
                <a:cubicBezTo>
                  <a:pt x="569" y="74"/>
                  <a:pt x="566" y="72"/>
                  <a:pt x="567" y="71"/>
                </a:cubicBezTo>
                <a:cubicBezTo>
                  <a:pt x="567" y="71"/>
                  <a:pt x="567" y="71"/>
                  <a:pt x="567" y="72"/>
                </a:cubicBezTo>
                <a:cubicBezTo>
                  <a:pt x="568" y="71"/>
                  <a:pt x="574" y="72"/>
                  <a:pt x="575" y="70"/>
                </a:cubicBezTo>
                <a:cubicBezTo>
                  <a:pt x="574" y="70"/>
                  <a:pt x="569" y="71"/>
                  <a:pt x="568" y="70"/>
                </a:cubicBezTo>
                <a:cubicBezTo>
                  <a:pt x="569" y="69"/>
                  <a:pt x="572" y="67"/>
                  <a:pt x="573" y="68"/>
                </a:cubicBezTo>
                <a:cubicBezTo>
                  <a:pt x="573" y="68"/>
                  <a:pt x="573" y="69"/>
                  <a:pt x="572" y="69"/>
                </a:cubicBezTo>
                <a:cubicBezTo>
                  <a:pt x="574" y="70"/>
                  <a:pt x="575" y="69"/>
                  <a:pt x="575" y="69"/>
                </a:cubicBezTo>
                <a:cubicBezTo>
                  <a:pt x="578" y="69"/>
                  <a:pt x="580" y="66"/>
                  <a:pt x="580" y="66"/>
                </a:cubicBezTo>
                <a:cubicBezTo>
                  <a:pt x="581" y="65"/>
                  <a:pt x="584" y="63"/>
                  <a:pt x="585" y="62"/>
                </a:cubicBezTo>
                <a:cubicBezTo>
                  <a:pt x="585" y="62"/>
                  <a:pt x="584" y="62"/>
                  <a:pt x="584" y="62"/>
                </a:cubicBezTo>
                <a:cubicBezTo>
                  <a:pt x="587" y="61"/>
                  <a:pt x="589" y="60"/>
                  <a:pt x="588" y="59"/>
                </a:cubicBezTo>
                <a:cubicBezTo>
                  <a:pt x="591" y="58"/>
                  <a:pt x="591" y="57"/>
                  <a:pt x="589" y="57"/>
                </a:cubicBezTo>
                <a:cubicBezTo>
                  <a:pt x="589" y="56"/>
                  <a:pt x="591" y="55"/>
                  <a:pt x="592" y="55"/>
                </a:cubicBezTo>
                <a:cubicBezTo>
                  <a:pt x="591" y="53"/>
                  <a:pt x="589" y="56"/>
                  <a:pt x="589" y="54"/>
                </a:cubicBezTo>
                <a:cubicBezTo>
                  <a:pt x="591" y="54"/>
                  <a:pt x="594" y="53"/>
                  <a:pt x="591" y="52"/>
                </a:cubicBezTo>
                <a:cubicBezTo>
                  <a:pt x="592" y="50"/>
                  <a:pt x="590" y="51"/>
                  <a:pt x="591" y="50"/>
                </a:cubicBezTo>
                <a:cubicBezTo>
                  <a:pt x="593" y="49"/>
                  <a:pt x="586" y="48"/>
                  <a:pt x="586" y="48"/>
                </a:cubicBezTo>
                <a:cubicBezTo>
                  <a:pt x="590" y="47"/>
                  <a:pt x="587" y="48"/>
                  <a:pt x="586" y="47"/>
                </a:cubicBezTo>
                <a:cubicBezTo>
                  <a:pt x="586" y="46"/>
                  <a:pt x="595" y="45"/>
                  <a:pt x="597" y="44"/>
                </a:cubicBezTo>
                <a:cubicBezTo>
                  <a:pt x="596" y="44"/>
                  <a:pt x="596" y="44"/>
                  <a:pt x="595" y="42"/>
                </a:cubicBezTo>
                <a:cubicBezTo>
                  <a:pt x="595" y="44"/>
                  <a:pt x="598" y="39"/>
                  <a:pt x="599" y="39"/>
                </a:cubicBezTo>
                <a:cubicBezTo>
                  <a:pt x="599" y="39"/>
                  <a:pt x="595" y="39"/>
                  <a:pt x="595" y="38"/>
                </a:cubicBezTo>
                <a:cubicBezTo>
                  <a:pt x="597" y="38"/>
                  <a:pt x="599" y="38"/>
                  <a:pt x="600" y="38"/>
                </a:cubicBezTo>
                <a:cubicBezTo>
                  <a:pt x="598" y="36"/>
                  <a:pt x="603" y="39"/>
                  <a:pt x="603" y="35"/>
                </a:cubicBezTo>
                <a:cubicBezTo>
                  <a:pt x="603" y="32"/>
                  <a:pt x="605" y="34"/>
                  <a:pt x="604" y="31"/>
                </a:cubicBezTo>
                <a:cubicBezTo>
                  <a:pt x="604" y="31"/>
                  <a:pt x="611" y="29"/>
                  <a:pt x="608" y="31"/>
                </a:cubicBezTo>
                <a:cubicBezTo>
                  <a:pt x="608" y="31"/>
                  <a:pt x="609" y="31"/>
                  <a:pt x="610" y="31"/>
                </a:cubicBezTo>
                <a:cubicBezTo>
                  <a:pt x="609" y="31"/>
                  <a:pt x="609" y="30"/>
                  <a:pt x="609" y="30"/>
                </a:cubicBezTo>
                <a:cubicBezTo>
                  <a:pt x="610" y="30"/>
                  <a:pt x="612" y="29"/>
                  <a:pt x="611" y="28"/>
                </a:cubicBezTo>
                <a:cubicBezTo>
                  <a:pt x="610" y="28"/>
                  <a:pt x="610" y="29"/>
                  <a:pt x="609" y="28"/>
                </a:cubicBezTo>
                <a:cubicBezTo>
                  <a:pt x="609" y="28"/>
                  <a:pt x="610" y="27"/>
                  <a:pt x="611" y="27"/>
                </a:cubicBezTo>
                <a:cubicBezTo>
                  <a:pt x="610" y="27"/>
                  <a:pt x="610" y="27"/>
                  <a:pt x="609" y="27"/>
                </a:cubicBezTo>
                <a:cubicBezTo>
                  <a:pt x="610" y="27"/>
                  <a:pt x="613" y="26"/>
                  <a:pt x="614" y="26"/>
                </a:cubicBezTo>
                <a:cubicBezTo>
                  <a:pt x="611" y="25"/>
                  <a:pt x="613" y="23"/>
                  <a:pt x="613" y="23"/>
                </a:cubicBezTo>
                <a:cubicBezTo>
                  <a:pt x="613" y="23"/>
                  <a:pt x="612" y="23"/>
                  <a:pt x="612" y="22"/>
                </a:cubicBezTo>
                <a:cubicBezTo>
                  <a:pt x="612" y="22"/>
                  <a:pt x="615" y="21"/>
                  <a:pt x="617" y="21"/>
                </a:cubicBezTo>
                <a:cubicBezTo>
                  <a:pt x="616" y="21"/>
                  <a:pt x="615" y="21"/>
                  <a:pt x="615" y="19"/>
                </a:cubicBezTo>
                <a:cubicBezTo>
                  <a:pt x="619" y="17"/>
                  <a:pt x="619" y="17"/>
                  <a:pt x="619" y="17"/>
                </a:cubicBezTo>
                <a:cubicBezTo>
                  <a:pt x="621" y="16"/>
                  <a:pt x="621" y="15"/>
                  <a:pt x="618" y="15"/>
                </a:cubicBezTo>
                <a:cubicBezTo>
                  <a:pt x="619" y="15"/>
                  <a:pt x="621" y="14"/>
                  <a:pt x="622" y="13"/>
                </a:cubicBezTo>
                <a:cubicBezTo>
                  <a:pt x="621" y="13"/>
                  <a:pt x="620" y="13"/>
                  <a:pt x="619" y="14"/>
                </a:cubicBezTo>
                <a:cubicBezTo>
                  <a:pt x="620" y="13"/>
                  <a:pt x="620" y="13"/>
                  <a:pt x="619" y="13"/>
                </a:cubicBezTo>
                <a:cubicBezTo>
                  <a:pt x="620" y="10"/>
                  <a:pt x="625" y="15"/>
                  <a:pt x="621" y="12"/>
                </a:cubicBezTo>
                <a:cubicBezTo>
                  <a:pt x="624" y="12"/>
                  <a:pt x="624" y="12"/>
                  <a:pt x="621" y="11"/>
                </a:cubicBezTo>
                <a:close/>
                <a:moveTo>
                  <a:pt x="124" y="55"/>
                </a:moveTo>
                <a:cubicBezTo>
                  <a:pt x="113" y="55"/>
                  <a:pt x="113" y="55"/>
                  <a:pt x="113" y="55"/>
                </a:cubicBezTo>
                <a:cubicBezTo>
                  <a:pt x="113" y="25"/>
                  <a:pt x="113" y="25"/>
                  <a:pt x="113" y="25"/>
                </a:cubicBezTo>
                <a:cubicBezTo>
                  <a:pt x="124" y="25"/>
                  <a:pt x="124" y="25"/>
                  <a:pt x="124" y="25"/>
                </a:cubicBezTo>
                <a:cubicBezTo>
                  <a:pt x="129" y="25"/>
                  <a:pt x="132" y="27"/>
                  <a:pt x="132" y="32"/>
                </a:cubicBezTo>
                <a:cubicBezTo>
                  <a:pt x="132" y="35"/>
                  <a:pt x="131" y="37"/>
                  <a:pt x="128" y="38"/>
                </a:cubicBezTo>
                <a:cubicBezTo>
                  <a:pt x="131" y="39"/>
                  <a:pt x="134" y="41"/>
                  <a:pt x="134" y="46"/>
                </a:cubicBezTo>
                <a:cubicBezTo>
                  <a:pt x="134" y="52"/>
                  <a:pt x="130" y="55"/>
                  <a:pt x="124" y="55"/>
                </a:cubicBezTo>
                <a:close/>
                <a:moveTo>
                  <a:pt x="166" y="42"/>
                </a:moveTo>
                <a:cubicBezTo>
                  <a:pt x="166" y="51"/>
                  <a:pt x="162" y="55"/>
                  <a:pt x="155" y="55"/>
                </a:cubicBezTo>
                <a:cubicBezTo>
                  <a:pt x="148" y="55"/>
                  <a:pt x="144" y="51"/>
                  <a:pt x="144" y="42"/>
                </a:cubicBezTo>
                <a:cubicBezTo>
                  <a:pt x="144" y="25"/>
                  <a:pt x="144" y="25"/>
                  <a:pt x="144" y="25"/>
                </a:cubicBezTo>
                <a:cubicBezTo>
                  <a:pt x="148" y="25"/>
                  <a:pt x="148" y="25"/>
                  <a:pt x="148" y="25"/>
                </a:cubicBezTo>
                <a:cubicBezTo>
                  <a:pt x="148" y="42"/>
                  <a:pt x="148" y="42"/>
                  <a:pt x="148" y="42"/>
                </a:cubicBezTo>
                <a:cubicBezTo>
                  <a:pt x="148" y="49"/>
                  <a:pt x="150" y="52"/>
                  <a:pt x="155" y="52"/>
                </a:cubicBezTo>
                <a:cubicBezTo>
                  <a:pt x="160" y="52"/>
                  <a:pt x="162" y="49"/>
                  <a:pt x="162" y="42"/>
                </a:cubicBezTo>
                <a:cubicBezTo>
                  <a:pt x="162" y="25"/>
                  <a:pt x="162" y="25"/>
                  <a:pt x="162" y="25"/>
                </a:cubicBezTo>
                <a:cubicBezTo>
                  <a:pt x="166" y="25"/>
                  <a:pt x="166" y="25"/>
                  <a:pt x="166" y="25"/>
                </a:cubicBezTo>
                <a:lnTo>
                  <a:pt x="166" y="42"/>
                </a:lnTo>
                <a:close/>
                <a:moveTo>
                  <a:pt x="186" y="55"/>
                </a:moveTo>
                <a:cubicBezTo>
                  <a:pt x="182" y="55"/>
                  <a:pt x="178" y="53"/>
                  <a:pt x="176" y="51"/>
                </a:cubicBezTo>
                <a:cubicBezTo>
                  <a:pt x="178" y="48"/>
                  <a:pt x="178" y="48"/>
                  <a:pt x="178" y="48"/>
                </a:cubicBezTo>
                <a:cubicBezTo>
                  <a:pt x="180" y="51"/>
                  <a:pt x="183" y="52"/>
                  <a:pt x="186" y="52"/>
                </a:cubicBezTo>
                <a:cubicBezTo>
                  <a:pt x="190" y="52"/>
                  <a:pt x="192" y="50"/>
                  <a:pt x="192" y="47"/>
                </a:cubicBezTo>
                <a:cubicBezTo>
                  <a:pt x="192" y="44"/>
                  <a:pt x="191" y="43"/>
                  <a:pt x="185" y="41"/>
                </a:cubicBezTo>
                <a:cubicBezTo>
                  <a:pt x="179" y="38"/>
                  <a:pt x="176" y="36"/>
                  <a:pt x="176" y="32"/>
                </a:cubicBezTo>
                <a:cubicBezTo>
                  <a:pt x="176" y="27"/>
                  <a:pt x="180" y="24"/>
                  <a:pt x="186" y="24"/>
                </a:cubicBezTo>
                <a:cubicBezTo>
                  <a:pt x="190" y="24"/>
                  <a:pt x="192" y="25"/>
                  <a:pt x="195" y="27"/>
                </a:cubicBezTo>
                <a:cubicBezTo>
                  <a:pt x="193" y="30"/>
                  <a:pt x="193" y="30"/>
                  <a:pt x="193" y="30"/>
                </a:cubicBezTo>
                <a:cubicBezTo>
                  <a:pt x="191" y="28"/>
                  <a:pt x="189" y="27"/>
                  <a:pt x="186" y="27"/>
                </a:cubicBezTo>
                <a:cubicBezTo>
                  <a:pt x="182" y="27"/>
                  <a:pt x="180" y="29"/>
                  <a:pt x="180" y="32"/>
                </a:cubicBezTo>
                <a:cubicBezTo>
                  <a:pt x="180" y="34"/>
                  <a:pt x="181" y="35"/>
                  <a:pt x="187" y="38"/>
                </a:cubicBezTo>
                <a:cubicBezTo>
                  <a:pt x="194" y="40"/>
                  <a:pt x="196" y="42"/>
                  <a:pt x="196" y="47"/>
                </a:cubicBezTo>
                <a:cubicBezTo>
                  <a:pt x="196" y="51"/>
                  <a:pt x="192" y="55"/>
                  <a:pt x="186" y="55"/>
                </a:cubicBezTo>
                <a:close/>
                <a:moveTo>
                  <a:pt x="210" y="55"/>
                </a:moveTo>
                <a:cubicBezTo>
                  <a:pt x="207" y="55"/>
                  <a:pt x="207" y="55"/>
                  <a:pt x="207" y="55"/>
                </a:cubicBezTo>
                <a:cubicBezTo>
                  <a:pt x="207" y="25"/>
                  <a:pt x="207" y="25"/>
                  <a:pt x="207" y="25"/>
                </a:cubicBezTo>
                <a:cubicBezTo>
                  <a:pt x="210" y="25"/>
                  <a:pt x="210" y="25"/>
                  <a:pt x="210" y="25"/>
                </a:cubicBezTo>
                <a:lnTo>
                  <a:pt x="210" y="55"/>
                </a:lnTo>
                <a:close/>
                <a:moveTo>
                  <a:pt x="244" y="55"/>
                </a:moveTo>
                <a:cubicBezTo>
                  <a:pt x="241" y="55"/>
                  <a:pt x="241" y="55"/>
                  <a:pt x="241" y="55"/>
                </a:cubicBezTo>
                <a:cubicBezTo>
                  <a:pt x="228" y="34"/>
                  <a:pt x="228" y="34"/>
                  <a:pt x="228" y="34"/>
                </a:cubicBezTo>
                <a:cubicBezTo>
                  <a:pt x="228" y="33"/>
                  <a:pt x="226" y="31"/>
                  <a:pt x="226" y="30"/>
                </a:cubicBezTo>
                <a:cubicBezTo>
                  <a:pt x="226" y="32"/>
                  <a:pt x="226" y="32"/>
                  <a:pt x="226" y="32"/>
                </a:cubicBezTo>
                <a:cubicBezTo>
                  <a:pt x="226" y="55"/>
                  <a:pt x="226" y="55"/>
                  <a:pt x="226" y="55"/>
                </a:cubicBezTo>
                <a:cubicBezTo>
                  <a:pt x="223" y="55"/>
                  <a:pt x="223" y="55"/>
                  <a:pt x="223" y="55"/>
                </a:cubicBezTo>
                <a:cubicBezTo>
                  <a:pt x="223" y="25"/>
                  <a:pt x="223" y="25"/>
                  <a:pt x="223" y="25"/>
                </a:cubicBezTo>
                <a:cubicBezTo>
                  <a:pt x="226" y="25"/>
                  <a:pt x="226" y="25"/>
                  <a:pt x="226" y="25"/>
                </a:cubicBezTo>
                <a:cubicBezTo>
                  <a:pt x="239" y="46"/>
                  <a:pt x="239" y="46"/>
                  <a:pt x="239" y="46"/>
                </a:cubicBezTo>
                <a:cubicBezTo>
                  <a:pt x="240" y="47"/>
                  <a:pt x="241" y="48"/>
                  <a:pt x="241" y="49"/>
                </a:cubicBezTo>
                <a:cubicBezTo>
                  <a:pt x="241" y="47"/>
                  <a:pt x="241" y="47"/>
                  <a:pt x="241" y="47"/>
                </a:cubicBezTo>
                <a:cubicBezTo>
                  <a:pt x="241" y="25"/>
                  <a:pt x="241" y="25"/>
                  <a:pt x="241" y="25"/>
                </a:cubicBezTo>
                <a:cubicBezTo>
                  <a:pt x="244" y="25"/>
                  <a:pt x="244" y="25"/>
                  <a:pt x="244" y="25"/>
                </a:cubicBezTo>
                <a:lnTo>
                  <a:pt x="244" y="55"/>
                </a:lnTo>
                <a:close/>
                <a:moveTo>
                  <a:pt x="276" y="55"/>
                </a:moveTo>
                <a:cubicBezTo>
                  <a:pt x="257" y="55"/>
                  <a:pt x="257" y="55"/>
                  <a:pt x="257" y="55"/>
                </a:cubicBezTo>
                <a:cubicBezTo>
                  <a:pt x="257" y="25"/>
                  <a:pt x="257" y="25"/>
                  <a:pt x="257" y="25"/>
                </a:cubicBezTo>
                <a:cubicBezTo>
                  <a:pt x="275" y="25"/>
                  <a:pt x="275" y="25"/>
                  <a:pt x="275" y="25"/>
                </a:cubicBezTo>
                <a:cubicBezTo>
                  <a:pt x="275" y="28"/>
                  <a:pt x="275" y="28"/>
                  <a:pt x="275" y="28"/>
                </a:cubicBezTo>
                <a:cubicBezTo>
                  <a:pt x="260" y="28"/>
                  <a:pt x="260" y="28"/>
                  <a:pt x="260" y="28"/>
                </a:cubicBezTo>
                <a:cubicBezTo>
                  <a:pt x="260" y="37"/>
                  <a:pt x="260" y="37"/>
                  <a:pt x="260" y="37"/>
                </a:cubicBezTo>
                <a:cubicBezTo>
                  <a:pt x="269" y="37"/>
                  <a:pt x="269" y="37"/>
                  <a:pt x="269" y="37"/>
                </a:cubicBezTo>
                <a:cubicBezTo>
                  <a:pt x="269" y="40"/>
                  <a:pt x="269" y="40"/>
                  <a:pt x="269" y="40"/>
                </a:cubicBezTo>
                <a:cubicBezTo>
                  <a:pt x="260" y="40"/>
                  <a:pt x="260" y="40"/>
                  <a:pt x="260" y="40"/>
                </a:cubicBezTo>
                <a:cubicBezTo>
                  <a:pt x="260" y="52"/>
                  <a:pt x="260" y="52"/>
                  <a:pt x="260" y="52"/>
                </a:cubicBezTo>
                <a:cubicBezTo>
                  <a:pt x="276" y="52"/>
                  <a:pt x="276" y="52"/>
                  <a:pt x="276" y="52"/>
                </a:cubicBezTo>
                <a:lnTo>
                  <a:pt x="276" y="55"/>
                </a:lnTo>
                <a:close/>
                <a:moveTo>
                  <a:pt x="293" y="55"/>
                </a:moveTo>
                <a:cubicBezTo>
                  <a:pt x="289" y="55"/>
                  <a:pt x="285" y="53"/>
                  <a:pt x="283" y="51"/>
                </a:cubicBezTo>
                <a:cubicBezTo>
                  <a:pt x="285" y="48"/>
                  <a:pt x="285" y="48"/>
                  <a:pt x="285" y="48"/>
                </a:cubicBezTo>
                <a:cubicBezTo>
                  <a:pt x="287" y="51"/>
                  <a:pt x="290" y="52"/>
                  <a:pt x="293" y="52"/>
                </a:cubicBezTo>
                <a:cubicBezTo>
                  <a:pt x="297" y="52"/>
                  <a:pt x="300" y="50"/>
                  <a:pt x="300" y="47"/>
                </a:cubicBezTo>
                <a:cubicBezTo>
                  <a:pt x="300" y="44"/>
                  <a:pt x="298" y="43"/>
                  <a:pt x="292" y="41"/>
                </a:cubicBezTo>
                <a:cubicBezTo>
                  <a:pt x="286" y="38"/>
                  <a:pt x="284" y="36"/>
                  <a:pt x="284" y="32"/>
                </a:cubicBezTo>
                <a:cubicBezTo>
                  <a:pt x="284" y="27"/>
                  <a:pt x="288" y="24"/>
                  <a:pt x="293" y="24"/>
                </a:cubicBezTo>
                <a:cubicBezTo>
                  <a:pt x="297" y="24"/>
                  <a:pt x="300" y="25"/>
                  <a:pt x="302" y="27"/>
                </a:cubicBezTo>
                <a:cubicBezTo>
                  <a:pt x="300" y="30"/>
                  <a:pt x="300" y="30"/>
                  <a:pt x="300" y="30"/>
                </a:cubicBezTo>
                <a:cubicBezTo>
                  <a:pt x="298" y="28"/>
                  <a:pt x="296" y="27"/>
                  <a:pt x="293" y="27"/>
                </a:cubicBezTo>
                <a:cubicBezTo>
                  <a:pt x="289" y="27"/>
                  <a:pt x="287" y="29"/>
                  <a:pt x="287" y="32"/>
                </a:cubicBezTo>
                <a:cubicBezTo>
                  <a:pt x="287" y="34"/>
                  <a:pt x="288" y="35"/>
                  <a:pt x="294" y="38"/>
                </a:cubicBezTo>
                <a:cubicBezTo>
                  <a:pt x="301" y="40"/>
                  <a:pt x="303" y="42"/>
                  <a:pt x="303" y="47"/>
                </a:cubicBezTo>
                <a:cubicBezTo>
                  <a:pt x="303" y="51"/>
                  <a:pt x="299" y="55"/>
                  <a:pt x="293" y="55"/>
                </a:cubicBezTo>
                <a:close/>
                <a:moveTo>
                  <a:pt x="321" y="55"/>
                </a:moveTo>
                <a:cubicBezTo>
                  <a:pt x="317" y="55"/>
                  <a:pt x="313" y="53"/>
                  <a:pt x="311" y="51"/>
                </a:cubicBezTo>
                <a:cubicBezTo>
                  <a:pt x="313" y="48"/>
                  <a:pt x="313" y="48"/>
                  <a:pt x="313" y="48"/>
                </a:cubicBezTo>
                <a:cubicBezTo>
                  <a:pt x="315" y="51"/>
                  <a:pt x="318" y="52"/>
                  <a:pt x="321" y="52"/>
                </a:cubicBezTo>
                <a:cubicBezTo>
                  <a:pt x="325" y="52"/>
                  <a:pt x="327" y="50"/>
                  <a:pt x="327" y="47"/>
                </a:cubicBezTo>
                <a:cubicBezTo>
                  <a:pt x="327" y="44"/>
                  <a:pt x="326" y="43"/>
                  <a:pt x="320" y="41"/>
                </a:cubicBezTo>
                <a:cubicBezTo>
                  <a:pt x="314" y="38"/>
                  <a:pt x="312" y="36"/>
                  <a:pt x="312" y="32"/>
                </a:cubicBezTo>
                <a:cubicBezTo>
                  <a:pt x="312" y="27"/>
                  <a:pt x="315" y="24"/>
                  <a:pt x="321" y="24"/>
                </a:cubicBezTo>
                <a:cubicBezTo>
                  <a:pt x="325" y="24"/>
                  <a:pt x="328" y="25"/>
                  <a:pt x="330" y="27"/>
                </a:cubicBezTo>
                <a:cubicBezTo>
                  <a:pt x="328" y="30"/>
                  <a:pt x="328" y="30"/>
                  <a:pt x="328" y="30"/>
                </a:cubicBezTo>
                <a:cubicBezTo>
                  <a:pt x="326" y="28"/>
                  <a:pt x="324" y="27"/>
                  <a:pt x="321" y="27"/>
                </a:cubicBezTo>
                <a:cubicBezTo>
                  <a:pt x="317" y="27"/>
                  <a:pt x="315" y="29"/>
                  <a:pt x="315" y="32"/>
                </a:cubicBezTo>
                <a:cubicBezTo>
                  <a:pt x="315" y="34"/>
                  <a:pt x="316" y="35"/>
                  <a:pt x="322" y="38"/>
                </a:cubicBezTo>
                <a:cubicBezTo>
                  <a:pt x="329" y="40"/>
                  <a:pt x="331" y="42"/>
                  <a:pt x="331" y="47"/>
                </a:cubicBezTo>
                <a:cubicBezTo>
                  <a:pt x="331" y="51"/>
                  <a:pt x="327" y="55"/>
                  <a:pt x="321" y="55"/>
                </a:cubicBezTo>
                <a:close/>
                <a:moveTo>
                  <a:pt x="365" y="55"/>
                </a:moveTo>
                <a:cubicBezTo>
                  <a:pt x="361" y="55"/>
                  <a:pt x="358" y="53"/>
                  <a:pt x="355" y="51"/>
                </a:cubicBezTo>
                <a:cubicBezTo>
                  <a:pt x="358" y="48"/>
                  <a:pt x="358" y="48"/>
                  <a:pt x="358" y="48"/>
                </a:cubicBezTo>
                <a:cubicBezTo>
                  <a:pt x="360" y="51"/>
                  <a:pt x="362" y="52"/>
                  <a:pt x="365" y="52"/>
                </a:cubicBezTo>
                <a:cubicBezTo>
                  <a:pt x="369" y="52"/>
                  <a:pt x="372" y="50"/>
                  <a:pt x="372" y="47"/>
                </a:cubicBezTo>
                <a:cubicBezTo>
                  <a:pt x="372" y="44"/>
                  <a:pt x="370" y="43"/>
                  <a:pt x="365" y="41"/>
                </a:cubicBezTo>
                <a:cubicBezTo>
                  <a:pt x="358" y="38"/>
                  <a:pt x="356" y="36"/>
                  <a:pt x="356" y="32"/>
                </a:cubicBezTo>
                <a:cubicBezTo>
                  <a:pt x="356" y="27"/>
                  <a:pt x="360" y="24"/>
                  <a:pt x="366" y="24"/>
                </a:cubicBezTo>
                <a:cubicBezTo>
                  <a:pt x="370" y="24"/>
                  <a:pt x="372" y="25"/>
                  <a:pt x="375" y="27"/>
                </a:cubicBezTo>
                <a:cubicBezTo>
                  <a:pt x="372" y="30"/>
                  <a:pt x="372" y="30"/>
                  <a:pt x="372" y="30"/>
                </a:cubicBezTo>
                <a:cubicBezTo>
                  <a:pt x="370" y="28"/>
                  <a:pt x="368" y="27"/>
                  <a:pt x="365" y="27"/>
                </a:cubicBezTo>
                <a:cubicBezTo>
                  <a:pt x="361" y="27"/>
                  <a:pt x="359" y="29"/>
                  <a:pt x="359" y="32"/>
                </a:cubicBezTo>
                <a:cubicBezTo>
                  <a:pt x="359" y="34"/>
                  <a:pt x="361" y="35"/>
                  <a:pt x="367" y="38"/>
                </a:cubicBezTo>
                <a:cubicBezTo>
                  <a:pt x="373" y="40"/>
                  <a:pt x="375" y="42"/>
                  <a:pt x="375" y="47"/>
                </a:cubicBezTo>
                <a:cubicBezTo>
                  <a:pt x="375" y="51"/>
                  <a:pt x="372" y="55"/>
                  <a:pt x="365" y="55"/>
                </a:cubicBezTo>
                <a:close/>
                <a:moveTo>
                  <a:pt x="396" y="55"/>
                </a:moveTo>
                <a:cubicBezTo>
                  <a:pt x="389" y="55"/>
                  <a:pt x="384" y="48"/>
                  <a:pt x="384" y="40"/>
                </a:cubicBezTo>
                <a:cubicBezTo>
                  <a:pt x="384" y="31"/>
                  <a:pt x="389" y="24"/>
                  <a:pt x="396" y="24"/>
                </a:cubicBezTo>
                <a:cubicBezTo>
                  <a:pt x="400" y="24"/>
                  <a:pt x="403" y="26"/>
                  <a:pt x="406" y="29"/>
                </a:cubicBezTo>
                <a:cubicBezTo>
                  <a:pt x="403" y="31"/>
                  <a:pt x="403" y="31"/>
                  <a:pt x="403" y="31"/>
                </a:cubicBezTo>
                <a:cubicBezTo>
                  <a:pt x="401" y="28"/>
                  <a:pt x="399" y="27"/>
                  <a:pt x="396" y="27"/>
                </a:cubicBezTo>
                <a:cubicBezTo>
                  <a:pt x="391" y="27"/>
                  <a:pt x="387" y="32"/>
                  <a:pt x="387" y="40"/>
                </a:cubicBezTo>
                <a:cubicBezTo>
                  <a:pt x="387" y="47"/>
                  <a:pt x="391" y="52"/>
                  <a:pt x="396" y="52"/>
                </a:cubicBezTo>
                <a:cubicBezTo>
                  <a:pt x="400" y="52"/>
                  <a:pt x="402" y="51"/>
                  <a:pt x="404" y="48"/>
                </a:cubicBezTo>
                <a:cubicBezTo>
                  <a:pt x="406" y="50"/>
                  <a:pt x="406" y="50"/>
                  <a:pt x="406" y="50"/>
                </a:cubicBezTo>
                <a:cubicBezTo>
                  <a:pt x="404" y="53"/>
                  <a:pt x="401" y="55"/>
                  <a:pt x="396" y="55"/>
                </a:cubicBezTo>
                <a:close/>
                <a:moveTo>
                  <a:pt x="437" y="55"/>
                </a:moveTo>
                <a:cubicBezTo>
                  <a:pt x="434" y="55"/>
                  <a:pt x="434" y="55"/>
                  <a:pt x="434" y="55"/>
                </a:cubicBezTo>
                <a:cubicBezTo>
                  <a:pt x="434" y="40"/>
                  <a:pt x="434" y="40"/>
                  <a:pt x="434" y="40"/>
                </a:cubicBezTo>
                <a:cubicBezTo>
                  <a:pt x="419" y="40"/>
                  <a:pt x="419" y="40"/>
                  <a:pt x="419" y="40"/>
                </a:cubicBezTo>
                <a:cubicBezTo>
                  <a:pt x="419" y="55"/>
                  <a:pt x="419" y="55"/>
                  <a:pt x="419" y="55"/>
                </a:cubicBezTo>
                <a:cubicBezTo>
                  <a:pt x="415" y="55"/>
                  <a:pt x="415" y="55"/>
                  <a:pt x="415" y="55"/>
                </a:cubicBezTo>
                <a:cubicBezTo>
                  <a:pt x="415" y="25"/>
                  <a:pt x="415" y="25"/>
                  <a:pt x="415" y="25"/>
                </a:cubicBezTo>
                <a:cubicBezTo>
                  <a:pt x="419" y="25"/>
                  <a:pt x="419" y="25"/>
                  <a:pt x="419" y="25"/>
                </a:cubicBezTo>
                <a:cubicBezTo>
                  <a:pt x="419" y="37"/>
                  <a:pt x="419" y="37"/>
                  <a:pt x="419" y="37"/>
                </a:cubicBezTo>
                <a:cubicBezTo>
                  <a:pt x="434" y="37"/>
                  <a:pt x="434" y="37"/>
                  <a:pt x="434" y="37"/>
                </a:cubicBezTo>
                <a:cubicBezTo>
                  <a:pt x="434" y="25"/>
                  <a:pt x="434" y="25"/>
                  <a:pt x="434" y="25"/>
                </a:cubicBezTo>
                <a:cubicBezTo>
                  <a:pt x="437" y="25"/>
                  <a:pt x="437" y="25"/>
                  <a:pt x="437" y="25"/>
                </a:cubicBezTo>
                <a:lnTo>
                  <a:pt x="437" y="55"/>
                </a:lnTo>
                <a:close/>
                <a:moveTo>
                  <a:pt x="459" y="55"/>
                </a:moveTo>
                <a:cubicBezTo>
                  <a:pt x="452" y="55"/>
                  <a:pt x="447" y="49"/>
                  <a:pt x="447" y="40"/>
                </a:cubicBezTo>
                <a:cubicBezTo>
                  <a:pt x="447" y="31"/>
                  <a:pt x="452" y="24"/>
                  <a:pt x="459" y="24"/>
                </a:cubicBezTo>
                <a:cubicBezTo>
                  <a:pt x="467" y="24"/>
                  <a:pt x="472" y="31"/>
                  <a:pt x="472" y="40"/>
                </a:cubicBezTo>
                <a:cubicBezTo>
                  <a:pt x="472" y="49"/>
                  <a:pt x="467" y="55"/>
                  <a:pt x="459" y="55"/>
                </a:cubicBezTo>
                <a:close/>
                <a:moveTo>
                  <a:pt x="491" y="76"/>
                </a:moveTo>
                <a:cubicBezTo>
                  <a:pt x="491" y="75"/>
                  <a:pt x="494" y="76"/>
                  <a:pt x="491" y="76"/>
                </a:cubicBezTo>
                <a:close/>
                <a:moveTo>
                  <a:pt x="492" y="55"/>
                </a:moveTo>
                <a:cubicBezTo>
                  <a:pt x="485" y="55"/>
                  <a:pt x="480" y="49"/>
                  <a:pt x="480" y="40"/>
                </a:cubicBezTo>
                <a:cubicBezTo>
                  <a:pt x="480" y="31"/>
                  <a:pt x="485" y="24"/>
                  <a:pt x="492" y="24"/>
                </a:cubicBezTo>
                <a:cubicBezTo>
                  <a:pt x="500" y="24"/>
                  <a:pt x="505" y="31"/>
                  <a:pt x="505" y="40"/>
                </a:cubicBezTo>
                <a:cubicBezTo>
                  <a:pt x="505" y="49"/>
                  <a:pt x="500" y="55"/>
                  <a:pt x="492" y="55"/>
                </a:cubicBezTo>
                <a:close/>
                <a:moveTo>
                  <a:pt x="533" y="55"/>
                </a:moveTo>
                <a:cubicBezTo>
                  <a:pt x="515" y="55"/>
                  <a:pt x="515" y="55"/>
                  <a:pt x="515" y="55"/>
                </a:cubicBezTo>
                <a:cubicBezTo>
                  <a:pt x="515" y="25"/>
                  <a:pt x="515" y="25"/>
                  <a:pt x="515" y="25"/>
                </a:cubicBezTo>
                <a:cubicBezTo>
                  <a:pt x="518" y="25"/>
                  <a:pt x="518" y="25"/>
                  <a:pt x="518" y="25"/>
                </a:cubicBezTo>
                <a:cubicBezTo>
                  <a:pt x="518" y="52"/>
                  <a:pt x="518" y="52"/>
                  <a:pt x="518" y="52"/>
                </a:cubicBezTo>
                <a:cubicBezTo>
                  <a:pt x="533" y="52"/>
                  <a:pt x="533" y="52"/>
                  <a:pt x="533" y="52"/>
                </a:cubicBezTo>
                <a:lnTo>
                  <a:pt x="533" y="55"/>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8"/>
          <p:cNvSpPr/>
          <p:nvPr userDrawn="1"/>
        </p:nvSpPr>
        <p:spPr bwMode="auto">
          <a:xfrm>
            <a:off x="8140700" y="898525"/>
            <a:ext cx="57150" cy="79375"/>
          </a:xfrm>
          <a:custGeom>
            <a:avLst/>
            <a:gdLst>
              <a:gd name="T0" fmla="*/ 2147483647 w 18"/>
              <a:gd name="T1" fmla="*/ 0 h 25"/>
              <a:gd name="T2" fmla="*/ 0 w 18"/>
              <a:gd name="T3" fmla="*/ 2147483647 h 25"/>
              <a:gd name="T4" fmla="*/ 2147483647 w 18"/>
              <a:gd name="T5" fmla="*/ 2147483647 h 25"/>
              <a:gd name="T6" fmla="*/ 2147483647 w 18"/>
              <a:gd name="T7" fmla="*/ 2147483647 h 25"/>
              <a:gd name="T8" fmla="*/ 2147483647 w 18"/>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25">
                <a:moveTo>
                  <a:pt x="9" y="0"/>
                </a:moveTo>
                <a:cubicBezTo>
                  <a:pt x="4" y="0"/>
                  <a:pt x="0" y="5"/>
                  <a:pt x="0" y="13"/>
                </a:cubicBezTo>
                <a:cubicBezTo>
                  <a:pt x="0" y="20"/>
                  <a:pt x="4" y="25"/>
                  <a:pt x="9" y="25"/>
                </a:cubicBezTo>
                <a:cubicBezTo>
                  <a:pt x="15" y="25"/>
                  <a:pt x="18" y="20"/>
                  <a:pt x="18" y="13"/>
                </a:cubicBezTo>
                <a:cubicBezTo>
                  <a:pt x="18" y="5"/>
                  <a:pt x="14" y="0"/>
                  <a:pt x="9"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9"/>
          <p:cNvSpPr/>
          <p:nvPr userDrawn="1"/>
        </p:nvSpPr>
        <p:spPr bwMode="auto">
          <a:xfrm>
            <a:off x="8513763" y="10414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1" y="0"/>
                  <a:pt x="0" y="0"/>
                </a:cubicBezTo>
                <a:cubicBezTo>
                  <a:pt x="0" y="0"/>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30"/>
          <p:cNvSpPr/>
          <p:nvPr userDrawn="1"/>
        </p:nvSpPr>
        <p:spPr bwMode="auto">
          <a:xfrm>
            <a:off x="8507413"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1"/>
          <p:cNvSpPr/>
          <p:nvPr userDrawn="1"/>
        </p:nvSpPr>
        <p:spPr bwMode="auto">
          <a:xfrm>
            <a:off x="7083425" y="939800"/>
            <a:ext cx="41275" cy="38100"/>
          </a:xfrm>
          <a:custGeom>
            <a:avLst/>
            <a:gdLst>
              <a:gd name="T0" fmla="*/ 2147483647 w 13"/>
              <a:gd name="T1" fmla="*/ 0 h 12"/>
              <a:gd name="T2" fmla="*/ 0 w 13"/>
              <a:gd name="T3" fmla="*/ 0 h 12"/>
              <a:gd name="T4" fmla="*/ 0 w 13"/>
              <a:gd name="T5" fmla="*/ 2147483647 h 12"/>
              <a:gd name="T6" fmla="*/ 2147483647 w 13"/>
              <a:gd name="T7" fmla="*/ 2147483647 h 12"/>
              <a:gd name="T8" fmla="*/ 2147483647 w 13"/>
              <a:gd name="T9" fmla="*/ 2147483647 h 12"/>
              <a:gd name="T10" fmla="*/ 2147483647 w 13"/>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12">
                <a:moveTo>
                  <a:pt x="7" y="0"/>
                </a:moveTo>
                <a:cubicBezTo>
                  <a:pt x="0" y="0"/>
                  <a:pt x="0" y="0"/>
                  <a:pt x="0" y="0"/>
                </a:cubicBezTo>
                <a:cubicBezTo>
                  <a:pt x="0" y="12"/>
                  <a:pt x="0" y="12"/>
                  <a:pt x="0" y="12"/>
                </a:cubicBezTo>
                <a:cubicBezTo>
                  <a:pt x="7" y="12"/>
                  <a:pt x="7" y="12"/>
                  <a:pt x="7" y="12"/>
                </a:cubicBezTo>
                <a:cubicBezTo>
                  <a:pt x="12" y="12"/>
                  <a:pt x="13" y="9"/>
                  <a:pt x="13" y="6"/>
                </a:cubicBezTo>
                <a:cubicBezTo>
                  <a:pt x="13" y="2"/>
                  <a:pt x="11" y="0"/>
                  <a:pt x="7"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2"/>
          <p:cNvSpPr/>
          <p:nvPr userDrawn="1"/>
        </p:nvSpPr>
        <p:spPr bwMode="auto">
          <a:xfrm>
            <a:off x="8051800" y="1054100"/>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Oval 33"/>
          <p:cNvSpPr>
            <a:spLocks noChangeArrowheads="1"/>
          </p:cNvSpPr>
          <p:nvPr userDrawn="1"/>
        </p:nvSpPr>
        <p:spPr bwMode="auto">
          <a:xfrm>
            <a:off x="8245475" y="898525"/>
            <a:ext cx="57150" cy="79375"/>
          </a:xfrm>
          <a:prstGeom prst="ellipse">
            <a:avLst/>
          </a:pr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33" name="Freeform 34"/>
          <p:cNvSpPr/>
          <p:nvPr userDrawn="1"/>
        </p:nvSpPr>
        <p:spPr bwMode="auto">
          <a:xfrm>
            <a:off x="7893050" y="1057275"/>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4" name="Freeform 35"/>
          <p:cNvSpPr/>
          <p:nvPr userDrawn="1"/>
        </p:nvSpPr>
        <p:spPr bwMode="auto">
          <a:xfrm>
            <a:off x="8080375" y="105410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36"/>
          <p:cNvSpPr/>
          <p:nvPr userDrawn="1"/>
        </p:nvSpPr>
        <p:spPr bwMode="auto">
          <a:xfrm>
            <a:off x="7800975" y="1050925"/>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1" y="0"/>
                  <a:pt x="0" y="0"/>
                  <a:pt x="0" y="1"/>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37"/>
          <p:cNvSpPr/>
          <p:nvPr userDrawn="1"/>
        </p:nvSpPr>
        <p:spPr bwMode="auto">
          <a:xfrm>
            <a:off x="7778750" y="10477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38"/>
          <p:cNvSpPr/>
          <p:nvPr userDrawn="1"/>
        </p:nvSpPr>
        <p:spPr bwMode="auto">
          <a:xfrm>
            <a:off x="7245350" y="1044575"/>
            <a:ext cx="6350" cy="3175"/>
          </a:xfrm>
          <a:custGeom>
            <a:avLst/>
            <a:gdLst>
              <a:gd name="T0" fmla="*/ 2147483647 w 2"/>
              <a:gd name="T1" fmla="*/ 0 h 1"/>
              <a:gd name="T2" fmla="*/ 0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0"/>
                  <a:pt x="0" y="0"/>
                  <a:pt x="0" y="1"/>
                </a:cubicBezTo>
                <a:cubicBezTo>
                  <a:pt x="1" y="1"/>
                  <a:pt x="2"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39"/>
          <p:cNvSpPr/>
          <p:nvPr userDrawn="1"/>
        </p:nvSpPr>
        <p:spPr bwMode="auto">
          <a:xfrm>
            <a:off x="7083425" y="901700"/>
            <a:ext cx="38100" cy="28575"/>
          </a:xfrm>
          <a:custGeom>
            <a:avLst/>
            <a:gdLst>
              <a:gd name="T0" fmla="*/ 2147483647 w 12"/>
              <a:gd name="T1" fmla="*/ 2147483647 h 9"/>
              <a:gd name="T2" fmla="*/ 2147483647 w 12"/>
              <a:gd name="T3" fmla="*/ 0 h 9"/>
              <a:gd name="T4" fmla="*/ 0 w 12"/>
              <a:gd name="T5" fmla="*/ 0 h 9"/>
              <a:gd name="T6" fmla="*/ 0 w 12"/>
              <a:gd name="T7" fmla="*/ 2147483647 h 9"/>
              <a:gd name="T8" fmla="*/ 2147483647 w 12"/>
              <a:gd name="T9" fmla="*/ 2147483647 h 9"/>
              <a:gd name="T10" fmla="*/ 2147483647 w 12"/>
              <a:gd name="T11" fmla="*/ 2147483647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9">
                <a:moveTo>
                  <a:pt x="12" y="4"/>
                </a:moveTo>
                <a:cubicBezTo>
                  <a:pt x="12" y="2"/>
                  <a:pt x="10" y="0"/>
                  <a:pt x="7" y="0"/>
                </a:cubicBezTo>
                <a:cubicBezTo>
                  <a:pt x="0" y="0"/>
                  <a:pt x="0" y="0"/>
                  <a:pt x="0" y="0"/>
                </a:cubicBezTo>
                <a:cubicBezTo>
                  <a:pt x="0" y="9"/>
                  <a:pt x="0" y="9"/>
                  <a:pt x="0" y="9"/>
                </a:cubicBezTo>
                <a:cubicBezTo>
                  <a:pt x="7" y="9"/>
                  <a:pt x="7" y="9"/>
                  <a:pt x="7" y="9"/>
                </a:cubicBezTo>
                <a:cubicBezTo>
                  <a:pt x="11" y="9"/>
                  <a:pt x="12" y="7"/>
                  <a:pt x="12" y="4"/>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40"/>
          <p:cNvSpPr>
            <a:spLocks noEditPoints="1"/>
          </p:cNvSpPr>
          <p:nvPr userDrawn="1"/>
        </p:nvSpPr>
        <p:spPr bwMode="auto">
          <a:xfrm>
            <a:off x="7070725" y="892175"/>
            <a:ext cx="66675" cy="95250"/>
          </a:xfrm>
          <a:custGeom>
            <a:avLst/>
            <a:gdLst>
              <a:gd name="T0" fmla="*/ 2147483647 w 21"/>
              <a:gd name="T1" fmla="*/ 2147483647 h 30"/>
              <a:gd name="T2" fmla="*/ 2147483647 w 21"/>
              <a:gd name="T3" fmla="*/ 2147483647 h 30"/>
              <a:gd name="T4" fmla="*/ 2147483647 w 21"/>
              <a:gd name="T5" fmla="*/ 0 h 30"/>
              <a:gd name="T6" fmla="*/ 0 w 21"/>
              <a:gd name="T7" fmla="*/ 0 h 30"/>
              <a:gd name="T8" fmla="*/ 0 w 21"/>
              <a:gd name="T9" fmla="*/ 2147483647 h 30"/>
              <a:gd name="T10" fmla="*/ 2147483647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2147483647 h 30"/>
              <a:gd name="T26" fmla="*/ 2147483647 w 21"/>
              <a:gd name="T27" fmla="*/ 2147483647 h 30"/>
              <a:gd name="T28" fmla="*/ 2147483647 w 21"/>
              <a:gd name="T29" fmla="*/ 2147483647 h 30"/>
              <a:gd name="T30" fmla="*/ 2147483647 w 21"/>
              <a:gd name="T31" fmla="*/ 2147483647 h 30"/>
              <a:gd name="T32" fmla="*/ 2147483647 w 21"/>
              <a:gd name="T33" fmla="*/ 2147483647 h 30"/>
              <a:gd name="T34" fmla="*/ 2147483647 w 21"/>
              <a:gd name="T35" fmla="*/ 2147483647 h 30"/>
              <a:gd name="T36" fmla="*/ 2147483647 w 21"/>
              <a:gd name="T37" fmla="*/ 2147483647 h 30"/>
              <a:gd name="T38" fmla="*/ 2147483647 w 21"/>
              <a:gd name="T39" fmla="*/ 2147483647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 h="30">
                <a:moveTo>
                  <a:pt x="15" y="13"/>
                </a:moveTo>
                <a:cubicBezTo>
                  <a:pt x="18" y="12"/>
                  <a:pt x="19" y="10"/>
                  <a:pt x="19" y="7"/>
                </a:cubicBezTo>
                <a:cubicBezTo>
                  <a:pt x="19" y="2"/>
                  <a:pt x="16" y="0"/>
                  <a:pt x="11" y="0"/>
                </a:cubicBezTo>
                <a:cubicBezTo>
                  <a:pt x="0" y="0"/>
                  <a:pt x="0" y="0"/>
                  <a:pt x="0" y="0"/>
                </a:cubicBezTo>
                <a:cubicBezTo>
                  <a:pt x="0" y="30"/>
                  <a:pt x="0" y="30"/>
                  <a:pt x="0" y="30"/>
                </a:cubicBezTo>
                <a:cubicBezTo>
                  <a:pt x="11" y="30"/>
                  <a:pt x="11" y="30"/>
                  <a:pt x="11" y="30"/>
                </a:cubicBezTo>
                <a:cubicBezTo>
                  <a:pt x="17" y="30"/>
                  <a:pt x="21" y="27"/>
                  <a:pt x="21" y="21"/>
                </a:cubicBezTo>
                <a:cubicBezTo>
                  <a:pt x="21" y="16"/>
                  <a:pt x="18" y="14"/>
                  <a:pt x="15" y="13"/>
                </a:cubicBezTo>
                <a:close/>
                <a:moveTo>
                  <a:pt x="4" y="3"/>
                </a:moveTo>
                <a:cubicBezTo>
                  <a:pt x="11" y="3"/>
                  <a:pt x="11" y="3"/>
                  <a:pt x="11" y="3"/>
                </a:cubicBezTo>
                <a:cubicBezTo>
                  <a:pt x="14" y="3"/>
                  <a:pt x="16" y="5"/>
                  <a:pt x="16" y="7"/>
                </a:cubicBezTo>
                <a:cubicBezTo>
                  <a:pt x="16" y="10"/>
                  <a:pt x="15" y="12"/>
                  <a:pt x="11" y="12"/>
                </a:cubicBezTo>
                <a:cubicBezTo>
                  <a:pt x="4" y="12"/>
                  <a:pt x="4" y="12"/>
                  <a:pt x="4" y="12"/>
                </a:cubicBezTo>
                <a:lnTo>
                  <a:pt x="4" y="3"/>
                </a:lnTo>
                <a:close/>
                <a:moveTo>
                  <a:pt x="11" y="27"/>
                </a:moveTo>
                <a:cubicBezTo>
                  <a:pt x="4" y="27"/>
                  <a:pt x="4" y="27"/>
                  <a:pt x="4" y="27"/>
                </a:cubicBezTo>
                <a:cubicBezTo>
                  <a:pt x="4" y="15"/>
                  <a:pt x="4" y="15"/>
                  <a:pt x="4" y="15"/>
                </a:cubicBezTo>
                <a:cubicBezTo>
                  <a:pt x="11" y="15"/>
                  <a:pt x="11" y="15"/>
                  <a:pt x="11" y="15"/>
                </a:cubicBezTo>
                <a:cubicBezTo>
                  <a:pt x="15" y="15"/>
                  <a:pt x="17" y="17"/>
                  <a:pt x="17" y="21"/>
                </a:cubicBezTo>
                <a:cubicBezTo>
                  <a:pt x="17" y="24"/>
                  <a:pt x="16" y="27"/>
                  <a:pt x="1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Freeform 41"/>
          <p:cNvSpPr/>
          <p:nvPr userDrawn="1"/>
        </p:nvSpPr>
        <p:spPr bwMode="auto">
          <a:xfrm>
            <a:off x="7169150" y="892175"/>
            <a:ext cx="69850" cy="95250"/>
          </a:xfrm>
          <a:custGeom>
            <a:avLst/>
            <a:gdLst>
              <a:gd name="T0" fmla="*/ 2147483647 w 22"/>
              <a:gd name="T1" fmla="*/ 2147483647 h 30"/>
              <a:gd name="T2" fmla="*/ 2147483647 w 22"/>
              <a:gd name="T3" fmla="*/ 2147483647 h 30"/>
              <a:gd name="T4" fmla="*/ 2147483647 w 22"/>
              <a:gd name="T5" fmla="*/ 2147483647 h 30"/>
              <a:gd name="T6" fmla="*/ 2147483647 w 22"/>
              <a:gd name="T7" fmla="*/ 0 h 30"/>
              <a:gd name="T8" fmla="*/ 0 w 22"/>
              <a:gd name="T9" fmla="*/ 0 h 30"/>
              <a:gd name="T10" fmla="*/ 0 w 22"/>
              <a:gd name="T11" fmla="*/ 2147483647 h 30"/>
              <a:gd name="T12" fmla="*/ 2147483647 w 22"/>
              <a:gd name="T13" fmla="*/ 2147483647 h 30"/>
              <a:gd name="T14" fmla="*/ 2147483647 w 22"/>
              <a:gd name="T15" fmla="*/ 2147483647 h 30"/>
              <a:gd name="T16" fmla="*/ 2147483647 w 22"/>
              <a:gd name="T17" fmla="*/ 0 h 30"/>
              <a:gd name="T18" fmla="*/ 2147483647 w 22"/>
              <a:gd name="T19" fmla="*/ 0 h 30"/>
              <a:gd name="T20" fmla="*/ 2147483647 w 22"/>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0">
                <a:moveTo>
                  <a:pt x="18" y="17"/>
                </a:moveTo>
                <a:cubicBezTo>
                  <a:pt x="18" y="24"/>
                  <a:pt x="16" y="27"/>
                  <a:pt x="11" y="27"/>
                </a:cubicBezTo>
                <a:cubicBezTo>
                  <a:pt x="6" y="27"/>
                  <a:pt x="4" y="24"/>
                  <a:pt x="4" y="17"/>
                </a:cubicBezTo>
                <a:cubicBezTo>
                  <a:pt x="4" y="0"/>
                  <a:pt x="4" y="0"/>
                  <a:pt x="4" y="0"/>
                </a:cubicBezTo>
                <a:cubicBezTo>
                  <a:pt x="0" y="0"/>
                  <a:pt x="0" y="0"/>
                  <a:pt x="0" y="0"/>
                </a:cubicBezTo>
                <a:cubicBezTo>
                  <a:pt x="0" y="17"/>
                  <a:pt x="0" y="17"/>
                  <a:pt x="0" y="17"/>
                </a:cubicBezTo>
                <a:cubicBezTo>
                  <a:pt x="0" y="26"/>
                  <a:pt x="4" y="30"/>
                  <a:pt x="11" y="30"/>
                </a:cubicBezTo>
                <a:cubicBezTo>
                  <a:pt x="18" y="30"/>
                  <a:pt x="22" y="26"/>
                  <a:pt x="22" y="17"/>
                </a:cubicBezTo>
                <a:cubicBezTo>
                  <a:pt x="22" y="0"/>
                  <a:pt x="22" y="0"/>
                  <a:pt x="22" y="0"/>
                </a:cubicBezTo>
                <a:cubicBezTo>
                  <a:pt x="18" y="0"/>
                  <a:pt x="18" y="0"/>
                  <a:pt x="18" y="0"/>
                </a:cubicBezTo>
                <a:lnTo>
                  <a:pt x="18"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42"/>
          <p:cNvSpPr/>
          <p:nvPr userDrawn="1"/>
        </p:nvSpPr>
        <p:spPr bwMode="auto">
          <a:xfrm>
            <a:off x="7270750"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0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6" y="1"/>
                  <a:pt x="14" y="0"/>
                  <a:pt x="10" y="0"/>
                </a:cubicBezTo>
                <a:cubicBezTo>
                  <a:pt x="4" y="0"/>
                  <a:pt x="0" y="3"/>
                  <a:pt x="0" y="8"/>
                </a:cubicBezTo>
                <a:cubicBezTo>
                  <a:pt x="0"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Rectangle 43"/>
          <p:cNvSpPr>
            <a:spLocks noChangeArrowheads="1"/>
          </p:cNvSpPr>
          <p:nvPr userDrawn="1"/>
        </p:nvSpPr>
        <p:spPr bwMode="auto">
          <a:xfrm>
            <a:off x="7369175" y="892175"/>
            <a:ext cx="95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44" name="Freeform 44"/>
          <p:cNvSpPr/>
          <p:nvPr userDrawn="1"/>
        </p:nvSpPr>
        <p:spPr bwMode="auto">
          <a:xfrm>
            <a:off x="7419975" y="892175"/>
            <a:ext cx="66675" cy="95250"/>
          </a:xfrm>
          <a:custGeom>
            <a:avLst/>
            <a:gdLst>
              <a:gd name="T0" fmla="*/ 2147483647 w 21"/>
              <a:gd name="T1" fmla="*/ 2147483647 h 30"/>
              <a:gd name="T2" fmla="*/ 2147483647 w 21"/>
              <a:gd name="T3" fmla="*/ 2147483647 h 30"/>
              <a:gd name="T4" fmla="*/ 2147483647 w 21"/>
              <a:gd name="T5" fmla="*/ 2147483647 h 30"/>
              <a:gd name="T6" fmla="*/ 2147483647 w 21"/>
              <a:gd name="T7" fmla="*/ 0 h 30"/>
              <a:gd name="T8" fmla="*/ 0 w 21"/>
              <a:gd name="T9" fmla="*/ 0 h 30"/>
              <a:gd name="T10" fmla="*/ 0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0 h 30"/>
              <a:gd name="T26" fmla="*/ 2147483647 w 21"/>
              <a:gd name="T27" fmla="*/ 0 h 30"/>
              <a:gd name="T28" fmla="*/ 2147483647 w 21"/>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 h="30">
                <a:moveTo>
                  <a:pt x="18" y="22"/>
                </a:moveTo>
                <a:cubicBezTo>
                  <a:pt x="18" y="24"/>
                  <a:pt x="18" y="24"/>
                  <a:pt x="18" y="24"/>
                </a:cubicBezTo>
                <a:cubicBezTo>
                  <a:pt x="18" y="23"/>
                  <a:pt x="17" y="22"/>
                  <a:pt x="16" y="21"/>
                </a:cubicBezTo>
                <a:cubicBezTo>
                  <a:pt x="3" y="0"/>
                  <a:pt x="3" y="0"/>
                  <a:pt x="3" y="0"/>
                </a:cubicBezTo>
                <a:cubicBezTo>
                  <a:pt x="0" y="0"/>
                  <a:pt x="0" y="0"/>
                  <a:pt x="0" y="0"/>
                </a:cubicBezTo>
                <a:cubicBezTo>
                  <a:pt x="0" y="30"/>
                  <a:pt x="0" y="30"/>
                  <a:pt x="0" y="30"/>
                </a:cubicBezTo>
                <a:cubicBezTo>
                  <a:pt x="3" y="30"/>
                  <a:pt x="3" y="30"/>
                  <a:pt x="3" y="30"/>
                </a:cubicBezTo>
                <a:cubicBezTo>
                  <a:pt x="3" y="7"/>
                  <a:pt x="3" y="7"/>
                  <a:pt x="3" y="7"/>
                </a:cubicBezTo>
                <a:cubicBezTo>
                  <a:pt x="3" y="5"/>
                  <a:pt x="3" y="5"/>
                  <a:pt x="3" y="5"/>
                </a:cubicBezTo>
                <a:cubicBezTo>
                  <a:pt x="3" y="6"/>
                  <a:pt x="5" y="8"/>
                  <a:pt x="5" y="9"/>
                </a:cubicBezTo>
                <a:cubicBezTo>
                  <a:pt x="18" y="30"/>
                  <a:pt x="18" y="30"/>
                  <a:pt x="18" y="30"/>
                </a:cubicBezTo>
                <a:cubicBezTo>
                  <a:pt x="21" y="30"/>
                  <a:pt x="21" y="30"/>
                  <a:pt x="21" y="30"/>
                </a:cubicBezTo>
                <a:cubicBezTo>
                  <a:pt x="21" y="0"/>
                  <a:pt x="21" y="0"/>
                  <a:pt x="21" y="0"/>
                </a:cubicBezTo>
                <a:cubicBezTo>
                  <a:pt x="18" y="0"/>
                  <a:pt x="18" y="0"/>
                  <a:pt x="18" y="0"/>
                </a:cubicBezTo>
                <a:lnTo>
                  <a:pt x="18" y="2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45"/>
          <p:cNvSpPr/>
          <p:nvPr userDrawn="1"/>
        </p:nvSpPr>
        <p:spPr bwMode="auto">
          <a:xfrm>
            <a:off x="7527925" y="892175"/>
            <a:ext cx="60325" cy="95250"/>
          </a:xfrm>
          <a:custGeom>
            <a:avLst/>
            <a:gdLst>
              <a:gd name="T0" fmla="*/ 2147483647 w 38"/>
              <a:gd name="T1" fmla="*/ 2147483647 h 60"/>
              <a:gd name="T2" fmla="*/ 2147483647 w 38"/>
              <a:gd name="T3" fmla="*/ 2147483647 h 60"/>
              <a:gd name="T4" fmla="*/ 2147483647 w 38"/>
              <a:gd name="T5" fmla="*/ 2147483647 h 60"/>
              <a:gd name="T6" fmla="*/ 2147483647 w 38"/>
              <a:gd name="T7" fmla="*/ 2147483647 h 60"/>
              <a:gd name="T8" fmla="*/ 2147483647 w 38"/>
              <a:gd name="T9" fmla="*/ 2147483647 h 60"/>
              <a:gd name="T10" fmla="*/ 2147483647 w 38"/>
              <a:gd name="T11" fmla="*/ 2147483647 h 60"/>
              <a:gd name="T12" fmla="*/ 2147483647 w 38"/>
              <a:gd name="T13" fmla="*/ 0 h 60"/>
              <a:gd name="T14" fmla="*/ 0 w 38"/>
              <a:gd name="T15" fmla="*/ 0 h 60"/>
              <a:gd name="T16" fmla="*/ 0 w 38"/>
              <a:gd name="T17" fmla="*/ 2147483647 h 60"/>
              <a:gd name="T18" fmla="*/ 2147483647 w 38"/>
              <a:gd name="T19" fmla="*/ 2147483647 h 60"/>
              <a:gd name="T20" fmla="*/ 2147483647 w 38"/>
              <a:gd name="T21" fmla="*/ 2147483647 h 60"/>
              <a:gd name="T22" fmla="*/ 2147483647 w 38"/>
              <a:gd name="T23" fmla="*/ 2147483647 h 60"/>
              <a:gd name="T24" fmla="*/ 2147483647 w 38"/>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 h="60">
                <a:moveTo>
                  <a:pt x="6" y="30"/>
                </a:moveTo>
                <a:lnTo>
                  <a:pt x="24" y="30"/>
                </a:lnTo>
                <a:lnTo>
                  <a:pt x="24" y="24"/>
                </a:lnTo>
                <a:lnTo>
                  <a:pt x="6" y="24"/>
                </a:lnTo>
                <a:lnTo>
                  <a:pt x="6" y="6"/>
                </a:lnTo>
                <a:lnTo>
                  <a:pt x="36" y="6"/>
                </a:lnTo>
                <a:lnTo>
                  <a:pt x="36" y="0"/>
                </a:lnTo>
                <a:lnTo>
                  <a:pt x="0" y="0"/>
                </a:lnTo>
                <a:lnTo>
                  <a:pt x="0" y="60"/>
                </a:lnTo>
                <a:lnTo>
                  <a:pt x="38" y="60"/>
                </a:lnTo>
                <a:lnTo>
                  <a:pt x="38" y="54"/>
                </a:lnTo>
                <a:lnTo>
                  <a:pt x="6" y="54"/>
                </a:lnTo>
                <a:lnTo>
                  <a:pt x="6"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46"/>
          <p:cNvSpPr/>
          <p:nvPr userDrawn="1"/>
        </p:nvSpPr>
        <p:spPr bwMode="auto">
          <a:xfrm>
            <a:off x="76104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5" y="0"/>
                  <a:pt x="1" y="3"/>
                  <a:pt x="1" y="8"/>
                </a:cubicBezTo>
                <a:cubicBezTo>
                  <a:pt x="1" y="12"/>
                  <a:pt x="3" y="14"/>
                  <a:pt x="9" y="17"/>
                </a:cubicBezTo>
                <a:cubicBezTo>
                  <a:pt x="15" y="19"/>
                  <a:pt x="17" y="20"/>
                  <a:pt x="17" y="23"/>
                </a:cubicBezTo>
                <a:cubicBezTo>
                  <a:pt x="17"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7" name="Freeform 47"/>
          <p:cNvSpPr/>
          <p:nvPr userDrawn="1"/>
        </p:nvSpPr>
        <p:spPr bwMode="auto">
          <a:xfrm>
            <a:off x="76993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4" y="0"/>
                  <a:pt x="1" y="3"/>
                  <a:pt x="1" y="8"/>
                </a:cubicBezTo>
                <a:cubicBezTo>
                  <a:pt x="1"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48"/>
          <p:cNvSpPr/>
          <p:nvPr userDrawn="1"/>
        </p:nvSpPr>
        <p:spPr bwMode="auto">
          <a:xfrm>
            <a:off x="78390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2" y="14"/>
                </a:moveTo>
                <a:cubicBezTo>
                  <a:pt x="6" y="11"/>
                  <a:pt x="4" y="10"/>
                  <a:pt x="4" y="8"/>
                </a:cubicBezTo>
                <a:cubicBezTo>
                  <a:pt x="4" y="5"/>
                  <a:pt x="6" y="3"/>
                  <a:pt x="10" y="3"/>
                </a:cubicBezTo>
                <a:cubicBezTo>
                  <a:pt x="13" y="3"/>
                  <a:pt x="15" y="4"/>
                  <a:pt x="17" y="6"/>
                </a:cubicBezTo>
                <a:cubicBezTo>
                  <a:pt x="20" y="3"/>
                  <a:pt x="20" y="3"/>
                  <a:pt x="20" y="3"/>
                </a:cubicBezTo>
                <a:cubicBezTo>
                  <a:pt x="17" y="1"/>
                  <a:pt x="15" y="0"/>
                  <a:pt x="11" y="0"/>
                </a:cubicBezTo>
                <a:cubicBezTo>
                  <a:pt x="5" y="0"/>
                  <a:pt x="1" y="3"/>
                  <a:pt x="1" y="8"/>
                </a:cubicBezTo>
                <a:cubicBezTo>
                  <a:pt x="1" y="12"/>
                  <a:pt x="3" y="14"/>
                  <a:pt x="10" y="17"/>
                </a:cubicBezTo>
                <a:cubicBezTo>
                  <a:pt x="15" y="19"/>
                  <a:pt x="17" y="20"/>
                  <a:pt x="17" y="23"/>
                </a:cubicBezTo>
                <a:cubicBezTo>
                  <a:pt x="17" y="26"/>
                  <a:pt x="14" y="28"/>
                  <a:pt x="10" y="28"/>
                </a:cubicBezTo>
                <a:cubicBezTo>
                  <a:pt x="7" y="28"/>
                  <a:pt x="5" y="27"/>
                  <a:pt x="3" y="24"/>
                </a:cubicBezTo>
                <a:cubicBezTo>
                  <a:pt x="0" y="27"/>
                  <a:pt x="0" y="27"/>
                  <a:pt x="0" y="27"/>
                </a:cubicBezTo>
                <a:cubicBezTo>
                  <a:pt x="3" y="29"/>
                  <a:pt x="6" y="31"/>
                  <a:pt x="10" y="31"/>
                </a:cubicBezTo>
                <a:cubicBezTo>
                  <a:pt x="17" y="31"/>
                  <a:pt x="20" y="27"/>
                  <a:pt x="20" y="23"/>
                </a:cubicBezTo>
                <a:cubicBezTo>
                  <a:pt x="20" y="18"/>
                  <a:pt x="18" y="16"/>
                  <a:pt x="1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49"/>
          <p:cNvSpPr/>
          <p:nvPr userDrawn="1"/>
        </p:nvSpPr>
        <p:spPr bwMode="auto">
          <a:xfrm>
            <a:off x="7931150" y="889000"/>
            <a:ext cx="69850" cy="98425"/>
          </a:xfrm>
          <a:custGeom>
            <a:avLst/>
            <a:gdLst>
              <a:gd name="T0" fmla="*/ 2147483647 w 22"/>
              <a:gd name="T1" fmla="*/ 2147483647 h 31"/>
              <a:gd name="T2" fmla="*/ 2147483647 w 22"/>
              <a:gd name="T3" fmla="*/ 2147483647 h 31"/>
              <a:gd name="T4" fmla="*/ 2147483647 w 22"/>
              <a:gd name="T5" fmla="*/ 2147483647 h 31"/>
              <a:gd name="T6" fmla="*/ 2147483647 w 22"/>
              <a:gd name="T7" fmla="*/ 2147483647 h 31"/>
              <a:gd name="T8" fmla="*/ 2147483647 w 22"/>
              <a:gd name="T9" fmla="*/ 2147483647 h 31"/>
              <a:gd name="T10" fmla="*/ 2147483647 w 22"/>
              <a:gd name="T11" fmla="*/ 0 h 31"/>
              <a:gd name="T12" fmla="*/ 0 w 22"/>
              <a:gd name="T13" fmla="*/ 2147483647 h 31"/>
              <a:gd name="T14" fmla="*/ 2147483647 w 22"/>
              <a:gd name="T15" fmla="*/ 2147483647 h 31"/>
              <a:gd name="T16" fmla="*/ 2147483647 w 22"/>
              <a:gd name="T17" fmla="*/ 2147483647 h 31"/>
              <a:gd name="T18" fmla="*/ 2147483647 w 22"/>
              <a:gd name="T19" fmla="*/ 2147483647 h 31"/>
              <a:gd name="T20" fmla="*/ 2147483647 w 22"/>
              <a:gd name="T21" fmla="*/ 2147483647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1">
                <a:moveTo>
                  <a:pt x="12" y="28"/>
                </a:moveTo>
                <a:cubicBezTo>
                  <a:pt x="7" y="28"/>
                  <a:pt x="3" y="23"/>
                  <a:pt x="3" y="16"/>
                </a:cubicBezTo>
                <a:cubicBezTo>
                  <a:pt x="3" y="8"/>
                  <a:pt x="7" y="3"/>
                  <a:pt x="12" y="3"/>
                </a:cubicBezTo>
                <a:cubicBezTo>
                  <a:pt x="15" y="3"/>
                  <a:pt x="17" y="4"/>
                  <a:pt x="19" y="7"/>
                </a:cubicBezTo>
                <a:cubicBezTo>
                  <a:pt x="22" y="5"/>
                  <a:pt x="22" y="5"/>
                  <a:pt x="22" y="5"/>
                </a:cubicBezTo>
                <a:cubicBezTo>
                  <a:pt x="19" y="2"/>
                  <a:pt x="16" y="0"/>
                  <a:pt x="12" y="0"/>
                </a:cubicBezTo>
                <a:cubicBezTo>
                  <a:pt x="5" y="0"/>
                  <a:pt x="0" y="7"/>
                  <a:pt x="0" y="16"/>
                </a:cubicBezTo>
                <a:cubicBezTo>
                  <a:pt x="0" y="24"/>
                  <a:pt x="5" y="31"/>
                  <a:pt x="12" y="31"/>
                </a:cubicBezTo>
                <a:cubicBezTo>
                  <a:pt x="17" y="31"/>
                  <a:pt x="20" y="29"/>
                  <a:pt x="22" y="26"/>
                </a:cubicBezTo>
                <a:cubicBezTo>
                  <a:pt x="20" y="24"/>
                  <a:pt x="20" y="24"/>
                  <a:pt x="20" y="24"/>
                </a:cubicBezTo>
                <a:cubicBezTo>
                  <a:pt x="18" y="27"/>
                  <a:pt x="16"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50"/>
          <p:cNvSpPr/>
          <p:nvPr userDrawn="1"/>
        </p:nvSpPr>
        <p:spPr bwMode="auto">
          <a:xfrm>
            <a:off x="8029575" y="892175"/>
            <a:ext cx="69850" cy="95250"/>
          </a:xfrm>
          <a:custGeom>
            <a:avLst/>
            <a:gdLst>
              <a:gd name="T0" fmla="*/ 2147483647 w 44"/>
              <a:gd name="T1" fmla="*/ 2147483647 h 60"/>
              <a:gd name="T2" fmla="*/ 2147483647 w 44"/>
              <a:gd name="T3" fmla="*/ 2147483647 h 60"/>
              <a:gd name="T4" fmla="*/ 2147483647 w 44"/>
              <a:gd name="T5" fmla="*/ 0 h 60"/>
              <a:gd name="T6" fmla="*/ 0 w 44"/>
              <a:gd name="T7" fmla="*/ 0 h 60"/>
              <a:gd name="T8" fmla="*/ 0 w 44"/>
              <a:gd name="T9" fmla="*/ 2147483647 h 60"/>
              <a:gd name="T10" fmla="*/ 2147483647 w 44"/>
              <a:gd name="T11" fmla="*/ 2147483647 h 60"/>
              <a:gd name="T12" fmla="*/ 2147483647 w 44"/>
              <a:gd name="T13" fmla="*/ 2147483647 h 60"/>
              <a:gd name="T14" fmla="*/ 2147483647 w 44"/>
              <a:gd name="T15" fmla="*/ 2147483647 h 60"/>
              <a:gd name="T16" fmla="*/ 2147483647 w 44"/>
              <a:gd name="T17" fmla="*/ 2147483647 h 60"/>
              <a:gd name="T18" fmla="*/ 2147483647 w 44"/>
              <a:gd name="T19" fmla="*/ 2147483647 h 60"/>
              <a:gd name="T20" fmla="*/ 2147483647 w 44"/>
              <a:gd name="T21" fmla="*/ 0 h 60"/>
              <a:gd name="T22" fmla="*/ 2147483647 w 44"/>
              <a:gd name="T23" fmla="*/ 0 h 60"/>
              <a:gd name="T24" fmla="*/ 2147483647 w 44"/>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60">
                <a:moveTo>
                  <a:pt x="38" y="24"/>
                </a:moveTo>
                <a:lnTo>
                  <a:pt x="8" y="24"/>
                </a:lnTo>
                <a:lnTo>
                  <a:pt x="8" y="0"/>
                </a:lnTo>
                <a:lnTo>
                  <a:pt x="0" y="0"/>
                </a:lnTo>
                <a:lnTo>
                  <a:pt x="0" y="60"/>
                </a:lnTo>
                <a:lnTo>
                  <a:pt x="8" y="60"/>
                </a:lnTo>
                <a:lnTo>
                  <a:pt x="8" y="30"/>
                </a:lnTo>
                <a:lnTo>
                  <a:pt x="38" y="30"/>
                </a:lnTo>
                <a:lnTo>
                  <a:pt x="38" y="60"/>
                </a:lnTo>
                <a:lnTo>
                  <a:pt x="44" y="60"/>
                </a:lnTo>
                <a:lnTo>
                  <a:pt x="44" y="0"/>
                </a:lnTo>
                <a:lnTo>
                  <a:pt x="38" y="0"/>
                </a:lnTo>
                <a:lnTo>
                  <a:pt x="38"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51"/>
          <p:cNvSpPr>
            <a:spLocks noEditPoints="1"/>
          </p:cNvSpPr>
          <p:nvPr userDrawn="1"/>
        </p:nvSpPr>
        <p:spPr bwMode="auto">
          <a:xfrm>
            <a:off x="8131175"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8"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52"/>
          <p:cNvSpPr>
            <a:spLocks noEditPoints="1"/>
          </p:cNvSpPr>
          <p:nvPr userDrawn="1"/>
        </p:nvSpPr>
        <p:spPr bwMode="auto">
          <a:xfrm>
            <a:off x="8235950"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7"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53"/>
          <p:cNvSpPr/>
          <p:nvPr userDrawn="1"/>
        </p:nvSpPr>
        <p:spPr bwMode="auto">
          <a:xfrm>
            <a:off x="8347075" y="892175"/>
            <a:ext cx="58738" cy="95250"/>
          </a:xfrm>
          <a:custGeom>
            <a:avLst/>
            <a:gdLst>
              <a:gd name="T0" fmla="*/ 2147483647 w 37"/>
              <a:gd name="T1" fmla="*/ 0 h 60"/>
              <a:gd name="T2" fmla="*/ 0 w 37"/>
              <a:gd name="T3" fmla="*/ 0 h 60"/>
              <a:gd name="T4" fmla="*/ 0 w 37"/>
              <a:gd name="T5" fmla="*/ 2147483647 h 60"/>
              <a:gd name="T6" fmla="*/ 2147483647 w 37"/>
              <a:gd name="T7" fmla="*/ 2147483647 h 60"/>
              <a:gd name="T8" fmla="*/ 2147483647 w 37"/>
              <a:gd name="T9" fmla="*/ 2147483647 h 60"/>
              <a:gd name="T10" fmla="*/ 2147483647 w 37"/>
              <a:gd name="T11" fmla="*/ 2147483647 h 60"/>
              <a:gd name="T12" fmla="*/ 2147483647 w 37"/>
              <a:gd name="T13" fmla="*/ 0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 h="60">
                <a:moveTo>
                  <a:pt x="6" y="0"/>
                </a:moveTo>
                <a:lnTo>
                  <a:pt x="0" y="0"/>
                </a:lnTo>
                <a:lnTo>
                  <a:pt x="0" y="60"/>
                </a:lnTo>
                <a:lnTo>
                  <a:pt x="37" y="60"/>
                </a:lnTo>
                <a:lnTo>
                  <a:pt x="37" y="54"/>
                </a:lnTo>
                <a:lnTo>
                  <a:pt x="6" y="54"/>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54"/>
          <p:cNvSpPr/>
          <p:nvPr userDrawn="1"/>
        </p:nvSpPr>
        <p:spPr bwMode="auto">
          <a:xfrm>
            <a:off x="7753350" y="446088"/>
            <a:ext cx="130175" cy="303212"/>
          </a:xfrm>
          <a:custGeom>
            <a:avLst/>
            <a:gdLst>
              <a:gd name="T0" fmla="*/ 0 w 41"/>
              <a:gd name="T1" fmla="*/ 2147483647 h 95"/>
              <a:gd name="T2" fmla="*/ 2147483647 w 41"/>
              <a:gd name="T3" fmla="*/ 2147483647 h 95"/>
              <a:gd name="T4" fmla="*/ 0 w 41"/>
              <a:gd name="T5" fmla="*/ 0 h 95"/>
              <a:gd name="T6" fmla="*/ 2147483647 w 41"/>
              <a:gd name="T7" fmla="*/ 2147483647 h 95"/>
              <a:gd name="T8" fmla="*/ 0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0" y="95"/>
                </a:moveTo>
                <a:cubicBezTo>
                  <a:pt x="25" y="92"/>
                  <a:pt x="41" y="74"/>
                  <a:pt x="41" y="47"/>
                </a:cubicBezTo>
                <a:cubicBezTo>
                  <a:pt x="41" y="21"/>
                  <a:pt x="25" y="2"/>
                  <a:pt x="0" y="0"/>
                </a:cubicBezTo>
                <a:cubicBezTo>
                  <a:pt x="15" y="13"/>
                  <a:pt x="17" y="39"/>
                  <a:pt x="17" y="47"/>
                </a:cubicBezTo>
                <a:cubicBezTo>
                  <a:pt x="17" y="55"/>
                  <a:pt x="15" y="82"/>
                  <a:pt x="0" y="95"/>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55"/>
          <p:cNvSpPr/>
          <p:nvPr userDrawn="1"/>
        </p:nvSpPr>
        <p:spPr bwMode="auto">
          <a:xfrm>
            <a:off x="7210425" y="452438"/>
            <a:ext cx="241300" cy="290512"/>
          </a:xfrm>
          <a:custGeom>
            <a:avLst/>
            <a:gdLst>
              <a:gd name="T0" fmla="*/ 2147483647 w 76"/>
              <a:gd name="T1" fmla="*/ 2147483647 h 91"/>
              <a:gd name="T2" fmla="*/ 2147483647 w 76"/>
              <a:gd name="T3" fmla="*/ 2147483647 h 91"/>
              <a:gd name="T4" fmla="*/ 2147483647 w 76"/>
              <a:gd name="T5" fmla="*/ 2147483647 h 91"/>
              <a:gd name="T6" fmla="*/ 2147483647 w 76"/>
              <a:gd name="T7" fmla="*/ 2147483647 h 91"/>
              <a:gd name="T8" fmla="*/ 2147483647 w 76"/>
              <a:gd name="T9" fmla="*/ 2147483647 h 91"/>
              <a:gd name="T10" fmla="*/ 2147483647 w 76"/>
              <a:gd name="T11" fmla="*/ 2147483647 h 91"/>
              <a:gd name="T12" fmla="*/ 2147483647 w 76"/>
              <a:gd name="T13" fmla="*/ 2147483647 h 91"/>
              <a:gd name="T14" fmla="*/ 2147483647 w 76"/>
              <a:gd name="T15" fmla="*/ 2147483647 h 91"/>
              <a:gd name="T16" fmla="*/ 2147483647 w 76"/>
              <a:gd name="T17" fmla="*/ 2147483647 h 91"/>
              <a:gd name="T18" fmla="*/ 2147483647 w 76"/>
              <a:gd name="T19" fmla="*/ 2147483647 h 91"/>
              <a:gd name="T20" fmla="*/ 2147483647 w 76"/>
              <a:gd name="T21" fmla="*/ 2147483647 h 91"/>
              <a:gd name="T22" fmla="*/ 2147483647 w 76"/>
              <a:gd name="T23" fmla="*/ 2147483647 h 91"/>
              <a:gd name="T24" fmla="*/ 2147483647 w 76"/>
              <a:gd name="T25" fmla="*/ 2147483647 h 91"/>
              <a:gd name="T26" fmla="*/ 2147483647 w 76"/>
              <a:gd name="T27" fmla="*/ 2147483647 h 91"/>
              <a:gd name="T28" fmla="*/ 2147483647 w 76"/>
              <a:gd name="T29" fmla="*/ 2147483647 h 91"/>
              <a:gd name="T30" fmla="*/ 2147483647 w 76"/>
              <a:gd name="T31" fmla="*/ 0 h 91"/>
              <a:gd name="T32" fmla="*/ 0 w 76"/>
              <a:gd name="T33" fmla="*/ 0 h 91"/>
              <a:gd name="T34" fmla="*/ 0 w 76"/>
              <a:gd name="T35" fmla="*/ 2147483647 h 91"/>
              <a:gd name="T36" fmla="*/ 2147483647 w 76"/>
              <a:gd name="T37" fmla="*/ 2147483647 h 91"/>
              <a:gd name="T38" fmla="*/ 2147483647 w 76"/>
              <a:gd name="T39" fmla="*/ 2147483647 h 91"/>
              <a:gd name="T40" fmla="*/ 2147483647 w 76"/>
              <a:gd name="T41" fmla="*/ 2147483647 h 91"/>
              <a:gd name="T42" fmla="*/ 2147483647 w 76"/>
              <a:gd name="T43" fmla="*/ 2147483647 h 91"/>
              <a:gd name="T44" fmla="*/ 0 w 76"/>
              <a:gd name="T45" fmla="*/ 2147483647 h 91"/>
              <a:gd name="T46" fmla="*/ 0 w 76"/>
              <a:gd name="T47" fmla="*/ 2147483647 h 91"/>
              <a:gd name="T48" fmla="*/ 2147483647 w 76"/>
              <a:gd name="T49" fmla="*/ 2147483647 h 91"/>
              <a:gd name="T50" fmla="*/ 2147483647 w 76"/>
              <a:gd name="T51" fmla="*/ 2147483647 h 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6" h="91">
                <a:moveTo>
                  <a:pt x="75" y="91"/>
                </a:moveTo>
                <a:cubicBezTo>
                  <a:pt x="76" y="67"/>
                  <a:pt x="76" y="67"/>
                  <a:pt x="76" y="67"/>
                </a:cubicBezTo>
                <a:cubicBezTo>
                  <a:pt x="72" y="67"/>
                  <a:pt x="72" y="67"/>
                  <a:pt x="72" y="67"/>
                </a:cubicBezTo>
                <a:cubicBezTo>
                  <a:pt x="69" y="78"/>
                  <a:pt x="59" y="87"/>
                  <a:pt x="44" y="87"/>
                </a:cubicBezTo>
                <a:cubicBezTo>
                  <a:pt x="29" y="87"/>
                  <a:pt x="29" y="87"/>
                  <a:pt x="29" y="87"/>
                </a:cubicBezTo>
                <a:cubicBezTo>
                  <a:pt x="29" y="87"/>
                  <a:pt x="29" y="81"/>
                  <a:pt x="29" y="78"/>
                </a:cubicBezTo>
                <a:cubicBezTo>
                  <a:pt x="29" y="75"/>
                  <a:pt x="29" y="49"/>
                  <a:pt x="29" y="46"/>
                </a:cubicBezTo>
                <a:cubicBezTo>
                  <a:pt x="60" y="46"/>
                  <a:pt x="60" y="46"/>
                  <a:pt x="60" y="46"/>
                </a:cubicBezTo>
                <a:cubicBezTo>
                  <a:pt x="60" y="40"/>
                  <a:pt x="60" y="40"/>
                  <a:pt x="60" y="40"/>
                </a:cubicBezTo>
                <a:cubicBezTo>
                  <a:pt x="29" y="40"/>
                  <a:pt x="29" y="40"/>
                  <a:pt x="29" y="40"/>
                </a:cubicBezTo>
                <a:cubicBezTo>
                  <a:pt x="29" y="15"/>
                  <a:pt x="29" y="15"/>
                  <a:pt x="29" y="15"/>
                </a:cubicBezTo>
                <a:cubicBezTo>
                  <a:pt x="29" y="11"/>
                  <a:pt x="29" y="4"/>
                  <a:pt x="29" y="4"/>
                </a:cubicBezTo>
                <a:cubicBezTo>
                  <a:pt x="44" y="4"/>
                  <a:pt x="44" y="4"/>
                  <a:pt x="44" y="4"/>
                </a:cubicBezTo>
                <a:cubicBezTo>
                  <a:pt x="61" y="4"/>
                  <a:pt x="68" y="14"/>
                  <a:pt x="70" y="23"/>
                </a:cubicBezTo>
                <a:cubicBezTo>
                  <a:pt x="73" y="23"/>
                  <a:pt x="73" y="23"/>
                  <a:pt x="73" y="23"/>
                </a:cubicBezTo>
                <a:cubicBezTo>
                  <a:pt x="73" y="0"/>
                  <a:pt x="73" y="0"/>
                  <a:pt x="73" y="0"/>
                </a:cubicBezTo>
                <a:cubicBezTo>
                  <a:pt x="0" y="0"/>
                  <a:pt x="0" y="0"/>
                  <a:pt x="0" y="0"/>
                </a:cubicBezTo>
                <a:cubicBezTo>
                  <a:pt x="0" y="2"/>
                  <a:pt x="0" y="2"/>
                  <a:pt x="0" y="2"/>
                </a:cubicBezTo>
                <a:cubicBezTo>
                  <a:pt x="9" y="6"/>
                  <a:pt x="9" y="6"/>
                  <a:pt x="9" y="6"/>
                </a:cubicBezTo>
                <a:cubicBezTo>
                  <a:pt x="9" y="6"/>
                  <a:pt x="9" y="11"/>
                  <a:pt x="9" y="15"/>
                </a:cubicBezTo>
                <a:cubicBezTo>
                  <a:pt x="9" y="76"/>
                  <a:pt x="9" y="76"/>
                  <a:pt x="9" y="76"/>
                </a:cubicBezTo>
                <a:cubicBezTo>
                  <a:pt x="9" y="79"/>
                  <a:pt x="9" y="85"/>
                  <a:pt x="9" y="85"/>
                </a:cubicBezTo>
                <a:cubicBezTo>
                  <a:pt x="0" y="88"/>
                  <a:pt x="0" y="88"/>
                  <a:pt x="0" y="88"/>
                </a:cubicBezTo>
                <a:cubicBezTo>
                  <a:pt x="0" y="91"/>
                  <a:pt x="0" y="91"/>
                  <a:pt x="0" y="91"/>
                </a:cubicBezTo>
                <a:cubicBezTo>
                  <a:pt x="43" y="91"/>
                  <a:pt x="43" y="91"/>
                  <a:pt x="43" y="91"/>
                </a:cubicBezTo>
                <a:lnTo>
                  <a:pt x="75" y="91"/>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56"/>
          <p:cNvSpPr/>
          <p:nvPr userDrawn="1"/>
        </p:nvSpPr>
        <p:spPr bwMode="auto">
          <a:xfrm>
            <a:off x="6831013" y="452438"/>
            <a:ext cx="293687" cy="290512"/>
          </a:xfrm>
          <a:custGeom>
            <a:avLst/>
            <a:gdLst>
              <a:gd name="T0" fmla="*/ 2147483647 w 92"/>
              <a:gd name="T1" fmla="*/ 2147483647 h 91"/>
              <a:gd name="T2" fmla="*/ 2147483647 w 92"/>
              <a:gd name="T3" fmla="*/ 2147483647 h 91"/>
              <a:gd name="T4" fmla="*/ 2147483647 w 92"/>
              <a:gd name="T5" fmla="*/ 2147483647 h 91"/>
              <a:gd name="T6" fmla="*/ 2147483647 w 92"/>
              <a:gd name="T7" fmla="*/ 2147483647 h 91"/>
              <a:gd name="T8" fmla="*/ 2147483647 w 92"/>
              <a:gd name="T9" fmla="*/ 2147483647 h 91"/>
              <a:gd name="T10" fmla="*/ 2147483647 w 92"/>
              <a:gd name="T11" fmla="*/ 2147483647 h 91"/>
              <a:gd name="T12" fmla="*/ 2147483647 w 92"/>
              <a:gd name="T13" fmla="*/ 2147483647 h 91"/>
              <a:gd name="T14" fmla="*/ 2147483647 w 92"/>
              <a:gd name="T15" fmla="*/ 2147483647 h 91"/>
              <a:gd name="T16" fmla="*/ 2147483647 w 92"/>
              <a:gd name="T17" fmla="*/ 2147483647 h 91"/>
              <a:gd name="T18" fmla="*/ 2147483647 w 92"/>
              <a:gd name="T19" fmla="*/ 2147483647 h 91"/>
              <a:gd name="T20" fmla="*/ 2147483647 w 92"/>
              <a:gd name="T21" fmla="*/ 2147483647 h 91"/>
              <a:gd name="T22" fmla="*/ 2147483647 w 92"/>
              <a:gd name="T23" fmla="*/ 2147483647 h 91"/>
              <a:gd name="T24" fmla="*/ 2147483647 w 92"/>
              <a:gd name="T25" fmla="*/ 2147483647 h 91"/>
              <a:gd name="T26" fmla="*/ 2147483647 w 92"/>
              <a:gd name="T27" fmla="*/ 2147483647 h 91"/>
              <a:gd name="T28" fmla="*/ 2147483647 w 92"/>
              <a:gd name="T29" fmla="*/ 0 h 91"/>
              <a:gd name="T30" fmla="*/ 2147483647 w 92"/>
              <a:gd name="T31" fmla="*/ 0 h 91"/>
              <a:gd name="T32" fmla="*/ 2147483647 w 92"/>
              <a:gd name="T33" fmla="*/ 2147483647 h 91"/>
              <a:gd name="T34" fmla="*/ 2147483647 w 92"/>
              <a:gd name="T35" fmla="*/ 2147483647 h 91"/>
              <a:gd name="T36" fmla="*/ 2147483647 w 92"/>
              <a:gd name="T37" fmla="*/ 2147483647 h 91"/>
              <a:gd name="T38" fmla="*/ 2147483647 w 92"/>
              <a:gd name="T39" fmla="*/ 2147483647 h 91"/>
              <a:gd name="T40" fmla="*/ 2147483647 w 92"/>
              <a:gd name="T41" fmla="*/ 2147483647 h 91"/>
              <a:gd name="T42" fmla="*/ 2147483647 w 92"/>
              <a:gd name="T43" fmla="*/ 0 h 91"/>
              <a:gd name="T44" fmla="*/ 0 w 92"/>
              <a:gd name="T45" fmla="*/ 0 h 91"/>
              <a:gd name="T46" fmla="*/ 0 w 92"/>
              <a:gd name="T47" fmla="*/ 2147483647 h 91"/>
              <a:gd name="T48" fmla="*/ 2147483647 w 92"/>
              <a:gd name="T49" fmla="*/ 2147483647 h 91"/>
              <a:gd name="T50" fmla="*/ 2147483647 w 92"/>
              <a:gd name="T51" fmla="*/ 2147483647 h 91"/>
              <a:gd name="T52" fmla="*/ 2147483647 w 92"/>
              <a:gd name="T53" fmla="*/ 2147483647 h 91"/>
              <a:gd name="T54" fmla="*/ 2147483647 w 92"/>
              <a:gd name="T55" fmla="*/ 2147483647 h 91"/>
              <a:gd name="T56" fmla="*/ 2147483647 w 92"/>
              <a:gd name="T57" fmla="*/ 2147483647 h 91"/>
              <a:gd name="T58" fmla="*/ 2147483647 w 92"/>
              <a:gd name="T59" fmla="*/ 2147483647 h 91"/>
              <a:gd name="T60" fmla="*/ 0 w 92"/>
              <a:gd name="T61" fmla="*/ 2147483647 h 91"/>
              <a:gd name="T62" fmla="*/ 0 w 92"/>
              <a:gd name="T63" fmla="*/ 2147483647 h 91"/>
              <a:gd name="T64" fmla="*/ 2147483647 w 92"/>
              <a:gd name="T65" fmla="*/ 2147483647 h 91"/>
              <a:gd name="T66" fmla="*/ 2147483647 w 92"/>
              <a:gd name="T67" fmla="*/ 2147483647 h 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2" h="91">
                <a:moveTo>
                  <a:pt x="22" y="88"/>
                </a:moveTo>
                <a:cubicBezTo>
                  <a:pt x="13" y="85"/>
                  <a:pt x="13" y="85"/>
                  <a:pt x="13" y="85"/>
                </a:cubicBezTo>
                <a:cubicBezTo>
                  <a:pt x="13" y="85"/>
                  <a:pt x="13" y="85"/>
                  <a:pt x="13" y="85"/>
                </a:cubicBezTo>
                <a:cubicBezTo>
                  <a:pt x="13" y="85"/>
                  <a:pt x="13" y="79"/>
                  <a:pt x="13" y="76"/>
                </a:cubicBezTo>
                <a:cubicBezTo>
                  <a:pt x="13" y="18"/>
                  <a:pt x="13" y="18"/>
                  <a:pt x="13" y="18"/>
                </a:cubicBezTo>
                <a:cubicBezTo>
                  <a:pt x="13" y="15"/>
                  <a:pt x="13" y="10"/>
                  <a:pt x="13" y="8"/>
                </a:cubicBezTo>
                <a:cubicBezTo>
                  <a:pt x="78" y="91"/>
                  <a:pt x="78" y="91"/>
                  <a:pt x="78" y="91"/>
                </a:cubicBezTo>
                <a:cubicBezTo>
                  <a:pt x="83" y="91"/>
                  <a:pt x="83" y="91"/>
                  <a:pt x="83" y="91"/>
                </a:cubicBezTo>
                <a:cubicBezTo>
                  <a:pt x="84" y="91"/>
                  <a:pt x="84" y="91"/>
                  <a:pt x="84" y="91"/>
                </a:cubicBezTo>
                <a:cubicBezTo>
                  <a:pt x="84" y="91"/>
                  <a:pt x="84" y="91"/>
                  <a:pt x="84" y="91"/>
                </a:cubicBezTo>
                <a:cubicBezTo>
                  <a:pt x="84" y="15"/>
                  <a:pt x="84" y="15"/>
                  <a:pt x="84" y="15"/>
                </a:cubicBezTo>
                <a:cubicBezTo>
                  <a:pt x="84" y="11"/>
                  <a:pt x="84" y="6"/>
                  <a:pt x="84" y="6"/>
                </a:cubicBezTo>
                <a:cubicBezTo>
                  <a:pt x="84" y="6"/>
                  <a:pt x="84" y="6"/>
                  <a:pt x="84" y="6"/>
                </a:cubicBezTo>
                <a:cubicBezTo>
                  <a:pt x="92" y="2"/>
                  <a:pt x="92" y="2"/>
                  <a:pt x="92" y="2"/>
                </a:cubicBezTo>
                <a:cubicBezTo>
                  <a:pt x="92" y="0"/>
                  <a:pt x="92" y="0"/>
                  <a:pt x="92" y="0"/>
                </a:cubicBezTo>
                <a:cubicBezTo>
                  <a:pt x="71" y="0"/>
                  <a:pt x="71" y="0"/>
                  <a:pt x="71" y="0"/>
                </a:cubicBezTo>
                <a:cubicBezTo>
                  <a:pt x="71" y="2"/>
                  <a:pt x="71" y="2"/>
                  <a:pt x="71" y="2"/>
                </a:cubicBezTo>
                <a:cubicBezTo>
                  <a:pt x="78" y="5"/>
                  <a:pt x="78" y="5"/>
                  <a:pt x="78" y="5"/>
                </a:cubicBezTo>
                <a:cubicBezTo>
                  <a:pt x="78" y="6"/>
                  <a:pt x="78" y="6"/>
                  <a:pt x="78" y="6"/>
                </a:cubicBezTo>
                <a:cubicBezTo>
                  <a:pt x="78" y="6"/>
                  <a:pt x="79" y="11"/>
                  <a:pt x="79" y="15"/>
                </a:cubicBezTo>
                <a:cubicBezTo>
                  <a:pt x="79" y="59"/>
                  <a:pt x="79" y="59"/>
                  <a:pt x="79" y="59"/>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8" y="12"/>
                  <a:pt x="8" y="15"/>
                </a:cubicBezTo>
                <a:cubicBezTo>
                  <a:pt x="8" y="76"/>
                  <a:pt x="8" y="76"/>
                  <a:pt x="8" y="76"/>
                </a:cubicBezTo>
                <a:cubicBezTo>
                  <a:pt x="8" y="79"/>
                  <a:pt x="8" y="85"/>
                  <a:pt x="8" y="85"/>
                </a:cubicBezTo>
                <a:cubicBezTo>
                  <a:pt x="8" y="85"/>
                  <a:pt x="8" y="85"/>
                  <a:pt x="8" y="85"/>
                </a:cubicBezTo>
                <a:cubicBezTo>
                  <a:pt x="0" y="88"/>
                  <a:pt x="0" y="88"/>
                  <a:pt x="0" y="88"/>
                </a:cubicBezTo>
                <a:cubicBezTo>
                  <a:pt x="0" y="91"/>
                  <a:pt x="0" y="91"/>
                  <a:pt x="0" y="91"/>
                </a:cubicBezTo>
                <a:cubicBezTo>
                  <a:pt x="22" y="91"/>
                  <a:pt x="22" y="91"/>
                  <a:pt x="22" y="91"/>
                </a:cubicBezTo>
                <a:lnTo>
                  <a:pt x="22" y="88"/>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57"/>
          <p:cNvSpPr/>
          <p:nvPr userDrawn="1"/>
        </p:nvSpPr>
        <p:spPr bwMode="auto">
          <a:xfrm>
            <a:off x="7959725" y="452438"/>
            <a:ext cx="361950" cy="290512"/>
          </a:xfrm>
          <a:custGeom>
            <a:avLst/>
            <a:gdLst>
              <a:gd name="T0" fmla="*/ 2147483647 w 114"/>
              <a:gd name="T1" fmla="*/ 2147483647 h 91"/>
              <a:gd name="T2" fmla="*/ 2147483647 w 114"/>
              <a:gd name="T3" fmla="*/ 2147483647 h 91"/>
              <a:gd name="T4" fmla="*/ 2147483647 w 114"/>
              <a:gd name="T5" fmla="*/ 2147483647 h 91"/>
              <a:gd name="T6" fmla="*/ 2147483647 w 114"/>
              <a:gd name="T7" fmla="*/ 2147483647 h 91"/>
              <a:gd name="T8" fmla="*/ 2147483647 w 114"/>
              <a:gd name="T9" fmla="*/ 2147483647 h 91"/>
              <a:gd name="T10" fmla="*/ 2147483647 w 114"/>
              <a:gd name="T11" fmla="*/ 2147483647 h 91"/>
              <a:gd name="T12" fmla="*/ 2147483647 w 114"/>
              <a:gd name="T13" fmla="*/ 2147483647 h 91"/>
              <a:gd name="T14" fmla="*/ 2147483647 w 114"/>
              <a:gd name="T15" fmla="*/ 2147483647 h 91"/>
              <a:gd name="T16" fmla="*/ 2147483647 w 114"/>
              <a:gd name="T17" fmla="*/ 2147483647 h 91"/>
              <a:gd name="T18" fmla="*/ 2147483647 w 114"/>
              <a:gd name="T19" fmla="*/ 2147483647 h 91"/>
              <a:gd name="T20" fmla="*/ 2147483647 w 114"/>
              <a:gd name="T21" fmla="*/ 2147483647 h 91"/>
              <a:gd name="T22" fmla="*/ 2147483647 w 114"/>
              <a:gd name="T23" fmla="*/ 2147483647 h 91"/>
              <a:gd name="T24" fmla="*/ 2147483647 w 114"/>
              <a:gd name="T25" fmla="*/ 2147483647 h 91"/>
              <a:gd name="T26" fmla="*/ 2147483647 w 114"/>
              <a:gd name="T27" fmla="*/ 2147483647 h 91"/>
              <a:gd name="T28" fmla="*/ 2147483647 w 114"/>
              <a:gd name="T29" fmla="*/ 2147483647 h 91"/>
              <a:gd name="T30" fmla="*/ 2147483647 w 114"/>
              <a:gd name="T31" fmla="*/ 2147483647 h 91"/>
              <a:gd name="T32" fmla="*/ 2147483647 w 114"/>
              <a:gd name="T33" fmla="*/ 2147483647 h 91"/>
              <a:gd name="T34" fmla="*/ 2147483647 w 114"/>
              <a:gd name="T35" fmla="*/ 2147483647 h 91"/>
              <a:gd name="T36" fmla="*/ 2147483647 w 114"/>
              <a:gd name="T37" fmla="*/ 2147483647 h 91"/>
              <a:gd name="T38" fmla="*/ 2147483647 w 114"/>
              <a:gd name="T39" fmla="*/ 2147483647 h 91"/>
              <a:gd name="T40" fmla="*/ 2147483647 w 114"/>
              <a:gd name="T41" fmla="*/ 2147483647 h 91"/>
              <a:gd name="T42" fmla="*/ 2147483647 w 114"/>
              <a:gd name="T43" fmla="*/ 0 h 91"/>
              <a:gd name="T44" fmla="*/ 2147483647 w 114"/>
              <a:gd name="T45" fmla="*/ 0 h 91"/>
              <a:gd name="T46" fmla="*/ 2147483647 w 114"/>
              <a:gd name="T47" fmla="*/ 0 h 91"/>
              <a:gd name="T48" fmla="*/ 2147483647 w 114"/>
              <a:gd name="T49" fmla="*/ 2147483647 h 91"/>
              <a:gd name="T50" fmla="*/ 2147483647 w 114"/>
              <a:gd name="T51" fmla="*/ 0 h 91"/>
              <a:gd name="T52" fmla="*/ 0 w 114"/>
              <a:gd name="T53" fmla="*/ 0 h 91"/>
              <a:gd name="T54" fmla="*/ 0 w 114"/>
              <a:gd name="T55" fmla="*/ 2147483647 h 91"/>
              <a:gd name="T56" fmla="*/ 2147483647 w 114"/>
              <a:gd name="T57" fmla="*/ 2147483647 h 91"/>
              <a:gd name="T58" fmla="*/ 2147483647 w 114"/>
              <a:gd name="T59" fmla="*/ 2147483647 h 91"/>
              <a:gd name="T60" fmla="*/ 2147483647 w 114"/>
              <a:gd name="T61" fmla="*/ 2147483647 h 91"/>
              <a:gd name="T62" fmla="*/ 2147483647 w 114"/>
              <a:gd name="T63" fmla="*/ 2147483647 h 91"/>
              <a:gd name="T64" fmla="*/ 2147483647 w 114"/>
              <a:gd name="T65" fmla="*/ 2147483647 h 91"/>
              <a:gd name="T66" fmla="*/ 2147483647 w 114"/>
              <a:gd name="T67" fmla="*/ 2147483647 h 91"/>
              <a:gd name="T68" fmla="*/ 0 w 114"/>
              <a:gd name="T69" fmla="*/ 2147483647 h 91"/>
              <a:gd name="T70" fmla="*/ 0 w 114"/>
              <a:gd name="T71" fmla="*/ 2147483647 h 91"/>
              <a:gd name="T72" fmla="*/ 2147483647 w 114"/>
              <a:gd name="T73" fmla="*/ 2147483647 h 91"/>
              <a:gd name="T74" fmla="*/ 2147483647 w 114"/>
              <a:gd name="T75" fmla="*/ 2147483647 h 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4" h="91">
                <a:moveTo>
                  <a:pt x="24" y="88"/>
                </a:moveTo>
                <a:cubicBezTo>
                  <a:pt x="14" y="85"/>
                  <a:pt x="14" y="85"/>
                  <a:pt x="14" y="85"/>
                </a:cubicBezTo>
                <a:cubicBezTo>
                  <a:pt x="14" y="85"/>
                  <a:pt x="14" y="85"/>
                  <a:pt x="14" y="85"/>
                </a:cubicBezTo>
                <a:cubicBezTo>
                  <a:pt x="14" y="85"/>
                  <a:pt x="14" y="80"/>
                  <a:pt x="14" y="77"/>
                </a:cubicBezTo>
                <a:cubicBezTo>
                  <a:pt x="14" y="11"/>
                  <a:pt x="14" y="11"/>
                  <a:pt x="14" y="11"/>
                </a:cubicBezTo>
                <a:cubicBezTo>
                  <a:pt x="15" y="15"/>
                  <a:pt x="16" y="16"/>
                  <a:pt x="17" y="19"/>
                </a:cubicBezTo>
                <a:cubicBezTo>
                  <a:pt x="45" y="91"/>
                  <a:pt x="45" y="91"/>
                  <a:pt x="45" y="91"/>
                </a:cubicBezTo>
                <a:cubicBezTo>
                  <a:pt x="51" y="91"/>
                  <a:pt x="51" y="91"/>
                  <a:pt x="51" y="91"/>
                </a:cubicBezTo>
                <a:cubicBezTo>
                  <a:pt x="52" y="91"/>
                  <a:pt x="52" y="91"/>
                  <a:pt x="52" y="91"/>
                </a:cubicBezTo>
                <a:cubicBezTo>
                  <a:pt x="85" y="11"/>
                  <a:pt x="85" y="11"/>
                  <a:pt x="85" y="11"/>
                </a:cubicBezTo>
                <a:cubicBezTo>
                  <a:pt x="85" y="77"/>
                  <a:pt x="85" y="77"/>
                  <a:pt x="85" y="77"/>
                </a:cubicBezTo>
                <a:cubicBezTo>
                  <a:pt x="85" y="79"/>
                  <a:pt x="84" y="85"/>
                  <a:pt x="84" y="85"/>
                </a:cubicBezTo>
                <a:cubicBezTo>
                  <a:pt x="75" y="88"/>
                  <a:pt x="75" y="88"/>
                  <a:pt x="75" y="88"/>
                </a:cubicBezTo>
                <a:cubicBezTo>
                  <a:pt x="75" y="91"/>
                  <a:pt x="75" y="91"/>
                  <a:pt x="75" y="91"/>
                </a:cubicBezTo>
                <a:cubicBezTo>
                  <a:pt x="114" y="91"/>
                  <a:pt x="114" y="91"/>
                  <a:pt x="114" y="91"/>
                </a:cubicBezTo>
                <a:cubicBezTo>
                  <a:pt x="114" y="88"/>
                  <a:pt x="114" y="88"/>
                  <a:pt x="114" y="88"/>
                </a:cubicBezTo>
                <a:cubicBezTo>
                  <a:pt x="105" y="85"/>
                  <a:pt x="105" y="85"/>
                  <a:pt x="105" y="85"/>
                </a:cubicBezTo>
                <a:cubicBezTo>
                  <a:pt x="105" y="85"/>
                  <a:pt x="105" y="80"/>
                  <a:pt x="105" y="77"/>
                </a:cubicBezTo>
                <a:cubicBezTo>
                  <a:pt x="105" y="15"/>
                  <a:pt x="105" y="15"/>
                  <a:pt x="105" y="15"/>
                </a:cubicBezTo>
                <a:cubicBezTo>
                  <a:pt x="105" y="11"/>
                  <a:pt x="105" y="6"/>
                  <a:pt x="105" y="6"/>
                </a:cubicBezTo>
                <a:cubicBezTo>
                  <a:pt x="114" y="2"/>
                  <a:pt x="114" y="2"/>
                  <a:pt x="114" y="2"/>
                </a:cubicBezTo>
                <a:cubicBezTo>
                  <a:pt x="114" y="0"/>
                  <a:pt x="114" y="0"/>
                  <a:pt x="114" y="0"/>
                </a:cubicBezTo>
                <a:cubicBezTo>
                  <a:pt x="84" y="0"/>
                  <a:pt x="84" y="0"/>
                  <a:pt x="84" y="0"/>
                </a:cubicBezTo>
                <a:cubicBezTo>
                  <a:pt x="84" y="0"/>
                  <a:pt x="84" y="0"/>
                  <a:pt x="84" y="0"/>
                </a:cubicBezTo>
                <a:cubicBezTo>
                  <a:pt x="57" y="65"/>
                  <a:pt x="57" y="65"/>
                  <a:pt x="57" y="65"/>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9" y="12"/>
                  <a:pt x="9" y="15"/>
                </a:cubicBezTo>
                <a:cubicBezTo>
                  <a:pt x="9" y="77"/>
                  <a:pt x="9" y="77"/>
                  <a:pt x="9" y="77"/>
                </a:cubicBezTo>
                <a:cubicBezTo>
                  <a:pt x="9" y="79"/>
                  <a:pt x="8" y="85"/>
                  <a:pt x="8" y="85"/>
                </a:cubicBezTo>
                <a:cubicBezTo>
                  <a:pt x="8" y="85"/>
                  <a:pt x="8" y="85"/>
                  <a:pt x="8" y="85"/>
                </a:cubicBezTo>
                <a:cubicBezTo>
                  <a:pt x="0" y="88"/>
                  <a:pt x="0" y="88"/>
                  <a:pt x="0" y="88"/>
                </a:cubicBezTo>
                <a:cubicBezTo>
                  <a:pt x="0" y="91"/>
                  <a:pt x="0" y="91"/>
                  <a:pt x="0" y="91"/>
                </a:cubicBezTo>
                <a:cubicBezTo>
                  <a:pt x="24" y="91"/>
                  <a:pt x="24" y="91"/>
                  <a:pt x="24" y="91"/>
                </a:cubicBezTo>
                <a:lnTo>
                  <a:pt x="24" y="88"/>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58"/>
          <p:cNvSpPr/>
          <p:nvPr userDrawn="1"/>
        </p:nvSpPr>
        <p:spPr bwMode="auto">
          <a:xfrm>
            <a:off x="7537450" y="446088"/>
            <a:ext cx="130175" cy="303212"/>
          </a:xfrm>
          <a:custGeom>
            <a:avLst/>
            <a:gdLst>
              <a:gd name="T0" fmla="*/ 2147483647 w 41"/>
              <a:gd name="T1" fmla="*/ 2147483647 h 95"/>
              <a:gd name="T2" fmla="*/ 2147483647 w 41"/>
              <a:gd name="T3" fmla="*/ 2147483647 h 95"/>
              <a:gd name="T4" fmla="*/ 2147483647 w 41"/>
              <a:gd name="T5" fmla="*/ 0 h 95"/>
              <a:gd name="T6" fmla="*/ 0 w 41"/>
              <a:gd name="T7" fmla="*/ 2147483647 h 95"/>
              <a:gd name="T8" fmla="*/ 2147483647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41" y="95"/>
                </a:moveTo>
                <a:cubicBezTo>
                  <a:pt x="25" y="82"/>
                  <a:pt x="23" y="55"/>
                  <a:pt x="23" y="47"/>
                </a:cubicBezTo>
                <a:cubicBezTo>
                  <a:pt x="23" y="39"/>
                  <a:pt x="25" y="13"/>
                  <a:pt x="41" y="0"/>
                </a:cubicBezTo>
                <a:cubicBezTo>
                  <a:pt x="16" y="2"/>
                  <a:pt x="0" y="21"/>
                  <a:pt x="0" y="47"/>
                </a:cubicBezTo>
                <a:cubicBezTo>
                  <a:pt x="0" y="74"/>
                  <a:pt x="16" y="92"/>
                  <a:pt x="41" y="95"/>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59"/>
          <p:cNvSpPr>
            <a:spLocks noEditPoints="1"/>
          </p:cNvSpPr>
          <p:nvPr userDrawn="1"/>
        </p:nvSpPr>
        <p:spPr bwMode="auto">
          <a:xfrm>
            <a:off x="8372475" y="452438"/>
            <a:ext cx="274638" cy="290512"/>
          </a:xfrm>
          <a:custGeom>
            <a:avLst/>
            <a:gdLst>
              <a:gd name="T0" fmla="*/ 2147483647 w 86"/>
              <a:gd name="T1" fmla="*/ 2147483647 h 91"/>
              <a:gd name="T2" fmla="*/ 2147483647 w 86"/>
              <a:gd name="T3" fmla="*/ 2147483647 h 91"/>
              <a:gd name="T4" fmla="*/ 2147483647 w 86"/>
              <a:gd name="T5" fmla="*/ 2147483647 h 91"/>
              <a:gd name="T6" fmla="*/ 2147483647 w 86"/>
              <a:gd name="T7" fmla="*/ 2147483647 h 91"/>
              <a:gd name="T8" fmla="*/ 2147483647 w 86"/>
              <a:gd name="T9" fmla="*/ 2147483647 h 91"/>
              <a:gd name="T10" fmla="*/ 2147483647 w 86"/>
              <a:gd name="T11" fmla="*/ 2147483647 h 91"/>
              <a:gd name="T12" fmla="*/ 2147483647 w 86"/>
              <a:gd name="T13" fmla="*/ 2147483647 h 91"/>
              <a:gd name="T14" fmla="*/ 2147483647 w 86"/>
              <a:gd name="T15" fmla="*/ 2147483647 h 91"/>
              <a:gd name="T16" fmla="*/ 2147483647 w 86"/>
              <a:gd name="T17" fmla="*/ 2147483647 h 91"/>
              <a:gd name="T18" fmla="*/ 2147483647 w 86"/>
              <a:gd name="T19" fmla="*/ 2147483647 h 91"/>
              <a:gd name="T20" fmla="*/ 2147483647 w 86"/>
              <a:gd name="T21" fmla="*/ 2147483647 h 91"/>
              <a:gd name="T22" fmla="*/ 2147483647 w 86"/>
              <a:gd name="T23" fmla="*/ 0 h 91"/>
              <a:gd name="T24" fmla="*/ 2147483647 w 86"/>
              <a:gd name="T25" fmla="*/ 0 h 91"/>
              <a:gd name="T26" fmla="*/ 2147483647 w 86"/>
              <a:gd name="T27" fmla="*/ 0 h 91"/>
              <a:gd name="T28" fmla="*/ 2147483647 w 86"/>
              <a:gd name="T29" fmla="*/ 2147483647 h 91"/>
              <a:gd name="T30" fmla="*/ 0 w 86"/>
              <a:gd name="T31" fmla="*/ 2147483647 h 91"/>
              <a:gd name="T32" fmla="*/ 0 w 86"/>
              <a:gd name="T33" fmla="*/ 2147483647 h 91"/>
              <a:gd name="T34" fmla="*/ 2147483647 w 86"/>
              <a:gd name="T35" fmla="*/ 2147483647 h 91"/>
              <a:gd name="T36" fmla="*/ 2147483647 w 86"/>
              <a:gd name="T37" fmla="*/ 2147483647 h 91"/>
              <a:gd name="T38" fmla="*/ 2147483647 w 86"/>
              <a:gd name="T39" fmla="*/ 2147483647 h 91"/>
              <a:gd name="T40" fmla="*/ 2147483647 w 86"/>
              <a:gd name="T41" fmla="*/ 2147483647 h 91"/>
              <a:gd name="T42" fmla="*/ 2147483647 w 86"/>
              <a:gd name="T43" fmla="*/ 2147483647 h 91"/>
              <a:gd name="T44" fmla="*/ 2147483647 w 86"/>
              <a:gd name="T45" fmla="*/ 2147483647 h 9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6" h="91">
                <a:moveTo>
                  <a:pt x="19" y="88"/>
                </a:moveTo>
                <a:cubicBezTo>
                  <a:pt x="13" y="85"/>
                  <a:pt x="13" y="85"/>
                  <a:pt x="13" y="85"/>
                </a:cubicBezTo>
                <a:cubicBezTo>
                  <a:pt x="13" y="85"/>
                  <a:pt x="13" y="85"/>
                  <a:pt x="13" y="85"/>
                </a:cubicBezTo>
                <a:cubicBezTo>
                  <a:pt x="13" y="85"/>
                  <a:pt x="16" y="75"/>
                  <a:pt x="21" y="64"/>
                </a:cubicBezTo>
                <a:cubicBezTo>
                  <a:pt x="49" y="64"/>
                  <a:pt x="49" y="64"/>
                  <a:pt x="49" y="64"/>
                </a:cubicBezTo>
                <a:cubicBezTo>
                  <a:pt x="56" y="85"/>
                  <a:pt x="56" y="85"/>
                  <a:pt x="56" y="85"/>
                </a:cubicBezTo>
                <a:cubicBezTo>
                  <a:pt x="49" y="88"/>
                  <a:pt x="49" y="88"/>
                  <a:pt x="49" y="88"/>
                </a:cubicBezTo>
                <a:cubicBezTo>
                  <a:pt x="49" y="91"/>
                  <a:pt x="49" y="91"/>
                  <a:pt x="49" y="91"/>
                </a:cubicBezTo>
                <a:cubicBezTo>
                  <a:pt x="86" y="91"/>
                  <a:pt x="86" y="91"/>
                  <a:pt x="86" y="91"/>
                </a:cubicBezTo>
                <a:cubicBezTo>
                  <a:pt x="86" y="88"/>
                  <a:pt x="86" y="88"/>
                  <a:pt x="86" y="88"/>
                </a:cubicBezTo>
                <a:cubicBezTo>
                  <a:pt x="79" y="85"/>
                  <a:pt x="79" y="85"/>
                  <a:pt x="79" y="85"/>
                </a:cubicBezTo>
                <a:cubicBezTo>
                  <a:pt x="45" y="0"/>
                  <a:pt x="45" y="0"/>
                  <a:pt x="45" y="0"/>
                </a:cubicBezTo>
                <a:cubicBezTo>
                  <a:pt x="40" y="0"/>
                  <a:pt x="40" y="0"/>
                  <a:pt x="40" y="0"/>
                </a:cubicBezTo>
                <a:cubicBezTo>
                  <a:pt x="39" y="0"/>
                  <a:pt x="39" y="0"/>
                  <a:pt x="39" y="0"/>
                </a:cubicBezTo>
                <a:cubicBezTo>
                  <a:pt x="7" y="85"/>
                  <a:pt x="7" y="85"/>
                  <a:pt x="7" y="85"/>
                </a:cubicBezTo>
                <a:cubicBezTo>
                  <a:pt x="0" y="88"/>
                  <a:pt x="0" y="88"/>
                  <a:pt x="0" y="88"/>
                </a:cubicBezTo>
                <a:cubicBezTo>
                  <a:pt x="0" y="91"/>
                  <a:pt x="0" y="91"/>
                  <a:pt x="0" y="91"/>
                </a:cubicBezTo>
                <a:cubicBezTo>
                  <a:pt x="19" y="91"/>
                  <a:pt x="19" y="91"/>
                  <a:pt x="19" y="91"/>
                </a:cubicBezTo>
                <a:lnTo>
                  <a:pt x="19" y="88"/>
                </a:lnTo>
                <a:close/>
                <a:moveTo>
                  <a:pt x="35" y="26"/>
                </a:moveTo>
                <a:cubicBezTo>
                  <a:pt x="47" y="59"/>
                  <a:pt x="47" y="59"/>
                  <a:pt x="47" y="59"/>
                </a:cubicBezTo>
                <a:cubicBezTo>
                  <a:pt x="23" y="59"/>
                  <a:pt x="23" y="59"/>
                  <a:pt x="23" y="59"/>
                </a:cubicBezTo>
                <a:cubicBezTo>
                  <a:pt x="28" y="45"/>
                  <a:pt x="34" y="29"/>
                  <a:pt x="35" y="26"/>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0" name="Freeform 8"/>
          <p:cNvSpPr/>
          <p:nvPr userDrawn="1"/>
        </p:nvSpPr>
        <p:spPr bwMode="auto">
          <a:xfrm>
            <a:off x="8643938" y="5046663"/>
            <a:ext cx="3175" cy="1587"/>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0" y="0"/>
                  <a:pt x="0" y="0"/>
                  <a:pt x="0" y="0"/>
                </a:cubicBezTo>
                <a:cubicBezTo>
                  <a:pt x="1"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Freeform 9"/>
          <p:cNvSpPr/>
          <p:nvPr userDrawn="1"/>
        </p:nvSpPr>
        <p:spPr bwMode="auto">
          <a:xfrm>
            <a:off x="8302625" y="1944688"/>
            <a:ext cx="96838" cy="31750"/>
          </a:xfrm>
          <a:custGeom>
            <a:avLst/>
            <a:gdLst>
              <a:gd name="T0" fmla="*/ 2147483647 w 30"/>
              <a:gd name="T1" fmla="*/ 2147483647 h 10"/>
              <a:gd name="T2" fmla="*/ 2147483647 w 30"/>
              <a:gd name="T3" fmla="*/ 0 h 10"/>
              <a:gd name="T4" fmla="*/ 2147483647 w 30"/>
              <a:gd name="T5" fmla="*/ 2147483647 h 10"/>
              <a:gd name="T6" fmla="*/ 2147483647 w 30"/>
              <a:gd name="T7" fmla="*/ 2147483647 h 10"/>
              <a:gd name="T8" fmla="*/ 2147483647 w 30"/>
              <a:gd name="T9" fmla="*/ 2147483647 h 10"/>
              <a:gd name="T10" fmla="*/ 2147483647 w 30"/>
              <a:gd name="T11" fmla="*/ 2147483647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 h="10">
                <a:moveTo>
                  <a:pt x="30" y="3"/>
                </a:moveTo>
                <a:cubicBezTo>
                  <a:pt x="23" y="0"/>
                  <a:pt x="14" y="0"/>
                  <a:pt x="6" y="0"/>
                </a:cubicBezTo>
                <a:cubicBezTo>
                  <a:pt x="0" y="2"/>
                  <a:pt x="1" y="3"/>
                  <a:pt x="1" y="5"/>
                </a:cubicBezTo>
                <a:cubicBezTo>
                  <a:pt x="6" y="8"/>
                  <a:pt x="17" y="7"/>
                  <a:pt x="19" y="10"/>
                </a:cubicBezTo>
                <a:cubicBezTo>
                  <a:pt x="22" y="9"/>
                  <a:pt x="26" y="10"/>
                  <a:pt x="30" y="8"/>
                </a:cubicBezTo>
                <a:cubicBezTo>
                  <a:pt x="21" y="7"/>
                  <a:pt x="28" y="4"/>
                  <a:pt x="30" y="3"/>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Rectangle 40"/>
          <p:cNvSpPr>
            <a:spLocks noChangeArrowheads="1"/>
          </p:cNvSpPr>
          <p:nvPr userDrawn="1"/>
        </p:nvSpPr>
        <p:spPr bwMode="auto">
          <a:xfrm>
            <a:off x="3519488" y="4043363"/>
            <a:ext cx="663575" cy="12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2" name="Title 1"/>
          <p:cNvSpPr>
            <a:spLocks noGrp="1"/>
          </p:cNvSpPr>
          <p:nvPr>
            <p:ph type="title"/>
          </p:nvPr>
        </p:nvSpPr>
        <p:spPr>
          <a:xfrm>
            <a:off x="3519854" y="2438399"/>
            <a:ext cx="4695092" cy="1000125"/>
          </a:xfrm>
          <a:prstGeom prst="rect">
            <a:avLst/>
          </a:prstGeom>
        </p:spPr>
        <p:txBody>
          <a:bodyPr tIns="0" bIns="0" rtlCol="0" anchor="b">
            <a:noAutofit/>
          </a:bodyPr>
          <a:lstStyle>
            <a:lvl1pPr algn="l">
              <a:defRPr kumimoji="0" lang="fr-FR" sz="33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defRPr>
            </a:lvl1pPr>
          </a:lstStyle>
          <a:p>
            <a:pPr lvl="0"/>
            <a:r>
              <a:rPr lang="zh-CN" altLang="en-US" smtClean="0"/>
              <a:t>单击此处编辑母版标题样式</a:t>
            </a:r>
            <a:endParaRPr lang="fr-FR" dirty="0"/>
          </a:p>
        </p:txBody>
      </p:sp>
      <p:sp>
        <p:nvSpPr>
          <p:cNvPr id="42" name="Text Placeholder 41"/>
          <p:cNvSpPr>
            <a:spLocks noGrp="1"/>
          </p:cNvSpPr>
          <p:nvPr>
            <p:ph type="body" sz="quarter" idx="10"/>
          </p:nvPr>
        </p:nvSpPr>
        <p:spPr>
          <a:xfrm>
            <a:off x="591013" y="2811782"/>
            <a:ext cx="1100798" cy="1767839"/>
          </a:xfrm>
        </p:spPr>
        <p:txBody>
          <a:bodyPr anchor="ctr"/>
          <a:lstStyle>
            <a:lvl1pPr algn="ctr">
              <a:defRPr sz="16300" b="0">
                <a:solidFill>
                  <a:schemeClr val="bg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75" name="Text Placeholder 69"/>
          <p:cNvSpPr>
            <a:spLocks noGrp="1"/>
          </p:cNvSpPr>
          <p:nvPr>
            <p:ph type="body" sz="quarter" idx="11"/>
          </p:nvPr>
        </p:nvSpPr>
        <p:spPr>
          <a:xfrm>
            <a:off x="3519854" y="3463925"/>
            <a:ext cx="4695092" cy="498475"/>
          </a:xfrm>
        </p:spPr>
        <p:txBody>
          <a:bodyPr/>
          <a:lstStyle>
            <a:lvl1pPr>
              <a:defRPr sz="2200" cap="all" baseline="0">
                <a:solidFill>
                  <a:srgbClr val="A3968E"/>
                </a:solidFill>
                <a:latin typeface="+mj-lt"/>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
        <p:nvSpPr>
          <p:cNvPr id="76" name="Text Placeholder 69"/>
          <p:cNvSpPr>
            <a:spLocks noGrp="1"/>
          </p:cNvSpPr>
          <p:nvPr>
            <p:ph type="body" sz="quarter" idx="12"/>
          </p:nvPr>
        </p:nvSpPr>
        <p:spPr>
          <a:xfrm>
            <a:off x="3519854" y="4137025"/>
            <a:ext cx="4695092" cy="596900"/>
          </a:xfrm>
        </p:spPr>
        <p:txBody>
          <a:bodyPr/>
          <a:lstStyle>
            <a:lvl1pPr>
              <a:defRPr sz="1700" cap="none" baseline="0">
                <a:solidFill>
                  <a:schemeClr val="bg1"/>
                </a:solidFill>
                <a:latin typeface="Arial Black" panose="020B0A04020102020204" pitchFamily="34" charset="0"/>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Tree>
  </p:cSld>
  <p:clrMapOvr>
    <a:masterClrMapping/>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showMasterSp="0" userDrawn="1">
  <p:cSld name="Titre et texte 2">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654" name="think-cell Slide" r:id="rId3" imgW="12700" imgH="12700" progId="TCLayout.ActiveDocument.1">
                  <p:embed/>
                </p:oleObj>
              </mc:Choice>
              <mc:Fallback>
                <p:oleObj name="think-cell Slide" r:id="rId3" imgW="12700" imgH="12700" progId="TCLayout.ActiveDocument.1">
                  <p:embed/>
                  <p:pic>
                    <p:nvPicPr>
                      <p:cNvPr id="0" name="图片 1038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D4BD3221-2DF0-4242-A4EB-12725F42B4AA}"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655" name="think-cell Slide" r:id="rId6" imgW="12700" imgH="12700" progId="TCLayout.ActiveDocument.1">
                  <p:embed/>
                </p:oleObj>
              </mc:Choice>
              <mc:Fallback>
                <p:oleObj name="think-cell Slide" r:id="rId6" imgW="12700" imgH="12700" progId="TCLayout.ActiveDocument.1">
                  <p:embed/>
                  <p:pic>
                    <p:nvPicPr>
                      <p:cNvPr id="0" name="图片 1038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7A58A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7A58A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Text Placeholder 8"/>
          <p:cNvSpPr>
            <a:spLocks noGrp="1"/>
          </p:cNvSpPr>
          <p:nvPr>
            <p:ph type="body" sz="quarter" idx="12" hasCustomPrompt="1"/>
          </p:nvPr>
        </p:nvSpPr>
        <p:spPr>
          <a:xfrm>
            <a:off x="401637" y="1706137"/>
            <a:ext cx="8340725" cy="4650058"/>
          </a:xfrm>
        </p:spPr>
        <p:txBody>
          <a:bodyPr/>
          <a:lstStyle>
            <a:lvl3pPr>
              <a:buClr>
                <a:srgbClr val="7A58A7"/>
              </a:buClr>
              <a:defRPr/>
            </a:lvl3pPr>
            <a:lvl4pPr>
              <a:buClr>
                <a:srgbClr val="7A58A7"/>
              </a:buClr>
              <a:defRPr/>
            </a:lvl4pPr>
            <a:lvl5pPr>
              <a:buClr>
                <a:srgbClr val="7A58A7"/>
              </a:buClr>
              <a:defRPr/>
            </a:lvl5p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0" name="Title 9"/>
          <p:cNvSpPr>
            <a:spLocks noGrp="1"/>
          </p:cNvSpPr>
          <p:nvPr>
            <p:ph type="title"/>
          </p:nvPr>
        </p:nvSpPr>
        <p:spPr>
          <a:xfrm>
            <a:off x="1127899" y="891241"/>
            <a:ext cx="7614463" cy="670506"/>
          </a:xfrm>
        </p:spPr>
        <p:txBody>
          <a:bodyPr/>
          <a:lstStyle>
            <a:lvl1pPr>
              <a:defRPr sz="2800">
                <a:solidFill>
                  <a:srgbClr val="7A58A7"/>
                </a:solidFill>
              </a:defRPr>
            </a:lvl1pPr>
          </a:lstStyle>
          <a:p>
            <a:r>
              <a:rPr lang="fr-FR"/>
              <a:t>Modifiez le style du titre</a:t>
            </a:r>
            <a:endParaRPr lang="en-US" dirty="0"/>
          </a:p>
        </p:txBody>
      </p:sp>
      <p:sp>
        <p:nvSpPr>
          <p:cNvPr id="16" name="Text Placeholder 41"/>
          <p:cNvSpPr>
            <a:spLocks noGrp="1"/>
          </p:cNvSpPr>
          <p:nvPr>
            <p:ph type="body" sz="quarter" idx="14"/>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pic>
        <p:nvPicPr>
          <p:cNvPr id="38" name="图片 3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414662" y="-32474"/>
            <a:ext cx="1580113" cy="827382"/>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showMasterSp="0" userDrawn="1">
  <p:cSld name="Titre et schema 2">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1678" name="think-cell Slide" r:id="rId3" imgW="12700" imgH="12700" progId="TCLayout.ActiveDocument.1">
                  <p:embed/>
                </p:oleObj>
              </mc:Choice>
              <mc:Fallback>
                <p:oleObj name="think-cell Slide" r:id="rId3" imgW="12700" imgH="12700" progId="TCLayout.ActiveDocument.1">
                  <p:embed/>
                  <p:pic>
                    <p:nvPicPr>
                      <p:cNvPr id="0" name="图片 1140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8EAF3740-DFFF-4159-9BB1-F51AB254E809}"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1679" name="think-cell Slide" r:id="rId6" imgW="12700" imgH="12700" progId="TCLayout.ActiveDocument.1">
                  <p:embed/>
                </p:oleObj>
              </mc:Choice>
              <mc:Fallback>
                <p:oleObj name="think-cell Slide" r:id="rId6" imgW="12700" imgH="12700" progId="TCLayout.ActiveDocument.1">
                  <p:embed/>
                  <p:pic>
                    <p:nvPicPr>
                      <p:cNvPr id="0" name="图片 1140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7A58A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7A58A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Content Placeholder 11"/>
          <p:cNvSpPr>
            <a:spLocks noGrp="1"/>
          </p:cNvSpPr>
          <p:nvPr>
            <p:ph sz="quarter" idx="13" hasCustomPrompt="1"/>
          </p:nvPr>
        </p:nvSpPr>
        <p:spPr>
          <a:xfrm>
            <a:off x="401637" y="1706137"/>
            <a:ext cx="8340725" cy="4650058"/>
          </a:xfrm>
        </p:spPr>
        <p:txBody>
          <a:bodyPr/>
          <a:lstStyle>
            <a:lvl3pPr>
              <a:buClr>
                <a:schemeClr val="accent1"/>
              </a:buClr>
              <a:defRPr/>
            </a:lvl3pPr>
            <a:lvl4pPr>
              <a:buClr>
                <a:schemeClr val="accent1"/>
              </a:buClr>
              <a:defRPr/>
            </a:lvl4pPr>
            <a:lvl5pPr>
              <a:buClr>
                <a:schemeClr val="accent1"/>
              </a:buClr>
              <a:defRPr/>
            </a:lvl5p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3" name="Title 9"/>
          <p:cNvSpPr>
            <a:spLocks noGrp="1"/>
          </p:cNvSpPr>
          <p:nvPr>
            <p:ph type="title"/>
          </p:nvPr>
        </p:nvSpPr>
        <p:spPr>
          <a:xfrm>
            <a:off x="1127899" y="891241"/>
            <a:ext cx="7614463" cy="670506"/>
          </a:xfrm>
        </p:spPr>
        <p:txBody>
          <a:bodyPr/>
          <a:lstStyle>
            <a:lvl1pPr>
              <a:defRPr sz="2800">
                <a:solidFill>
                  <a:srgbClr val="7A58A7"/>
                </a:solidFill>
              </a:defRPr>
            </a:lvl1pPr>
          </a:lstStyle>
          <a:p>
            <a:r>
              <a:rPr lang="fr-FR"/>
              <a:t>Modifiez le style du titre</a:t>
            </a:r>
            <a:endParaRPr lang="en-US" dirty="0"/>
          </a:p>
        </p:txBody>
      </p:sp>
      <p:sp>
        <p:nvSpPr>
          <p:cNvPr id="16" name="Text Placeholder 41"/>
          <p:cNvSpPr>
            <a:spLocks noGrp="1"/>
          </p:cNvSpPr>
          <p:nvPr>
            <p:ph type="body" sz="quarter" idx="14"/>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pic>
        <p:nvPicPr>
          <p:cNvPr id="38" name="图片 3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414662" y="-32474"/>
            <a:ext cx="1580113" cy="827382"/>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showMasterSp="0" userDrawn="1">
  <p:cSld name="Partie 3">
    <p:spTree>
      <p:nvGrpSpPr>
        <p:cNvPr id="1" name=""/>
        <p:cNvGrpSpPr/>
        <p:nvPr/>
      </p:nvGrpSpPr>
      <p:grpSpPr>
        <a:xfrm>
          <a:off x="0" y="0"/>
          <a:ext cx="0" cy="0"/>
          <a:chOff x="0" y="0"/>
          <a:chExt cx="0" cy="0"/>
        </a:xfrm>
      </p:grpSpPr>
      <p:graphicFrame>
        <p:nvGraphicFramePr>
          <p:cNvPr id="6"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73124" name="think-cell Slide" r:id="rId3" imgW="12700" imgH="12700" progId="TCLayout.ActiveDocument.1">
                  <p:embed/>
                </p:oleObj>
              </mc:Choice>
              <mc:Fallback>
                <p:oleObj name="think-cell Slide" r:id="rId3" imgW="12700" imgH="12700" progId="TCLayout.ActiveDocument.1">
                  <p:embed/>
                  <p:pic>
                    <p:nvPicPr>
                      <p:cNvPr id="0" name="图片 27298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Freeform 7"/>
          <p:cNvSpPr>
            <a:spLocks noEditPoints="1"/>
          </p:cNvSpPr>
          <p:nvPr userDrawn="1"/>
        </p:nvSpPr>
        <p:spPr bwMode="auto">
          <a:xfrm>
            <a:off x="-4763" y="1944688"/>
            <a:ext cx="8778876" cy="3586162"/>
          </a:xfrm>
          <a:custGeom>
            <a:avLst/>
            <a:gdLst>
              <a:gd name="T0" fmla="*/ 2147483647 w 2762"/>
              <a:gd name="T1" fmla="*/ 2147483647 h 1128"/>
              <a:gd name="T2" fmla="*/ 2147483647 w 2762"/>
              <a:gd name="T3" fmla="*/ 2147483647 h 1128"/>
              <a:gd name="T4" fmla="*/ 2147483647 w 2762"/>
              <a:gd name="T5" fmla="*/ 2147483647 h 1128"/>
              <a:gd name="T6" fmla="*/ 2147483647 w 2762"/>
              <a:gd name="T7" fmla="*/ 2147483647 h 1128"/>
              <a:gd name="T8" fmla="*/ 2147483647 w 2762"/>
              <a:gd name="T9" fmla="*/ 2147483647 h 1128"/>
              <a:gd name="T10" fmla="*/ 2147483647 w 2762"/>
              <a:gd name="T11" fmla="*/ 2147483647 h 1128"/>
              <a:gd name="T12" fmla="*/ 2147483647 w 2762"/>
              <a:gd name="T13" fmla="*/ 2147483647 h 1128"/>
              <a:gd name="T14" fmla="*/ 2147483647 w 2762"/>
              <a:gd name="T15" fmla="*/ 2147483647 h 1128"/>
              <a:gd name="T16" fmla="*/ 2147483647 w 2762"/>
              <a:gd name="T17" fmla="*/ 2147483647 h 1128"/>
              <a:gd name="T18" fmla="*/ 2147483647 w 2762"/>
              <a:gd name="T19" fmla="*/ 2147483647 h 1128"/>
              <a:gd name="T20" fmla="*/ 2147483647 w 2762"/>
              <a:gd name="T21" fmla="*/ 2147483647 h 1128"/>
              <a:gd name="T22" fmla="*/ 2147483647 w 2762"/>
              <a:gd name="T23" fmla="*/ 2147483647 h 1128"/>
              <a:gd name="T24" fmla="*/ 2147483647 w 2762"/>
              <a:gd name="T25" fmla="*/ 2147483647 h 1128"/>
              <a:gd name="T26" fmla="*/ 2147483647 w 2762"/>
              <a:gd name="T27" fmla="*/ 2147483647 h 1128"/>
              <a:gd name="T28" fmla="*/ 2147483647 w 2762"/>
              <a:gd name="T29" fmla="*/ 2147483647 h 1128"/>
              <a:gd name="T30" fmla="*/ 2147483647 w 2762"/>
              <a:gd name="T31" fmla="*/ 2147483647 h 1128"/>
              <a:gd name="T32" fmla="*/ 2147483647 w 2762"/>
              <a:gd name="T33" fmla="*/ 2147483647 h 1128"/>
              <a:gd name="T34" fmla="*/ 2147483647 w 2762"/>
              <a:gd name="T35" fmla="*/ 2147483647 h 1128"/>
              <a:gd name="T36" fmla="*/ 2147483647 w 2762"/>
              <a:gd name="T37" fmla="*/ 2147483647 h 1128"/>
              <a:gd name="T38" fmla="*/ 2147483647 w 2762"/>
              <a:gd name="T39" fmla="*/ 2147483647 h 1128"/>
              <a:gd name="T40" fmla="*/ 2147483647 w 2762"/>
              <a:gd name="T41" fmla="*/ 2147483647 h 1128"/>
              <a:gd name="T42" fmla="*/ 2147483647 w 2762"/>
              <a:gd name="T43" fmla="*/ 2147483647 h 1128"/>
              <a:gd name="T44" fmla="*/ 2147483647 w 2762"/>
              <a:gd name="T45" fmla="*/ 2147483647 h 1128"/>
              <a:gd name="T46" fmla="*/ 2147483647 w 2762"/>
              <a:gd name="T47" fmla="*/ 2147483647 h 1128"/>
              <a:gd name="T48" fmla="*/ 2147483647 w 2762"/>
              <a:gd name="T49" fmla="*/ 2147483647 h 1128"/>
              <a:gd name="T50" fmla="*/ 2147483647 w 2762"/>
              <a:gd name="T51" fmla="*/ 2147483647 h 1128"/>
              <a:gd name="T52" fmla="*/ 2147483647 w 2762"/>
              <a:gd name="T53" fmla="*/ 2147483647 h 1128"/>
              <a:gd name="T54" fmla="*/ 2147483647 w 2762"/>
              <a:gd name="T55" fmla="*/ 2147483647 h 1128"/>
              <a:gd name="T56" fmla="*/ 2147483647 w 2762"/>
              <a:gd name="T57" fmla="*/ 2147483647 h 1128"/>
              <a:gd name="T58" fmla="*/ 2147483647 w 2762"/>
              <a:gd name="T59" fmla="*/ 2147483647 h 1128"/>
              <a:gd name="T60" fmla="*/ 2147483647 w 2762"/>
              <a:gd name="T61" fmla="*/ 2147483647 h 1128"/>
              <a:gd name="T62" fmla="*/ 2147483647 w 2762"/>
              <a:gd name="T63" fmla="*/ 2147483647 h 1128"/>
              <a:gd name="T64" fmla="*/ 2147483647 w 2762"/>
              <a:gd name="T65" fmla="*/ 2147483647 h 1128"/>
              <a:gd name="T66" fmla="*/ 2147483647 w 2762"/>
              <a:gd name="T67" fmla="*/ 2147483647 h 1128"/>
              <a:gd name="T68" fmla="*/ 2147483647 w 2762"/>
              <a:gd name="T69" fmla="*/ 2147483647 h 1128"/>
              <a:gd name="T70" fmla="*/ 2147483647 w 2762"/>
              <a:gd name="T71" fmla="*/ 2147483647 h 1128"/>
              <a:gd name="T72" fmla="*/ 2147483647 w 2762"/>
              <a:gd name="T73" fmla="*/ 2147483647 h 1128"/>
              <a:gd name="T74" fmla="*/ 2147483647 w 2762"/>
              <a:gd name="T75" fmla="*/ 2147483647 h 1128"/>
              <a:gd name="T76" fmla="*/ 2147483647 w 2762"/>
              <a:gd name="T77" fmla="*/ 2147483647 h 1128"/>
              <a:gd name="T78" fmla="*/ 2147483647 w 2762"/>
              <a:gd name="T79" fmla="*/ 2147483647 h 1128"/>
              <a:gd name="T80" fmla="*/ 2147483647 w 2762"/>
              <a:gd name="T81" fmla="*/ 2147483647 h 1128"/>
              <a:gd name="T82" fmla="*/ 2147483647 w 2762"/>
              <a:gd name="T83" fmla="*/ 2147483647 h 1128"/>
              <a:gd name="T84" fmla="*/ 2147483647 w 2762"/>
              <a:gd name="T85" fmla="*/ 2147483647 h 1128"/>
              <a:gd name="T86" fmla="*/ 2147483647 w 2762"/>
              <a:gd name="T87" fmla="*/ 2147483647 h 1128"/>
              <a:gd name="T88" fmla="*/ 2147483647 w 2762"/>
              <a:gd name="T89" fmla="*/ 2147483647 h 1128"/>
              <a:gd name="T90" fmla="*/ 2147483647 w 2762"/>
              <a:gd name="T91" fmla="*/ 2147483647 h 1128"/>
              <a:gd name="T92" fmla="*/ 2147483647 w 2762"/>
              <a:gd name="T93" fmla="*/ 2147483647 h 1128"/>
              <a:gd name="T94" fmla="*/ 2147483647 w 2762"/>
              <a:gd name="T95" fmla="*/ 2147483647 h 1128"/>
              <a:gd name="T96" fmla="*/ 2147483647 w 2762"/>
              <a:gd name="T97" fmla="*/ 2147483647 h 1128"/>
              <a:gd name="T98" fmla="*/ 2147483647 w 2762"/>
              <a:gd name="T99" fmla="*/ 2147483647 h 1128"/>
              <a:gd name="T100" fmla="*/ 2147483647 w 2762"/>
              <a:gd name="T101" fmla="*/ 2147483647 h 1128"/>
              <a:gd name="T102" fmla="*/ 2147483647 w 2762"/>
              <a:gd name="T103" fmla="*/ 2147483647 h 1128"/>
              <a:gd name="T104" fmla="*/ 2147483647 w 2762"/>
              <a:gd name="T105" fmla="*/ 2147483647 h 1128"/>
              <a:gd name="T106" fmla="*/ 2147483647 w 2762"/>
              <a:gd name="T107" fmla="*/ 2147483647 h 1128"/>
              <a:gd name="T108" fmla="*/ 2147483647 w 2762"/>
              <a:gd name="T109" fmla="*/ 2147483647 h 1128"/>
              <a:gd name="T110" fmla="*/ 0 w 2762"/>
              <a:gd name="T111" fmla="*/ 2147483647 h 1128"/>
              <a:gd name="T112" fmla="*/ 2147483647 w 2762"/>
              <a:gd name="T113" fmla="*/ 2147483647 h 1128"/>
              <a:gd name="T114" fmla="*/ 2147483647 w 2762"/>
              <a:gd name="T115" fmla="*/ 2147483647 h 1128"/>
              <a:gd name="T116" fmla="*/ 2147483647 w 2762"/>
              <a:gd name="T117" fmla="*/ 2147483647 h 112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62" h="1128">
                <a:moveTo>
                  <a:pt x="23" y="1124"/>
                </a:moveTo>
                <a:cubicBezTo>
                  <a:pt x="29" y="1125"/>
                  <a:pt x="38" y="1123"/>
                  <a:pt x="45" y="1124"/>
                </a:cubicBezTo>
                <a:cubicBezTo>
                  <a:pt x="57" y="1122"/>
                  <a:pt x="68" y="1124"/>
                  <a:pt x="79" y="1124"/>
                </a:cubicBezTo>
                <a:cubicBezTo>
                  <a:pt x="88" y="1124"/>
                  <a:pt x="91" y="1125"/>
                  <a:pt x="101" y="1124"/>
                </a:cubicBezTo>
                <a:cubicBezTo>
                  <a:pt x="103" y="1124"/>
                  <a:pt x="105" y="1124"/>
                  <a:pt x="106" y="1124"/>
                </a:cubicBezTo>
                <a:cubicBezTo>
                  <a:pt x="109" y="1125"/>
                  <a:pt x="112" y="1124"/>
                  <a:pt x="116" y="1124"/>
                </a:cubicBezTo>
                <a:cubicBezTo>
                  <a:pt x="126" y="1123"/>
                  <a:pt x="137" y="1122"/>
                  <a:pt x="147" y="1123"/>
                </a:cubicBezTo>
                <a:cubicBezTo>
                  <a:pt x="159" y="1124"/>
                  <a:pt x="171" y="1124"/>
                  <a:pt x="183" y="1124"/>
                </a:cubicBezTo>
                <a:cubicBezTo>
                  <a:pt x="196" y="1123"/>
                  <a:pt x="209" y="1123"/>
                  <a:pt x="222" y="1123"/>
                </a:cubicBezTo>
                <a:cubicBezTo>
                  <a:pt x="234" y="1123"/>
                  <a:pt x="247" y="1123"/>
                  <a:pt x="257" y="1125"/>
                </a:cubicBezTo>
                <a:cubicBezTo>
                  <a:pt x="263" y="1123"/>
                  <a:pt x="270" y="1124"/>
                  <a:pt x="276" y="1123"/>
                </a:cubicBezTo>
                <a:cubicBezTo>
                  <a:pt x="283" y="1123"/>
                  <a:pt x="290" y="1123"/>
                  <a:pt x="297" y="1123"/>
                </a:cubicBezTo>
                <a:cubicBezTo>
                  <a:pt x="299" y="1121"/>
                  <a:pt x="305" y="1121"/>
                  <a:pt x="309" y="1119"/>
                </a:cubicBezTo>
                <a:cubicBezTo>
                  <a:pt x="318" y="1123"/>
                  <a:pt x="331" y="1124"/>
                  <a:pt x="344" y="1125"/>
                </a:cubicBezTo>
                <a:cubicBezTo>
                  <a:pt x="352" y="1125"/>
                  <a:pt x="361" y="1124"/>
                  <a:pt x="369" y="1124"/>
                </a:cubicBezTo>
                <a:cubicBezTo>
                  <a:pt x="377" y="1123"/>
                  <a:pt x="385" y="1125"/>
                  <a:pt x="393" y="1123"/>
                </a:cubicBezTo>
                <a:cubicBezTo>
                  <a:pt x="395" y="1123"/>
                  <a:pt x="398" y="1123"/>
                  <a:pt x="401" y="1123"/>
                </a:cubicBezTo>
                <a:cubicBezTo>
                  <a:pt x="407" y="1125"/>
                  <a:pt x="414" y="1125"/>
                  <a:pt x="422" y="1127"/>
                </a:cubicBezTo>
                <a:cubicBezTo>
                  <a:pt x="432" y="1126"/>
                  <a:pt x="443" y="1126"/>
                  <a:pt x="454" y="1126"/>
                </a:cubicBezTo>
                <a:cubicBezTo>
                  <a:pt x="457" y="1126"/>
                  <a:pt x="460" y="1125"/>
                  <a:pt x="463" y="1126"/>
                </a:cubicBezTo>
                <a:cubicBezTo>
                  <a:pt x="467" y="1126"/>
                  <a:pt x="471" y="1127"/>
                  <a:pt x="476" y="1127"/>
                </a:cubicBezTo>
                <a:cubicBezTo>
                  <a:pt x="482" y="1127"/>
                  <a:pt x="487" y="1127"/>
                  <a:pt x="493" y="1127"/>
                </a:cubicBezTo>
                <a:cubicBezTo>
                  <a:pt x="502" y="1126"/>
                  <a:pt x="511" y="1127"/>
                  <a:pt x="519" y="1128"/>
                </a:cubicBezTo>
                <a:cubicBezTo>
                  <a:pt x="521" y="1128"/>
                  <a:pt x="522" y="1128"/>
                  <a:pt x="523" y="1128"/>
                </a:cubicBezTo>
                <a:cubicBezTo>
                  <a:pt x="534" y="1126"/>
                  <a:pt x="546" y="1127"/>
                  <a:pt x="558" y="1126"/>
                </a:cubicBezTo>
                <a:cubicBezTo>
                  <a:pt x="562" y="1126"/>
                  <a:pt x="566" y="1125"/>
                  <a:pt x="570" y="1126"/>
                </a:cubicBezTo>
                <a:cubicBezTo>
                  <a:pt x="572" y="1127"/>
                  <a:pt x="577" y="1126"/>
                  <a:pt x="580" y="1125"/>
                </a:cubicBezTo>
                <a:cubicBezTo>
                  <a:pt x="584" y="1125"/>
                  <a:pt x="585" y="1127"/>
                  <a:pt x="589" y="1125"/>
                </a:cubicBezTo>
                <a:cubicBezTo>
                  <a:pt x="592" y="1124"/>
                  <a:pt x="595" y="1126"/>
                  <a:pt x="600" y="1126"/>
                </a:cubicBezTo>
                <a:cubicBezTo>
                  <a:pt x="614" y="1125"/>
                  <a:pt x="629" y="1125"/>
                  <a:pt x="643" y="1125"/>
                </a:cubicBezTo>
                <a:cubicBezTo>
                  <a:pt x="658" y="1124"/>
                  <a:pt x="671" y="1124"/>
                  <a:pt x="686" y="1123"/>
                </a:cubicBezTo>
                <a:cubicBezTo>
                  <a:pt x="703" y="1121"/>
                  <a:pt x="736" y="1121"/>
                  <a:pt x="756" y="1123"/>
                </a:cubicBezTo>
                <a:cubicBezTo>
                  <a:pt x="763" y="1124"/>
                  <a:pt x="768" y="1123"/>
                  <a:pt x="774" y="1122"/>
                </a:cubicBezTo>
                <a:cubicBezTo>
                  <a:pt x="781" y="1121"/>
                  <a:pt x="789" y="1120"/>
                  <a:pt x="797" y="1121"/>
                </a:cubicBezTo>
                <a:cubicBezTo>
                  <a:pt x="804" y="1122"/>
                  <a:pt x="811" y="1121"/>
                  <a:pt x="818" y="1120"/>
                </a:cubicBezTo>
                <a:cubicBezTo>
                  <a:pt x="823" y="1120"/>
                  <a:pt x="827" y="1119"/>
                  <a:pt x="832" y="1120"/>
                </a:cubicBezTo>
                <a:cubicBezTo>
                  <a:pt x="833" y="1120"/>
                  <a:pt x="835" y="1120"/>
                  <a:pt x="836" y="1120"/>
                </a:cubicBezTo>
                <a:cubicBezTo>
                  <a:pt x="845" y="1118"/>
                  <a:pt x="853" y="1118"/>
                  <a:pt x="863" y="1118"/>
                </a:cubicBezTo>
                <a:cubicBezTo>
                  <a:pt x="877" y="1118"/>
                  <a:pt x="891" y="1118"/>
                  <a:pt x="905" y="1117"/>
                </a:cubicBezTo>
                <a:cubicBezTo>
                  <a:pt x="912" y="1117"/>
                  <a:pt x="917" y="1115"/>
                  <a:pt x="924" y="1116"/>
                </a:cubicBezTo>
                <a:cubicBezTo>
                  <a:pt x="927" y="1116"/>
                  <a:pt x="929" y="1117"/>
                  <a:pt x="933" y="1116"/>
                </a:cubicBezTo>
                <a:cubicBezTo>
                  <a:pt x="935" y="1115"/>
                  <a:pt x="939" y="1116"/>
                  <a:pt x="944" y="1116"/>
                </a:cubicBezTo>
                <a:cubicBezTo>
                  <a:pt x="958" y="1116"/>
                  <a:pt x="958" y="1117"/>
                  <a:pt x="972" y="1115"/>
                </a:cubicBezTo>
                <a:cubicBezTo>
                  <a:pt x="973" y="1115"/>
                  <a:pt x="974" y="1114"/>
                  <a:pt x="976" y="1114"/>
                </a:cubicBezTo>
                <a:cubicBezTo>
                  <a:pt x="991" y="1115"/>
                  <a:pt x="1005" y="1112"/>
                  <a:pt x="1020" y="1112"/>
                </a:cubicBezTo>
                <a:cubicBezTo>
                  <a:pt x="1025" y="1108"/>
                  <a:pt x="1025" y="1108"/>
                  <a:pt x="1036" y="1109"/>
                </a:cubicBezTo>
                <a:cubicBezTo>
                  <a:pt x="1045" y="1111"/>
                  <a:pt x="1055" y="1111"/>
                  <a:pt x="1065" y="1111"/>
                </a:cubicBezTo>
                <a:cubicBezTo>
                  <a:pt x="1070" y="1110"/>
                  <a:pt x="1076" y="1110"/>
                  <a:pt x="1080" y="1110"/>
                </a:cubicBezTo>
                <a:cubicBezTo>
                  <a:pt x="1093" y="1112"/>
                  <a:pt x="1104" y="1110"/>
                  <a:pt x="1115" y="1109"/>
                </a:cubicBezTo>
                <a:cubicBezTo>
                  <a:pt x="1122" y="1108"/>
                  <a:pt x="1130" y="1107"/>
                  <a:pt x="1135" y="1108"/>
                </a:cubicBezTo>
                <a:cubicBezTo>
                  <a:pt x="1143" y="1109"/>
                  <a:pt x="1148" y="1108"/>
                  <a:pt x="1152" y="1107"/>
                </a:cubicBezTo>
                <a:cubicBezTo>
                  <a:pt x="1160" y="1108"/>
                  <a:pt x="1166" y="1109"/>
                  <a:pt x="1173" y="1110"/>
                </a:cubicBezTo>
                <a:cubicBezTo>
                  <a:pt x="1187" y="1106"/>
                  <a:pt x="1203" y="1107"/>
                  <a:pt x="1219" y="1106"/>
                </a:cubicBezTo>
                <a:cubicBezTo>
                  <a:pt x="1222" y="1109"/>
                  <a:pt x="1230" y="1107"/>
                  <a:pt x="1235" y="1108"/>
                </a:cubicBezTo>
                <a:cubicBezTo>
                  <a:pt x="1239" y="1109"/>
                  <a:pt x="1247" y="1108"/>
                  <a:pt x="1254" y="1108"/>
                </a:cubicBezTo>
                <a:cubicBezTo>
                  <a:pt x="1259" y="1108"/>
                  <a:pt x="1264" y="1108"/>
                  <a:pt x="1270" y="1108"/>
                </a:cubicBezTo>
                <a:cubicBezTo>
                  <a:pt x="1277" y="1109"/>
                  <a:pt x="1286" y="1108"/>
                  <a:pt x="1294" y="1107"/>
                </a:cubicBezTo>
                <a:cubicBezTo>
                  <a:pt x="1296" y="1107"/>
                  <a:pt x="1298" y="1106"/>
                  <a:pt x="1300" y="1105"/>
                </a:cubicBezTo>
                <a:cubicBezTo>
                  <a:pt x="1304" y="1105"/>
                  <a:pt x="1310" y="1104"/>
                  <a:pt x="1313" y="1105"/>
                </a:cubicBezTo>
                <a:cubicBezTo>
                  <a:pt x="1323" y="1106"/>
                  <a:pt x="1332" y="1105"/>
                  <a:pt x="1342" y="1105"/>
                </a:cubicBezTo>
                <a:cubicBezTo>
                  <a:pt x="1349" y="1105"/>
                  <a:pt x="1357" y="1104"/>
                  <a:pt x="1364" y="1106"/>
                </a:cubicBezTo>
                <a:cubicBezTo>
                  <a:pt x="1367" y="1106"/>
                  <a:pt x="1367" y="1104"/>
                  <a:pt x="1372" y="1104"/>
                </a:cubicBezTo>
                <a:cubicBezTo>
                  <a:pt x="1381" y="1107"/>
                  <a:pt x="1394" y="1105"/>
                  <a:pt x="1405" y="1105"/>
                </a:cubicBezTo>
                <a:cubicBezTo>
                  <a:pt x="1413" y="1103"/>
                  <a:pt x="1422" y="1104"/>
                  <a:pt x="1429" y="1105"/>
                </a:cubicBezTo>
                <a:cubicBezTo>
                  <a:pt x="1435" y="1105"/>
                  <a:pt x="1440" y="1106"/>
                  <a:pt x="1445" y="1105"/>
                </a:cubicBezTo>
                <a:cubicBezTo>
                  <a:pt x="1451" y="1105"/>
                  <a:pt x="1456" y="1106"/>
                  <a:pt x="1462" y="1104"/>
                </a:cubicBezTo>
                <a:cubicBezTo>
                  <a:pt x="1465" y="1104"/>
                  <a:pt x="1471" y="1104"/>
                  <a:pt x="1476" y="1104"/>
                </a:cubicBezTo>
                <a:cubicBezTo>
                  <a:pt x="1489" y="1103"/>
                  <a:pt x="1502" y="1103"/>
                  <a:pt x="1515" y="1103"/>
                </a:cubicBezTo>
                <a:cubicBezTo>
                  <a:pt x="1530" y="1104"/>
                  <a:pt x="1546" y="1103"/>
                  <a:pt x="1562" y="1102"/>
                </a:cubicBezTo>
                <a:cubicBezTo>
                  <a:pt x="1568" y="1102"/>
                  <a:pt x="1573" y="1103"/>
                  <a:pt x="1579" y="1103"/>
                </a:cubicBezTo>
                <a:cubicBezTo>
                  <a:pt x="1585" y="1103"/>
                  <a:pt x="1590" y="1101"/>
                  <a:pt x="1595" y="1100"/>
                </a:cubicBezTo>
                <a:cubicBezTo>
                  <a:pt x="1596" y="1100"/>
                  <a:pt x="1597" y="1100"/>
                  <a:pt x="1598" y="1101"/>
                </a:cubicBezTo>
                <a:cubicBezTo>
                  <a:pt x="1604" y="1102"/>
                  <a:pt x="1612" y="1100"/>
                  <a:pt x="1617" y="1101"/>
                </a:cubicBezTo>
                <a:cubicBezTo>
                  <a:pt x="1629" y="1097"/>
                  <a:pt x="1640" y="1095"/>
                  <a:pt x="1652" y="1098"/>
                </a:cubicBezTo>
                <a:cubicBezTo>
                  <a:pt x="1657" y="1098"/>
                  <a:pt x="1662" y="1099"/>
                  <a:pt x="1665" y="1098"/>
                </a:cubicBezTo>
                <a:cubicBezTo>
                  <a:pt x="1669" y="1097"/>
                  <a:pt x="1674" y="1097"/>
                  <a:pt x="1678" y="1097"/>
                </a:cubicBezTo>
                <a:cubicBezTo>
                  <a:pt x="1684" y="1097"/>
                  <a:pt x="1691" y="1096"/>
                  <a:pt x="1696" y="1096"/>
                </a:cubicBezTo>
                <a:cubicBezTo>
                  <a:pt x="1703" y="1097"/>
                  <a:pt x="1708" y="1096"/>
                  <a:pt x="1714" y="1096"/>
                </a:cubicBezTo>
                <a:cubicBezTo>
                  <a:pt x="1718" y="1096"/>
                  <a:pt x="1721" y="1094"/>
                  <a:pt x="1726" y="1095"/>
                </a:cubicBezTo>
                <a:cubicBezTo>
                  <a:pt x="1729" y="1096"/>
                  <a:pt x="1735" y="1096"/>
                  <a:pt x="1739" y="1094"/>
                </a:cubicBezTo>
                <a:cubicBezTo>
                  <a:pt x="1741" y="1094"/>
                  <a:pt x="1744" y="1094"/>
                  <a:pt x="1747" y="1094"/>
                </a:cubicBezTo>
                <a:cubicBezTo>
                  <a:pt x="1759" y="1096"/>
                  <a:pt x="1766" y="1096"/>
                  <a:pt x="1780" y="1095"/>
                </a:cubicBezTo>
                <a:cubicBezTo>
                  <a:pt x="1783" y="1095"/>
                  <a:pt x="1788" y="1094"/>
                  <a:pt x="1789" y="1095"/>
                </a:cubicBezTo>
                <a:cubicBezTo>
                  <a:pt x="1794" y="1096"/>
                  <a:pt x="1799" y="1095"/>
                  <a:pt x="1804" y="1095"/>
                </a:cubicBezTo>
                <a:cubicBezTo>
                  <a:pt x="1811" y="1095"/>
                  <a:pt x="1817" y="1095"/>
                  <a:pt x="1825" y="1095"/>
                </a:cubicBezTo>
                <a:cubicBezTo>
                  <a:pt x="1827" y="1093"/>
                  <a:pt x="1832" y="1092"/>
                  <a:pt x="1836" y="1092"/>
                </a:cubicBezTo>
                <a:cubicBezTo>
                  <a:pt x="1843" y="1092"/>
                  <a:pt x="1848" y="1095"/>
                  <a:pt x="1856" y="1092"/>
                </a:cubicBezTo>
                <a:cubicBezTo>
                  <a:pt x="1858" y="1091"/>
                  <a:pt x="1864" y="1091"/>
                  <a:pt x="1869" y="1092"/>
                </a:cubicBezTo>
                <a:cubicBezTo>
                  <a:pt x="1878" y="1093"/>
                  <a:pt x="1889" y="1091"/>
                  <a:pt x="1898" y="1093"/>
                </a:cubicBezTo>
                <a:cubicBezTo>
                  <a:pt x="1909" y="1090"/>
                  <a:pt x="1922" y="1091"/>
                  <a:pt x="1934" y="1091"/>
                </a:cubicBezTo>
                <a:cubicBezTo>
                  <a:pt x="1937" y="1090"/>
                  <a:pt x="1941" y="1091"/>
                  <a:pt x="1943" y="1090"/>
                </a:cubicBezTo>
                <a:cubicBezTo>
                  <a:pt x="1950" y="1088"/>
                  <a:pt x="1958" y="1089"/>
                  <a:pt x="1964" y="1090"/>
                </a:cubicBezTo>
                <a:cubicBezTo>
                  <a:pt x="1970" y="1091"/>
                  <a:pt x="1976" y="1091"/>
                  <a:pt x="1981" y="1090"/>
                </a:cubicBezTo>
                <a:cubicBezTo>
                  <a:pt x="1986" y="1089"/>
                  <a:pt x="1992" y="1089"/>
                  <a:pt x="1995" y="1089"/>
                </a:cubicBezTo>
                <a:cubicBezTo>
                  <a:pt x="2001" y="1090"/>
                  <a:pt x="2005" y="1090"/>
                  <a:pt x="2010" y="1090"/>
                </a:cubicBezTo>
                <a:cubicBezTo>
                  <a:pt x="2017" y="1089"/>
                  <a:pt x="2024" y="1087"/>
                  <a:pt x="2031" y="1089"/>
                </a:cubicBezTo>
                <a:cubicBezTo>
                  <a:pt x="2032" y="1089"/>
                  <a:pt x="2034" y="1088"/>
                  <a:pt x="2035" y="1088"/>
                </a:cubicBezTo>
                <a:cubicBezTo>
                  <a:pt x="2039" y="1088"/>
                  <a:pt x="2043" y="1087"/>
                  <a:pt x="2046" y="1088"/>
                </a:cubicBezTo>
                <a:cubicBezTo>
                  <a:pt x="2051" y="1089"/>
                  <a:pt x="2055" y="1089"/>
                  <a:pt x="2059" y="1088"/>
                </a:cubicBezTo>
                <a:cubicBezTo>
                  <a:pt x="2061" y="1087"/>
                  <a:pt x="2064" y="1087"/>
                  <a:pt x="2066" y="1087"/>
                </a:cubicBezTo>
                <a:cubicBezTo>
                  <a:pt x="2072" y="1087"/>
                  <a:pt x="2079" y="1087"/>
                  <a:pt x="2083" y="1086"/>
                </a:cubicBezTo>
                <a:cubicBezTo>
                  <a:pt x="2089" y="1084"/>
                  <a:pt x="2092" y="1087"/>
                  <a:pt x="2098" y="1086"/>
                </a:cubicBezTo>
                <a:cubicBezTo>
                  <a:pt x="2103" y="1086"/>
                  <a:pt x="2109" y="1085"/>
                  <a:pt x="2114" y="1087"/>
                </a:cubicBezTo>
                <a:cubicBezTo>
                  <a:pt x="2114" y="1087"/>
                  <a:pt x="2116" y="1087"/>
                  <a:pt x="2118" y="1086"/>
                </a:cubicBezTo>
                <a:cubicBezTo>
                  <a:pt x="2125" y="1085"/>
                  <a:pt x="2132" y="1084"/>
                  <a:pt x="2139" y="1084"/>
                </a:cubicBezTo>
                <a:cubicBezTo>
                  <a:pt x="2144" y="1083"/>
                  <a:pt x="2150" y="1083"/>
                  <a:pt x="2156" y="1082"/>
                </a:cubicBezTo>
                <a:cubicBezTo>
                  <a:pt x="2171" y="1079"/>
                  <a:pt x="2187" y="1077"/>
                  <a:pt x="2204" y="1077"/>
                </a:cubicBezTo>
                <a:cubicBezTo>
                  <a:pt x="2208" y="1075"/>
                  <a:pt x="2214" y="1074"/>
                  <a:pt x="2220" y="1074"/>
                </a:cubicBezTo>
                <a:cubicBezTo>
                  <a:pt x="2230" y="1074"/>
                  <a:pt x="2232" y="1078"/>
                  <a:pt x="2239" y="1079"/>
                </a:cubicBezTo>
                <a:cubicBezTo>
                  <a:pt x="2244" y="1080"/>
                  <a:pt x="2250" y="1078"/>
                  <a:pt x="2256" y="1079"/>
                </a:cubicBezTo>
                <a:cubicBezTo>
                  <a:pt x="2261" y="1080"/>
                  <a:pt x="2267" y="1077"/>
                  <a:pt x="2275" y="1079"/>
                </a:cubicBezTo>
                <a:cubicBezTo>
                  <a:pt x="2279" y="1080"/>
                  <a:pt x="2284" y="1081"/>
                  <a:pt x="2288" y="1083"/>
                </a:cubicBezTo>
                <a:cubicBezTo>
                  <a:pt x="2299" y="1083"/>
                  <a:pt x="2309" y="1084"/>
                  <a:pt x="2319" y="1083"/>
                </a:cubicBezTo>
                <a:cubicBezTo>
                  <a:pt x="2319" y="1083"/>
                  <a:pt x="2320" y="1083"/>
                  <a:pt x="2321" y="1084"/>
                </a:cubicBezTo>
                <a:cubicBezTo>
                  <a:pt x="2330" y="1085"/>
                  <a:pt x="2339" y="1083"/>
                  <a:pt x="2347" y="1084"/>
                </a:cubicBezTo>
                <a:cubicBezTo>
                  <a:pt x="2356" y="1082"/>
                  <a:pt x="2366" y="1084"/>
                  <a:pt x="2376" y="1082"/>
                </a:cubicBezTo>
                <a:cubicBezTo>
                  <a:pt x="2386" y="1079"/>
                  <a:pt x="2400" y="1078"/>
                  <a:pt x="2412" y="1076"/>
                </a:cubicBezTo>
                <a:cubicBezTo>
                  <a:pt x="2423" y="1073"/>
                  <a:pt x="2434" y="1073"/>
                  <a:pt x="2445" y="1076"/>
                </a:cubicBezTo>
                <a:cubicBezTo>
                  <a:pt x="2450" y="1077"/>
                  <a:pt x="2456" y="1078"/>
                  <a:pt x="2463" y="1077"/>
                </a:cubicBezTo>
                <a:cubicBezTo>
                  <a:pt x="2468" y="1078"/>
                  <a:pt x="2473" y="1080"/>
                  <a:pt x="2475" y="1082"/>
                </a:cubicBezTo>
                <a:cubicBezTo>
                  <a:pt x="2478" y="1082"/>
                  <a:pt x="2480" y="1082"/>
                  <a:pt x="2481" y="1082"/>
                </a:cubicBezTo>
                <a:cubicBezTo>
                  <a:pt x="2490" y="1080"/>
                  <a:pt x="2500" y="1077"/>
                  <a:pt x="2511" y="1078"/>
                </a:cubicBezTo>
                <a:cubicBezTo>
                  <a:pt x="2512" y="1078"/>
                  <a:pt x="2514" y="1077"/>
                  <a:pt x="2515" y="1077"/>
                </a:cubicBezTo>
                <a:cubicBezTo>
                  <a:pt x="2519" y="1076"/>
                  <a:pt x="2522" y="1076"/>
                  <a:pt x="2526" y="1075"/>
                </a:cubicBezTo>
                <a:cubicBezTo>
                  <a:pt x="2532" y="1074"/>
                  <a:pt x="2540" y="1076"/>
                  <a:pt x="2547" y="1074"/>
                </a:cubicBezTo>
                <a:cubicBezTo>
                  <a:pt x="2547" y="1074"/>
                  <a:pt x="2547" y="1074"/>
                  <a:pt x="2548" y="1074"/>
                </a:cubicBezTo>
                <a:cubicBezTo>
                  <a:pt x="2551" y="1075"/>
                  <a:pt x="2556" y="1074"/>
                  <a:pt x="2559" y="1074"/>
                </a:cubicBezTo>
                <a:cubicBezTo>
                  <a:pt x="2573" y="1077"/>
                  <a:pt x="2582" y="1072"/>
                  <a:pt x="2594" y="1071"/>
                </a:cubicBezTo>
                <a:cubicBezTo>
                  <a:pt x="2597" y="1067"/>
                  <a:pt x="2609" y="1066"/>
                  <a:pt x="2617" y="1064"/>
                </a:cubicBezTo>
                <a:cubicBezTo>
                  <a:pt x="2625" y="1065"/>
                  <a:pt x="2625" y="1065"/>
                  <a:pt x="2637" y="1063"/>
                </a:cubicBezTo>
                <a:cubicBezTo>
                  <a:pt x="2656" y="1063"/>
                  <a:pt x="2681" y="1048"/>
                  <a:pt x="2684" y="1047"/>
                </a:cubicBezTo>
                <a:cubicBezTo>
                  <a:pt x="2689" y="1045"/>
                  <a:pt x="2678" y="1033"/>
                  <a:pt x="2678" y="1032"/>
                </a:cubicBezTo>
                <a:cubicBezTo>
                  <a:pt x="2675" y="1031"/>
                  <a:pt x="2663" y="984"/>
                  <a:pt x="2670" y="983"/>
                </a:cubicBezTo>
                <a:cubicBezTo>
                  <a:pt x="2673" y="982"/>
                  <a:pt x="2676" y="982"/>
                  <a:pt x="2677" y="982"/>
                </a:cubicBezTo>
                <a:cubicBezTo>
                  <a:pt x="2682" y="983"/>
                  <a:pt x="2688" y="983"/>
                  <a:pt x="2693" y="983"/>
                </a:cubicBezTo>
                <a:cubicBezTo>
                  <a:pt x="2700" y="983"/>
                  <a:pt x="2706" y="982"/>
                  <a:pt x="2713" y="981"/>
                </a:cubicBezTo>
                <a:cubicBezTo>
                  <a:pt x="2719" y="980"/>
                  <a:pt x="2719" y="977"/>
                  <a:pt x="2721" y="976"/>
                </a:cubicBezTo>
                <a:cubicBezTo>
                  <a:pt x="2715" y="977"/>
                  <a:pt x="2688" y="980"/>
                  <a:pt x="2696" y="977"/>
                </a:cubicBezTo>
                <a:cubicBezTo>
                  <a:pt x="2697" y="977"/>
                  <a:pt x="2700" y="977"/>
                  <a:pt x="2702" y="977"/>
                </a:cubicBezTo>
                <a:cubicBezTo>
                  <a:pt x="2711" y="979"/>
                  <a:pt x="2723" y="973"/>
                  <a:pt x="2724" y="970"/>
                </a:cubicBezTo>
                <a:cubicBezTo>
                  <a:pt x="2733" y="970"/>
                  <a:pt x="2728" y="969"/>
                  <a:pt x="2736" y="968"/>
                </a:cubicBezTo>
                <a:cubicBezTo>
                  <a:pt x="2743" y="967"/>
                  <a:pt x="2750" y="967"/>
                  <a:pt x="2751" y="964"/>
                </a:cubicBezTo>
                <a:cubicBezTo>
                  <a:pt x="2752" y="963"/>
                  <a:pt x="2755" y="962"/>
                  <a:pt x="2757" y="962"/>
                </a:cubicBezTo>
                <a:cubicBezTo>
                  <a:pt x="2761" y="961"/>
                  <a:pt x="2762" y="950"/>
                  <a:pt x="2759" y="950"/>
                </a:cubicBezTo>
                <a:cubicBezTo>
                  <a:pt x="2762" y="949"/>
                  <a:pt x="2758" y="920"/>
                  <a:pt x="2759" y="916"/>
                </a:cubicBezTo>
                <a:cubicBezTo>
                  <a:pt x="2760" y="914"/>
                  <a:pt x="2754" y="911"/>
                  <a:pt x="2759" y="909"/>
                </a:cubicBezTo>
                <a:cubicBezTo>
                  <a:pt x="2759" y="908"/>
                  <a:pt x="2759" y="908"/>
                  <a:pt x="2759" y="908"/>
                </a:cubicBezTo>
                <a:cubicBezTo>
                  <a:pt x="2754" y="905"/>
                  <a:pt x="2756" y="902"/>
                  <a:pt x="2751" y="899"/>
                </a:cubicBezTo>
                <a:cubicBezTo>
                  <a:pt x="2750" y="899"/>
                  <a:pt x="2748" y="899"/>
                  <a:pt x="2746" y="899"/>
                </a:cubicBezTo>
                <a:cubicBezTo>
                  <a:pt x="2747" y="898"/>
                  <a:pt x="2749" y="898"/>
                  <a:pt x="2749" y="898"/>
                </a:cubicBezTo>
                <a:cubicBezTo>
                  <a:pt x="2742" y="894"/>
                  <a:pt x="2747" y="892"/>
                  <a:pt x="2753" y="889"/>
                </a:cubicBezTo>
                <a:cubicBezTo>
                  <a:pt x="2756" y="887"/>
                  <a:pt x="2741" y="853"/>
                  <a:pt x="2744" y="852"/>
                </a:cubicBezTo>
                <a:cubicBezTo>
                  <a:pt x="2747" y="850"/>
                  <a:pt x="2750" y="838"/>
                  <a:pt x="2758" y="836"/>
                </a:cubicBezTo>
                <a:cubicBezTo>
                  <a:pt x="2752" y="834"/>
                  <a:pt x="2760" y="832"/>
                  <a:pt x="2756" y="830"/>
                </a:cubicBezTo>
                <a:cubicBezTo>
                  <a:pt x="2753" y="828"/>
                  <a:pt x="2748" y="828"/>
                  <a:pt x="2747" y="826"/>
                </a:cubicBezTo>
                <a:cubicBezTo>
                  <a:pt x="2743" y="821"/>
                  <a:pt x="2741" y="817"/>
                  <a:pt x="2749" y="812"/>
                </a:cubicBezTo>
                <a:cubicBezTo>
                  <a:pt x="2751" y="811"/>
                  <a:pt x="2749" y="809"/>
                  <a:pt x="2756" y="809"/>
                </a:cubicBezTo>
                <a:cubicBezTo>
                  <a:pt x="2756" y="808"/>
                  <a:pt x="2760" y="807"/>
                  <a:pt x="2759" y="805"/>
                </a:cubicBezTo>
                <a:cubicBezTo>
                  <a:pt x="2759" y="804"/>
                  <a:pt x="2760" y="798"/>
                  <a:pt x="2759" y="797"/>
                </a:cubicBezTo>
                <a:cubicBezTo>
                  <a:pt x="2758" y="796"/>
                  <a:pt x="2759" y="795"/>
                  <a:pt x="2758" y="795"/>
                </a:cubicBezTo>
                <a:cubicBezTo>
                  <a:pt x="2753" y="794"/>
                  <a:pt x="2757" y="792"/>
                  <a:pt x="2755" y="789"/>
                </a:cubicBezTo>
                <a:cubicBezTo>
                  <a:pt x="2757" y="789"/>
                  <a:pt x="2759" y="779"/>
                  <a:pt x="2755" y="778"/>
                </a:cubicBezTo>
                <a:cubicBezTo>
                  <a:pt x="2752" y="777"/>
                  <a:pt x="2752" y="775"/>
                  <a:pt x="2752" y="774"/>
                </a:cubicBezTo>
                <a:cubicBezTo>
                  <a:pt x="2752" y="771"/>
                  <a:pt x="2750" y="769"/>
                  <a:pt x="2746" y="767"/>
                </a:cubicBezTo>
                <a:cubicBezTo>
                  <a:pt x="2743" y="765"/>
                  <a:pt x="2739" y="764"/>
                  <a:pt x="2737" y="763"/>
                </a:cubicBezTo>
                <a:cubicBezTo>
                  <a:pt x="2740" y="759"/>
                  <a:pt x="2742" y="755"/>
                  <a:pt x="2746" y="752"/>
                </a:cubicBezTo>
                <a:cubicBezTo>
                  <a:pt x="2749" y="751"/>
                  <a:pt x="2749" y="749"/>
                  <a:pt x="2748" y="748"/>
                </a:cubicBezTo>
                <a:cubicBezTo>
                  <a:pt x="2745" y="746"/>
                  <a:pt x="2745" y="744"/>
                  <a:pt x="2748" y="742"/>
                </a:cubicBezTo>
                <a:cubicBezTo>
                  <a:pt x="2750" y="740"/>
                  <a:pt x="2745" y="737"/>
                  <a:pt x="2742" y="736"/>
                </a:cubicBezTo>
                <a:cubicBezTo>
                  <a:pt x="2741" y="734"/>
                  <a:pt x="2745" y="734"/>
                  <a:pt x="2744" y="733"/>
                </a:cubicBezTo>
                <a:cubicBezTo>
                  <a:pt x="2738" y="730"/>
                  <a:pt x="2738" y="730"/>
                  <a:pt x="2741" y="727"/>
                </a:cubicBezTo>
                <a:cubicBezTo>
                  <a:pt x="2746" y="721"/>
                  <a:pt x="2746" y="721"/>
                  <a:pt x="2735" y="716"/>
                </a:cubicBezTo>
                <a:cubicBezTo>
                  <a:pt x="2734" y="716"/>
                  <a:pt x="2735" y="715"/>
                  <a:pt x="2735" y="714"/>
                </a:cubicBezTo>
                <a:cubicBezTo>
                  <a:pt x="2743" y="712"/>
                  <a:pt x="2743" y="709"/>
                  <a:pt x="2750" y="707"/>
                </a:cubicBezTo>
                <a:cubicBezTo>
                  <a:pt x="2750" y="704"/>
                  <a:pt x="2750" y="701"/>
                  <a:pt x="2750" y="698"/>
                </a:cubicBezTo>
                <a:cubicBezTo>
                  <a:pt x="2750" y="698"/>
                  <a:pt x="2750" y="698"/>
                  <a:pt x="2749" y="697"/>
                </a:cubicBezTo>
                <a:cubicBezTo>
                  <a:pt x="2744" y="696"/>
                  <a:pt x="2746" y="694"/>
                  <a:pt x="2747" y="692"/>
                </a:cubicBezTo>
                <a:cubicBezTo>
                  <a:pt x="2749" y="690"/>
                  <a:pt x="2745" y="689"/>
                  <a:pt x="2747" y="687"/>
                </a:cubicBezTo>
                <a:cubicBezTo>
                  <a:pt x="2750" y="683"/>
                  <a:pt x="2749" y="683"/>
                  <a:pt x="2747" y="678"/>
                </a:cubicBezTo>
                <a:cubicBezTo>
                  <a:pt x="2746" y="677"/>
                  <a:pt x="2743" y="676"/>
                  <a:pt x="2743" y="675"/>
                </a:cubicBezTo>
                <a:cubicBezTo>
                  <a:pt x="2743" y="673"/>
                  <a:pt x="2742" y="671"/>
                  <a:pt x="2743" y="669"/>
                </a:cubicBezTo>
                <a:cubicBezTo>
                  <a:pt x="2744" y="667"/>
                  <a:pt x="2739" y="665"/>
                  <a:pt x="2740" y="663"/>
                </a:cubicBezTo>
                <a:cubicBezTo>
                  <a:pt x="2741" y="659"/>
                  <a:pt x="2740" y="638"/>
                  <a:pt x="2738" y="636"/>
                </a:cubicBezTo>
                <a:cubicBezTo>
                  <a:pt x="2737" y="634"/>
                  <a:pt x="2732" y="631"/>
                  <a:pt x="2729" y="629"/>
                </a:cubicBezTo>
                <a:cubicBezTo>
                  <a:pt x="2728" y="628"/>
                  <a:pt x="2731" y="625"/>
                  <a:pt x="2725" y="623"/>
                </a:cubicBezTo>
                <a:cubicBezTo>
                  <a:pt x="2731" y="620"/>
                  <a:pt x="2736" y="610"/>
                  <a:pt x="2730" y="610"/>
                </a:cubicBezTo>
                <a:cubicBezTo>
                  <a:pt x="2730" y="608"/>
                  <a:pt x="2723" y="607"/>
                  <a:pt x="2723" y="606"/>
                </a:cubicBezTo>
                <a:cubicBezTo>
                  <a:pt x="2722" y="603"/>
                  <a:pt x="2724" y="590"/>
                  <a:pt x="2728" y="589"/>
                </a:cubicBezTo>
                <a:cubicBezTo>
                  <a:pt x="2729" y="586"/>
                  <a:pt x="2726" y="584"/>
                  <a:pt x="2720" y="582"/>
                </a:cubicBezTo>
                <a:cubicBezTo>
                  <a:pt x="2718" y="582"/>
                  <a:pt x="2719" y="581"/>
                  <a:pt x="2719" y="581"/>
                </a:cubicBezTo>
                <a:cubicBezTo>
                  <a:pt x="2721" y="579"/>
                  <a:pt x="2725" y="579"/>
                  <a:pt x="2728" y="578"/>
                </a:cubicBezTo>
                <a:cubicBezTo>
                  <a:pt x="2727" y="575"/>
                  <a:pt x="2725" y="572"/>
                  <a:pt x="2718" y="570"/>
                </a:cubicBezTo>
                <a:cubicBezTo>
                  <a:pt x="2719" y="568"/>
                  <a:pt x="2718" y="565"/>
                  <a:pt x="2721" y="562"/>
                </a:cubicBezTo>
                <a:cubicBezTo>
                  <a:pt x="2723" y="559"/>
                  <a:pt x="2727" y="526"/>
                  <a:pt x="2721" y="520"/>
                </a:cubicBezTo>
                <a:cubicBezTo>
                  <a:pt x="2720" y="520"/>
                  <a:pt x="2725" y="494"/>
                  <a:pt x="2733" y="494"/>
                </a:cubicBezTo>
                <a:cubicBezTo>
                  <a:pt x="2738" y="493"/>
                  <a:pt x="2745" y="483"/>
                  <a:pt x="2747" y="482"/>
                </a:cubicBezTo>
                <a:cubicBezTo>
                  <a:pt x="2748" y="481"/>
                  <a:pt x="2750" y="480"/>
                  <a:pt x="2753" y="479"/>
                </a:cubicBezTo>
                <a:cubicBezTo>
                  <a:pt x="2762" y="478"/>
                  <a:pt x="2762" y="460"/>
                  <a:pt x="2759" y="459"/>
                </a:cubicBezTo>
                <a:cubicBezTo>
                  <a:pt x="2760" y="457"/>
                  <a:pt x="2755" y="442"/>
                  <a:pt x="2753" y="439"/>
                </a:cubicBezTo>
                <a:cubicBezTo>
                  <a:pt x="2751" y="437"/>
                  <a:pt x="2747" y="435"/>
                  <a:pt x="2749" y="433"/>
                </a:cubicBezTo>
                <a:cubicBezTo>
                  <a:pt x="2751" y="431"/>
                  <a:pt x="2748" y="429"/>
                  <a:pt x="2749" y="427"/>
                </a:cubicBezTo>
                <a:cubicBezTo>
                  <a:pt x="2750" y="425"/>
                  <a:pt x="2750" y="424"/>
                  <a:pt x="2748" y="422"/>
                </a:cubicBezTo>
                <a:cubicBezTo>
                  <a:pt x="2748" y="422"/>
                  <a:pt x="2749" y="421"/>
                  <a:pt x="2748" y="421"/>
                </a:cubicBezTo>
                <a:cubicBezTo>
                  <a:pt x="2747" y="420"/>
                  <a:pt x="2752" y="418"/>
                  <a:pt x="2750" y="418"/>
                </a:cubicBezTo>
                <a:cubicBezTo>
                  <a:pt x="2745" y="416"/>
                  <a:pt x="2752" y="415"/>
                  <a:pt x="2751" y="414"/>
                </a:cubicBezTo>
                <a:cubicBezTo>
                  <a:pt x="2751" y="413"/>
                  <a:pt x="2749" y="410"/>
                  <a:pt x="2751" y="410"/>
                </a:cubicBezTo>
                <a:cubicBezTo>
                  <a:pt x="2757" y="408"/>
                  <a:pt x="2754" y="397"/>
                  <a:pt x="2748" y="394"/>
                </a:cubicBezTo>
                <a:cubicBezTo>
                  <a:pt x="2750" y="392"/>
                  <a:pt x="2752" y="390"/>
                  <a:pt x="2754" y="389"/>
                </a:cubicBezTo>
                <a:cubicBezTo>
                  <a:pt x="2753" y="388"/>
                  <a:pt x="2752" y="388"/>
                  <a:pt x="2752" y="388"/>
                </a:cubicBezTo>
                <a:cubicBezTo>
                  <a:pt x="2751" y="388"/>
                  <a:pt x="2750" y="387"/>
                  <a:pt x="2749" y="387"/>
                </a:cubicBezTo>
                <a:cubicBezTo>
                  <a:pt x="2747" y="388"/>
                  <a:pt x="2746" y="388"/>
                  <a:pt x="2745" y="388"/>
                </a:cubicBezTo>
                <a:cubicBezTo>
                  <a:pt x="2744" y="388"/>
                  <a:pt x="2741" y="369"/>
                  <a:pt x="2741" y="369"/>
                </a:cubicBezTo>
                <a:cubicBezTo>
                  <a:pt x="2743" y="366"/>
                  <a:pt x="2742" y="365"/>
                  <a:pt x="2747" y="363"/>
                </a:cubicBezTo>
                <a:cubicBezTo>
                  <a:pt x="2745" y="362"/>
                  <a:pt x="2749" y="360"/>
                  <a:pt x="2745" y="359"/>
                </a:cubicBezTo>
                <a:cubicBezTo>
                  <a:pt x="2742" y="357"/>
                  <a:pt x="2743" y="356"/>
                  <a:pt x="2747" y="355"/>
                </a:cubicBezTo>
                <a:cubicBezTo>
                  <a:pt x="2751" y="353"/>
                  <a:pt x="2751" y="352"/>
                  <a:pt x="2746" y="351"/>
                </a:cubicBezTo>
                <a:cubicBezTo>
                  <a:pt x="2749" y="350"/>
                  <a:pt x="2753" y="349"/>
                  <a:pt x="2755" y="348"/>
                </a:cubicBezTo>
                <a:cubicBezTo>
                  <a:pt x="2757" y="345"/>
                  <a:pt x="2756" y="343"/>
                  <a:pt x="2752" y="341"/>
                </a:cubicBezTo>
                <a:cubicBezTo>
                  <a:pt x="2747" y="339"/>
                  <a:pt x="2751" y="337"/>
                  <a:pt x="2746" y="335"/>
                </a:cubicBezTo>
                <a:cubicBezTo>
                  <a:pt x="2750" y="334"/>
                  <a:pt x="2748" y="332"/>
                  <a:pt x="2749" y="330"/>
                </a:cubicBezTo>
                <a:cubicBezTo>
                  <a:pt x="2751" y="329"/>
                  <a:pt x="2750" y="327"/>
                  <a:pt x="2752" y="325"/>
                </a:cubicBezTo>
                <a:cubicBezTo>
                  <a:pt x="2757" y="323"/>
                  <a:pt x="2754" y="321"/>
                  <a:pt x="2755" y="319"/>
                </a:cubicBezTo>
                <a:cubicBezTo>
                  <a:pt x="2756" y="318"/>
                  <a:pt x="2752" y="316"/>
                  <a:pt x="2754" y="314"/>
                </a:cubicBezTo>
                <a:cubicBezTo>
                  <a:pt x="2756" y="312"/>
                  <a:pt x="2755" y="310"/>
                  <a:pt x="2754" y="308"/>
                </a:cubicBezTo>
                <a:cubicBezTo>
                  <a:pt x="2754" y="307"/>
                  <a:pt x="2753" y="307"/>
                  <a:pt x="2753" y="307"/>
                </a:cubicBezTo>
                <a:cubicBezTo>
                  <a:pt x="2750" y="305"/>
                  <a:pt x="2749" y="304"/>
                  <a:pt x="2746" y="303"/>
                </a:cubicBezTo>
                <a:cubicBezTo>
                  <a:pt x="2742" y="301"/>
                  <a:pt x="2750" y="299"/>
                  <a:pt x="2748" y="297"/>
                </a:cubicBezTo>
                <a:cubicBezTo>
                  <a:pt x="2748" y="297"/>
                  <a:pt x="2748" y="297"/>
                  <a:pt x="2748" y="296"/>
                </a:cubicBezTo>
                <a:cubicBezTo>
                  <a:pt x="2749" y="295"/>
                  <a:pt x="2744" y="294"/>
                  <a:pt x="2744" y="292"/>
                </a:cubicBezTo>
                <a:cubicBezTo>
                  <a:pt x="2745" y="291"/>
                  <a:pt x="2749" y="290"/>
                  <a:pt x="2748" y="288"/>
                </a:cubicBezTo>
                <a:cubicBezTo>
                  <a:pt x="2746" y="285"/>
                  <a:pt x="2750" y="283"/>
                  <a:pt x="2752" y="281"/>
                </a:cubicBezTo>
                <a:cubicBezTo>
                  <a:pt x="2754" y="279"/>
                  <a:pt x="2754" y="278"/>
                  <a:pt x="2751" y="277"/>
                </a:cubicBezTo>
                <a:cubicBezTo>
                  <a:pt x="2745" y="274"/>
                  <a:pt x="2748" y="271"/>
                  <a:pt x="2747" y="268"/>
                </a:cubicBezTo>
                <a:cubicBezTo>
                  <a:pt x="2749" y="267"/>
                  <a:pt x="2751" y="266"/>
                  <a:pt x="2753" y="265"/>
                </a:cubicBezTo>
                <a:cubicBezTo>
                  <a:pt x="2753" y="264"/>
                  <a:pt x="2755" y="261"/>
                  <a:pt x="2752" y="260"/>
                </a:cubicBezTo>
                <a:cubicBezTo>
                  <a:pt x="2747" y="257"/>
                  <a:pt x="2746" y="164"/>
                  <a:pt x="2748" y="161"/>
                </a:cubicBezTo>
                <a:cubicBezTo>
                  <a:pt x="2748" y="159"/>
                  <a:pt x="2748" y="158"/>
                  <a:pt x="2748" y="157"/>
                </a:cubicBezTo>
                <a:cubicBezTo>
                  <a:pt x="2747" y="154"/>
                  <a:pt x="2744" y="152"/>
                  <a:pt x="2736" y="152"/>
                </a:cubicBezTo>
                <a:cubicBezTo>
                  <a:pt x="2734" y="152"/>
                  <a:pt x="2740" y="146"/>
                  <a:pt x="2736" y="143"/>
                </a:cubicBezTo>
                <a:cubicBezTo>
                  <a:pt x="2729" y="143"/>
                  <a:pt x="2670" y="136"/>
                  <a:pt x="2672" y="130"/>
                </a:cubicBezTo>
                <a:cubicBezTo>
                  <a:pt x="2665" y="129"/>
                  <a:pt x="2668" y="124"/>
                  <a:pt x="2672" y="123"/>
                </a:cubicBezTo>
                <a:cubicBezTo>
                  <a:pt x="2672" y="121"/>
                  <a:pt x="2673" y="119"/>
                  <a:pt x="2671" y="118"/>
                </a:cubicBezTo>
                <a:cubicBezTo>
                  <a:pt x="2667" y="117"/>
                  <a:pt x="2669" y="115"/>
                  <a:pt x="2668" y="113"/>
                </a:cubicBezTo>
                <a:cubicBezTo>
                  <a:pt x="2668" y="112"/>
                  <a:pt x="2672" y="111"/>
                  <a:pt x="2668" y="110"/>
                </a:cubicBezTo>
                <a:cubicBezTo>
                  <a:pt x="2665" y="109"/>
                  <a:pt x="2671" y="107"/>
                  <a:pt x="2671" y="106"/>
                </a:cubicBezTo>
                <a:cubicBezTo>
                  <a:pt x="2672" y="104"/>
                  <a:pt x="2670" y="103"/>
                  <a:pt x="2665" y="102"/>
                </a:cubicBezTo>
                <a:cubicBezTo>
                  <a:pt x="2665" y="100"/>
                  <a:pt x="2666" y="98"/>
                  <a:pt x="2664" y="98"/>
                </a:cubicBezTo>
                <a:cubicBezTo>
                  <a:pt x="2660" y="96"/>
                  <a:pt x="2665" y="95"/>
                  <a:pt x="2665" y="94"/>
                </a:cubicBezTo>
                <a:cubicBezTo>
                  <a:pt x="2664" y="92"/>
                  <a:pt x="2664" y="90"/>
                  <a:pt x="2665" y="88"/>
                </a:cubicBezTo>
                <a:cubicBezTo>
                  <a:pt x="2665" y="86"/>
                  <a:pt x="2662" y="85"/>
                  <a:pt x="2664" y="83"/>
                </a:cubicBezTo>
                <a:cubicBezTo>
                  <a:pt x="2665" y="81"/>
                  <a:pt x="2660" y="79"/>
                  <a:pt x="2661" y="77"/>
                </a:cubicBezTo>
                <a:cubicBezTo>
                  <a:pt x="2661" y="77"/>
                  <a:pt x="2660" y="76"/>
                  <a:pt x="2659" y="76"/>
                </a:cubicBezTo>
                <a:cubicBezTo>
                  <a:pt x="2653" y="74"/>
                  <a:pt x="2654" y="72"/>
                  <a:pt x="2657" y="70"/>
                </a:cubicBezTo>
                <a:cubicBezTo>
                  <a:pt x="2659" y="67"/>
                  <a:pt x="2659" y="65"/>
                  <a:pt x="2654" y="62"/>
                </a:cubicBezTo>
                <a:cubicBezTo>
                  <a:pt x="2661" y="58"/>
                  <a:pt x="2661" y="58"/>
                  <a:pt x="2659" y="51"/>
                </a:cubicBezTo>
                <a:cubicBezTo>
                  <a:pt x="2652" y="50"/>
                  <a:pt x="2656" y="46"/>
                  <a:pt x="2648" y="45"/>
                </a:cubicBezTo>
                <a:cubicBezTo>
                  <a:pt x="2645" y="40"/>
                  <a:pt x="2653" y="34"/>
                  <a:pt x="2650" y="29"/>
                </a:cubicBezTo>
                <a:cubicBezTo>
                  <a:pt x="2650" y="27"/>
                  <a:pt x="2651" y="25"/>
                  <a:pt x="2648" y="24"/>
                </a:cubicBezTo>
                <a:cubicBezTo>
                  <a:pt x="2654" y="21"/>
                  <a:pt x="2646" y="20"/>
                  <a:pt x="2645" y="18"/>
                </a:cubicBezTo>
                <a:cubicBezTo>
                  <a:pt x="2643" y="16"/>
                  <a:pt x="2641" y="14"/>
                  <a:pt x="2632" y="13"/>
                </a:cubicBezTo>
                <a:cubicBezTo>
                  <a:pt x="2623" y="15"/>
                  <a:pt x="2620" y="20"/>
                  <a:pt x="2607" y="21"/>
                </a:cubicBezTo>
                <a:cubicBezTo>
                  <a:pt x="2605" y="22"/>
                  <a:pt x="2604" y="24"/>
                  <a:pt x="2602" y="25"/>
                </a:cubicBezTo>
                <a:cubicBezTo>
                  <a:pt x="2599" y="25"/>
                  <a:pt x="2596" y="25"/>
                  <a:pt x="2593" y="26"/>
                </a:cubicBezTo>
                <a:cubicBezTo>
                  <a:pt x="2598" y="27"/>
                  <a:pt x="2600" y="30"/>
                  <a:pt x="2597" y="31"/>
                </a:cubicBezTo>
                <a:cubicBezTo>
                  <a:pt x="2593" y="33"/>
                  <a:pt x="2596" y="35"/>
                  <a:pt x="2593" y="37"/>
                </a:cubicBezTo>
                <a:cubicBezTo>
                  <a:pt x="2592" y="38"/>
                  <a:pt x="2588" y="39"/>
                  <a:pt x="2585" y="40"/>
                </a:cubicBezTo>
                <a:cubicBezTo>
                  <a:pt x="2585" y="42"/>
                  <a:pt x="2588" y="44"/>
                  <a:pt x="2580" y="46"/>
                </a:cubicBezTo>
                <a:cubicBezTo>
                  <a:pt x="2577" y="46"/>
                  <a:pt x="2576" y="45"/>
                  <a:pt x="2572" y="45"/>
                </a:cubicBezTo>
                <a:cubicBezTo>
                  <a:pt x="2570" y="47"/>
                  <a:pt x="2560" y="49"/>
                  <a:pt x="2560" y="49"/>
                </a:cubicBezTo>
                <a:cubicBezTo>
                  <a:pt x="2563" y="52"/>
                  <a:pt x="2493" y="57"/>
                  <a:pt x="2495" y="53"/>
                </a:cubicBezTo>
                <a:cubicBezTo>
                  <a:pt x="2490" y="51"/>
                  <a:pt x="2486" y="50"/>
                  <a:pt x="2481" y="48"/>
                </a:cubicBezTo>
                <a:cubicBezTo>
                  <a:pt x="2476" y="49"/>
                  <a:pt x="2471" y="49"/>
                  <a:pt x="2466" y="49"/>
                </a:cubicBezTo>
                <a:cubicBezTo>
                  <a:pt x="2461" y="51"/>
                  <a:pt x="2457" y="49"/>
                  <a:pt x="2453" y="49"/>
                </a:cubicBezTo>
                <a:cubicBezTo>
                  <a:pt x="2438" y="50"/>
                  <a:pt x="2424" y="49"/>
                  <a:pt x="2410" y="48"/>
                </a:cubicBezTo>
                <a:cubicBezTo>
                  <a:pt x="2404" y="48"/>
                  <a:pt x="2397" y="48"/>
                  <a:pt x="2391" y="48"/>
                </a:cubicBezTo>
                <a:cubicBezTo>
                  <a:pt x="2384" y="48"/>
                  <a:pt x="2377" y="48"/>
                  <a:pt x="2371" y="46"/>
                </a:cubicBezTo>
                <a:cubicBezTo>
                  <a:pt x="2370" y="46"/>
                  <a:pt x="2365" y="46"/>
                  <a:pt x="2361" y="47"/>
                </a:cubicBezTo>
                <a:cubicBezTo>
                  <a:pt x="2349" y="49"/>
                  <a:pt x="2332" y="49"/>
                  <a:pt x="2321" y="47"/>
                </a:cubicBezTo>
                <a:cubicBezTo>
                  <a:pt x="2319" y="46"/>
                  <a:pt x="2318" y="43"/>
                  <a:pt x="2314" y="43"/>
                </a:cubicBezTo>
                <a:cubicBezTo>
                  <a:pt x="2306" y="43"/>
                  <a:pt x="2302" y="41"/>
                  <a:pt x="2295" y="41"/>
                </a:cubicBezTo>
                <a:cubicBezTo>
                  <a:pt x="2283" y="40"/>
                  <a:pt x="2274" y="37"/>
                  <a:pt x="2263" y="35"/>
                </a:cubicBezTo>
                <a:cubicBezTo>
                  <a:pt x="2263" y="33"/>
                  <a:pt x="2263" y="31"/>
                  <a:pt x="2263" y="29"/>
                </a:cubicBezTo>
                <a:cubicBezTo>
                  <a:pt x="2261" y="28"/>
                  <a:pt x="2260" y="28"/>
                  <a:pt x="2258" y="27"/>
                </a:cubicBezTo>
                <a:cubicBezTo>
                  <a:pt x="2252" y="25"/>
                  <a:pt x="2245" y="23"/>
                  <a:pt x="2235" y="24"/>
                </a:cubicBezTo>
                <a:cubicBezTo>
                  <a:pt x="2225" y="22"/>
                  <a:pt x="2212" y="25"/>
                  <a:pt x="2202" y="22"/>
                </a:cubicBezTo>
                <a:cubicBezTo>
                  <a:pt x="2187" y="18"/>
                  <a:pt x="2187" y="18"/>
                  <a:pt x="2176" y="18"/>
                </a:cubicBezTo>
                <a:cubicBezTo>
                  <a:pt x="2171" y="17"/>
                  <a:pt x="2167" y="16"/>
                  <a:pt x="2163" y="15"/>
                </a:cubicBezTo>
                <a:cubicBezTo>
                  <a:pt x="2163" y="12"/>
                  <a:pt x="2163" y="10"/>
                  <a:pt x="2163" y="8"/>
                </a:cubicBezTo>
                <a:cubicBezTo>
                  <a:pt x="2156" y="7"/>
                  <a:pt x="2150" y="6"/>
                  <a:pt x="2143" y="5"/>
                </a:cubicBezTo>
                <a:cubicBezTo>
                  <a:pt x="2139" y="5"/>
                  <a:pt x="2135" y="5"/>
                  <a:pt x="2131" y="4"/>
                </a:cubicBezTo>
                <a:cubicBezTo>
                  <a:pt x="2127" y="3"/>
                  <a:pt x="2122" y="2"/>
                  <a:pt x="2115" y="4"/>
                </a:cubicBezTo>
                <a:cubicBezTo>
                  <a:pt x="2110" y="5"/>
                  <a:pt x="2101" y="5"/>
                  <a:pt x="2096" y="4"/>
                </a:cubicBezTo>
                <a:cubicBezTo>
                  <a:pt x="2089" y="3"/>
                  <a:pt x="2082" y="5"/>
                  <a:pt x="2077" y="4"/>
                </a:cubicBezTo>
                <a:cubicBezTo>
                  <a:pt x="2070" y="2"/>
                  <a:pt x="2064" y="3"/>
                  <a:pt x="2058" y="4"/>
                </a:cubicBezTo>
                <a:cubicBezTo>
                  <a:pt x="2046" y="4"/>
                  <a:pt x="2037" y="2"/>
                  <a:pt x="2026" y="2"/>
                </a:cubicBezTo>
                <a:cubicBezTo>
                  <a:pt x="2024" y="2"/>
                  <a:pt x="2023" y="2"/>
                  <a:pt x="2022" y="2"/>
                </a:cubicBezTo>
                <a:cubicBezTo>
                  <a:pt x="2010" y="0"/>
                  <a:pt x="1990" y="0"/>
                  <a:pt x="1980" y="3"/>
                </a:cubicBezTo>
                <a:cubicBezTo>
                  <a:pt x="1975" y="4"/>
                  <a:pt x="1971" y="4"/>
                  <a:pt x="1966" y="3"/>
                </a:cubicBezTo>
                <a:cubicBezTo>
                  <a:pt x="1958" y="3"/>
                  <a:pt x="1950" y="2"/>
                  <a:pt x="1941" y="2"/>
                </a:cubicBezTo>
                <a:cubicBezTo>
                  <a:pt x="1937" y="3"/>
                  <a:pt x="1933" y="3"/>
                  <a:pt x="1929" y="3"/>
                </a:cubicBezTo>
                <a:cubicBezTo>
                  <a:pt x="1924" y="3"/>
                  <a:pt x="1921" y="4"/>
                  <a:pt x="1916" y="4"/>
                </a:cubicBezTo>
                <a:cubicBezTo>
                  <a:pt x="1910" y="4"/>
                  <a:pt x="1903" y="5"/>
                  <a:pt x="1897" y="4"/>
                </a:cubicBezTo>
                <a:cubicBezTo>
                  <a:pt x="1891" y="6"/>
                  <a:pt x="1884" y="5"/>
                  <a:pt x="1877" y="5"/>
                </a:cubicBezTo>
                <a:cubicBezTo>
                  <a:pt x="1873" y="6"/>
                  <a:pt x="1870" y="5"/>
                  <a:pt x="1867" y="5"/>
                </a:cubicBezTo>
                <a:cubicBezTo>
                  <a:pt x="1863" y="5"/>
                  <a:pt x="1861" y="6"/>
                  <a:pt x="1856" y="6"/>
                </a:cubicBezTo>
                <a:cubicBezTo>
                  <a:pt x="1852" y="6"/>
                  <a:pt x="1848" y="6"/>
                  <a:pt x="1844" y="6"/>
                </a:cubicBezTo>
                <a:cubicBezTo>
                  <a:pt x="1839" y="6"/>
                  <a:pt x="1835" y="6"/>
                  <a:pt x="1831" y="7"/>
                </a:cubicBezTo>
                <a:cubicBezTo>
                  <a:pt x="1827" y="7"/>
                  <a:pt x="1823" y="6"/>
                  <a:pt x="1821" y="6"/>
                </a:cubicBezTo>
                <a:cubicBezTo>
                  <a:pt x="1816" y="7"/>
                  <a:pt x="1813" y="7"/>
                  <a:pt x="1809" y="7"/>
                </a:cubicBezTo>
                <a:cubicBezTo>
                  <a:pt x="1807" y="7"/>
                  <a:pt x="1805" y="7"/>
                  <a:pt x="1803" y="7"/>
                </a:cubicBezTo>
                <a:cubicBezTo>
                  <a:pt x="1787" y="6"/>
                  <a:pt x="1777" y="7"/>
                  <a:pt x="1763" y="8"/>
                </a:cubicBezTo>
                <a:cubicBezTo>
                  <a:pt x="1754" y="9"/>
                  <a:pt x="1745" y="10"/>
                  <a:pt x="1737" y="9"/>
                </a:cubicBezTo>
                <a:cubicBezTo>
                  <a:pt x="1730" y="8"/>
                  <a:pt x="1723" y="8"/>
                  <a:pt x="1715" y="8"/>
                </a:cubicBezTo>
                <a:cubicBezTo>
                  <a:pt x="1709" y="8"/>
                  <a:pt x="1700" y="7"/>
                  <a:pt x="1693" y="9"/>
                </a:cubicBezTo>
                <a:cubicBezTo>
                  <a:pt x="1693" y="10"/>
                  <a:pt x="1690" y="10"/>
                  <a:pt x="1689" y="10"/>
                </a:cubicBezTo>
                <a:cubicBezTo>
                  <a:pt x="1680" y="8"/>
                  <a:pt x="1670" y="9"/>
                  <a:pt x="1661" y="9"/>
                </a:cubicBezTo>
                <a:cubicBezTo>
                  <a:pt x="1652" y="9"/>
                  <a:pt x="1643" y="10"/>
                  <a:pt x="1635" y="9"/>
                </a:cubicBezTo>
                <a:cubicBezTo>
                  <a:pt x="1633" y="9"/>
                  <a:pt x="1630" y="9"/>
                  <a:pt x="1628" y="9"/>
                </a:cubicBezTo>
                <a:cubicBezTo>
                  <a:pt x="1618" y="12"/>
                  <a:pt x="1609" y="11"/>
                  <a:pt x="1601" y="9"/>
                </a:cubicBezTo>
                <a:cubicBezTo>
                  <a:pt x="1592" y="11"/>
                  <a:pt x="1583" y="11"/>
                  <a:pt x="1575" y="10"/>
                </a:cubicBezTo>
                <a:cubicBezTo>
                  <a:pt x="1569" y="10"/>
                  <a:pt x="1563" y="11"/>
                  <a:pt x="1558" y="10"/>
                </a:cubicBezTo>
                <a:cubicBezTo>
                  <a:pt x="1551" y="9"/>
                  <a:pt x="1545" y="9"/>
                  <a:pt x="1539" y="10"/>
                </a:cubicBezTo>
                <a:cubicBezTo>
                  <a:pt x="1528" y="10"/>
                  <a:pt x="1517" y="10"/>
                  <a:pt x="1506" y="10"/>
                </a:cubicBezTo>
                <a:cubicBezTo>
                  <a:pt x="1498" y="11"/>
                  <a:pt x="1490" y="11"/>
                  <a:pt x="1483" y="9"/>
                </a:cubicBezTo>
                <a:cubicBezTo>
                  <a:pt x="1480" y="9"/>
                  <a:pt x="1477" y="9"/>
                  <a:pt x="1474" y="9"/>
                </a:cubicBezTo>
                <a:cubicBezTo>
                  <a:pt x="1464" y="9"/>
                  <a:pt x="1455" y="11"/>
                  <a:pt x="1446" y="11"/>
                </a:cubicBezTo>
                <a:cubicBezTo>
                  <a:pt x="1433" y="12"/>
                  <a:pt x="1421" y="11"/>
                  <a:pt x="1408" y="11"/>
                </a:cubicBezTo>
                <a:cubicBezTo>
                  <a:pt x="1402" y="11"/>
                  <a:pt x="1396" y="12"/>
                  <a:pt x="1390" y="11"/>
                </a:cubicBezTo>
                <a:cubicBezTo>
                  <a:pt x="1388" y="10"/>
                  <a:pt x="1382" y="10"/>
                  <a:pt x="1377" y="11"/>
                </a:cubicBezTo>
                <a:cubicBezTo>
                  <a:pt x="1373" y="12"/>
                  <a:pt x="1369" y="12"/>
                  <a:pt x="1365" y="12"/>
                </a:cubicBezTo>
                <a:cubicBezTo>
                  <a:pt x="1360" y="11"/>
                  <a:pt x="1355" y="11"/>
                  <a:pt x="1352" y="12"/>
                </a:cubicBezTo>
                <a:cubicBezTo>
                  <a:pt x="1346" y="15"/>
                  <a:pt x="1339" y="14"/>
                  <a:pt x="1333" y="13"/>
                </a:cubicBezTo>
                <a:cubicBezTo>
                  <a:pt x="1328" y="12"/>
                  <a:pt x="1322" y="12"/>
                  <a:pt x="1318" y="13"/>
                </a:cubicBezTo>
                <a:cubicBezTo>
                  <a:pt x="1306" y="15"/>
                  <a:pt x="1295" y="13"/>
                  <a:pt x="1285" y="13"/>
                </a:cubicBezTo>
                <a:cubicBezTo>
                  <a:pt x="1276" y="13"/>
                  <a:pt x="1269" y="12"/>
                  <a:pt x="1260" y="13"/>
                </a:cubicBezTo>
                <a:cubicBezTo>
                  <a:pt x="1254" y="14"/>
                  <a:pt x="1247" y="14"/>
                  <a:pt x="1241" y="13"/>
                </a:cubicBezTo>
                <a:cubicBezTo>
                  <a:pt x="1236" y="13"/>
                  <a:pt x="1231" y="12"/>
                  <a:pt x="1225" y="13"/>
                </a:cubicBezTo>
                <a:cubicBezTo>
                  <a:pt x="1220" y="14"/>
                  <a:pt x="1214" y="12"/>
                  <a:pt x="1207" y="12"/>
                </a:cubicBezTo>
                <a:cubicBezTo>
                  <a:pt x="1192" y="13"/>
                  <a:pt x="1176" y="14"/>
                  <a:pt x="1160" y="13"/>
                </a:cubicBezTo>
                <a:cubicBezTo>
                  <a:pt x="1154" y="13"/>
                  <a:pt x="1146" y="12"/>
                  <a:pt x="1140" y="14"/>
                </a:cubicBezTo>
                <a:cubicBezTo>
                  <a:pt x="1132" y="13"/>
                  <a:pt x="1125" y="14"/>
                  <a:pt x="1120" y="15"/>
                </a:cubicBezTo>
                <a:cubicBezTo>
                  <a:pt x="1110" y="17"/>
                  <a:pt x="1102" y="17"/>
                  <a:pt x="1094" y="15"/>
                </a:cubicBezTo>
                <a:cubicBezTo>
                  <a:pt x="1084" y="14"/>
                  <a:pt x="1072" y="14"/>
                  <a:pt x="1061" y="12"/>
                </a:cubicBezTo>
                <a:cubicBezTo>
                  <a:pt x="1059" y="12"/>
                  <a:pt x="1056" y="13"/>
                  <a:pt x="1053" y="13"/>
                </a:cubicBezTo>
                <a:cubicBezTo>
                  <a:pt x="1045" y="14"/>
                  <a:pt x="1037" y="15"/>
                  <a:pt x="1029" y="13"/>
                </a:cubicBezTo>
                <a:cubicBezTo>
                  <a:pt x="1026" y="16"/>
                  <a:pt x="1019" y="17"/>
                  <a:pt x="1009" y="17"/>
                </a:cubicBezTo>
                <a:cubicBezTo>
                  <a:pt x="1008" y="16"/>
                  <a:pt x="1006" y="16"/>
                  <a:pt x="1004" y="15"/>
                </a:cubicBezTo>
                <a:cubicBezTo>
                  <a:pt x="991" y="14"/>
                  <a:pt x="979" y="19"/>
                  <a:pt x="967" y="16"/>
                </a:cubicBezTo>
                <a:cubicBezTo>
                  <a:pt x="954" y="17"/>
                  <a:pt x="942" y="19"/>
                  <a:pt x="930" y="19"/>
                </a:cubicBezTo>
                <a:cubicBezTo>
                  <a:pt x="927" y="20"/>
                  <a:pt x="925" y="22"/>
                  <a:pt x="921" y="22"/>
                </a:cubicBezTo>
                <a:cubicBezTo>
                  <a:pt x="916" y="20"/>
                  <a:pt x="911" y="18"/>
                  <a:pt x="905" y="18"/>
                </a:cubicBezTo>
                <a:cubicBezTo>
                  <a:pt x="899" y="19"/>
                  <a:pt x="895" y="21"/>
                  <a:pt x="888" y="20"/>
                </a:cubicBezTo>
                <a:cubicBezTo>
                  <a:pt x="878" y="20"/>
                  <a:pt x="870" y="22"/>
                  <a:pt x="861" y="23"/>
                </a:cubicBezTo>
                <a:cubicBezTo>
                  <a:pt x="856" y="24"/>
                  <a:pt x="852" y="25"/>
                  <a:pt x="846" y="24"/>
                </a:cubicBezTo>
                <a:cubicBezTo>
                  <a:pt x="838" y="23"/>
                  <a:pt x="830" y="23"/>
                  <a:pt x="821" y="24"/>
                </a:cubicBezTo>
                <a:cubicBezTo>
                  <a:pt x="813" y="25"/>
                  <a:pt x="802" y="27"/>
                  <a:pt x="793" y="24"/>
                </a:cubicBezTo>
                <a:cubicBezTo>
                  <a:pt x="791" y="24"/>
                  <a:pt x="789" y="24"/>
                  <a:pt x="786" y="24"/>
                </a:cubicBezTo>
                <a:cubicBezTo>
                  <a:pt x="772" y="24"/>
                  <a:pt x="759" y="26"/>
                  <a:pt x="745" y="26"/>
                </a:cubicBezTo>
                <a:cubicBezTo>
                  <a:pt x="742" y="26"/>
                  <a:pt x="741" y="27"/>
                  <a:pt x="739" y="28"/>
                </a:cubicBezTo>
                <a:cubicBezTo>
                  <a:pt x="734" y="28"/>
                  <a:pt x="730" y="29"/>
                  <a:pt x="725" y="29"/>
                </a:cubicBezTo>
                <a:cubicBezTo>
                  <a:pt x="714" y="29"/>
                  <a:pt x="704" y="28"/>
                  <a:pt x="693" y="29"/>
                </a:cubicBezTo>
                <a:cubicBezTo>
                  <a:pt x="683" y="30"/>
                  <a:pt x="672" y="30"/>
                  <a:pt x="662" y="28"/>
                </a:cubicBezTo>
                <a:cubicBezTo>
                  <a:pt x="660" y="28"/>
                  <a:pt x="656" y="28"/>
                  <a:pt x="654" y="28"/>
                </a:cubicBezTo>
                <a:cubicBezTo>
                  <a:pt x="648" y="29"/>
                  <a:pt x="642" y="29"/>
                  <a:pt x="636" y="29"/>
                </a:cubicBezTo>
                <a:cubicBezTo>
                  <a:pt x="634" y="28"/>
                  <a:pt x="630" y="28"/>
                  <a:pt x="628" y="29"/>
                </a:cubicBezTo>
                <a:cubicBezTo>
                  <a:pt x="623" y="30"/>
                  <a:pt x="616" y="30"/>
                  <a:pt x="611" y="30"/>
                </a:cubicBezTo>
                <a:cubicBezTo>
                  <a:pt x="602" y="31"/>
                  <a:pt x="594" y="30"/>
                  <a:pt x="585" y="30"/>
                </a:cubicBezTo>
                <a:cubicBezTo>
                  <a:pt x="577" y="30"/>
                  <a:pt x="568" y="30"/>
                  <a:pt x="559" y="31"/>
                </a:cubicBezTo>
                <a:cubicBezTo>
                  <a:pt x="558" y="31"/>
                  <a:pt x="558" y="31"/>
                  <a:pt x="557" y="31"/>
                </a:cubicBezTo>
                <a:cubicBezTo>
                  <a:pt x="552" y="29"/>
                  <a:pt x="546" y="31"/>
                  <a:pt x="542" y="31"/>
                </a:cubicBezTo>
                <a:cubicBezTo>
                  <a:pt x="537" y="32"/>
                  <a:pt x="532" y="32"/>
                  <a:pt x="527" y="33"/>
                </a:cubicBezTo>
                <a:cubicBezTo>
                  <a:pt x="513" y="33"/>
                  <a:pt x="500" y="32"/>
                  <a:pt x="486" y="33"/>
                </a:cubicBezTo>
                <a:cubicBezTo>
                  <a:pt x="474" y="31"/>
                  <a:pt x="461" y="33"/>
                  <a:pt x="450" y="33"/>
                </a:cubicBezTo>
                <a:cubicBezTo>
                  <a:pt x="447" y="34"/>
                  <a:pt x="445" y="35"/>
                  <a:pt x="442" y="35"/>
                </a:cubicBezTo>
                <a:cubicBezTo>
                  <a:pt x="439" y="35"/>
                  <a:pt x="436" y="34"/>
                  <a:pt x="432" y="34"/>
                </a:cubicBezTo>
                <a:cubicBezTo>
                  <a:pt x="424" y="34"/>
                  <a:pt x="417" y="36"/>
                  <a:pt x="409" y="36"/>
                </a:cubicBezTo>
                <a:cubicBezTo>
                  <a:pt x="402" y="36"/>
                  <a:pt x="396" y="36"/>
                  <a:pt x="390" y="36"/>
                </a:cubicBezTo>
                <a:cubicBezTo>
                  <a:pt x="383" y="37"/>
                  <a:pt x="376" y="37"/>
                  <a:pt x="370" y="37"/>
                </a:cubicBezTo>
                <a:cubicBezTo>
                  <a:pt x="364" y="36"/>
                  <a:pt x="359" y="40"/>
                  <a:pt x="353" y="37"/>
                </a:cubicBezTo>
                <a:cubicBezTo>
                  <a:pt x="341" y="40"/>
                  <a:pt x="326" y="38"/>
                  <a:pt x="312" y="40"/>
                </a:cubicBezTo>
                <a:cubicBezTo>
                  <a:pt x="305" y="42"/>
                  <a:pt x="296" y="41"/>
                  <a:pt x="288" y="41"/>
                </a:cubicBezTo>
                <a:cubicBezTo>
                  <a:pt x="279" y="41"/>
                  <a:pt x="272" y="43"/>
                  <a:pt x="264" y="43"/>
                </a:cubicBezTo>
                <a:cubicBezTo>
                  <a:pt x="256" y="44"/>
                  <a:pt x="248" y="45"/>
                  <a:pt x="239" y="45"/>
                </a:cubicBezTo>
                <a:cubicBezTo>
                  <a:pt x="224" y="47"/>
                  <a:pt x="208" y="47"/>
                  <a:pt x="193" y="47"/>
                </a:cubicBezTo>
                <a:cubicBezTo>
                  <a:pt x="186" y="46"/>
                  <a:pt x="180" y="46"/>
                  <a:pt x="174" y="47"/>
                </a:cubicBezTo>
                <a:cubicBezTo>
                  <a:pt x="144" y="52"/>
                  <a:pt x="144" y="52"/>
                  <a:pt x="113" y="52"/>
                </a:cubicBezTo>
                <a:cubicBezTo>
                  <a:pt x="97" y="53"/>
                  <a:pt x="83" y="54"/>
                  <a:pt x="69" y="56"/>
                </a:cubicBezTo>
                <a:cubicBezTo>
                  <a:pt x="61" y="57"/>
                  <a:pt x="54" y="57"/>
                  <a:pt x="46" y="58"/>
                </a:cubicBezTo>
                <a:cubicBezTo>
                  <a:pt x="44" y="58"/>
                  <a:pt x="43" y="56"/>
                  <a:pt x="40" y="57"/>
                </a:cubicBezTo>
                <a:cubicBezTo>
                  <a:pt x="27" y="59"/>
                  <a:pt x="14" y="58"/>
                  <a:pt x="1" y="59"/>
                </a:cubicBezTo>
                <a:cubicBezTo>
                  <a:pt x="0" y="59"/>
                  <a:pt x="0" y="59"/>
                  <a:pt x="0" y="59"/>
                </a:cubicBezTo>
                <a:cubicBezTo>
                  <a:pt x="0" y="229"/>
                  <a:pt x="0" y="229"/>
                  <a:pt x="0" y="229"/>
                </a:cubicBezTo>
                <a:cubicBezTo>
                  <a:pt x="67" y="166"/>
                  <a:pt x="156" y="125"/>
                  <a:pt x="262" y="115"/>
                </a:cubicBezTo>
                <a:cubicBezTo>
                  <a:pt x="111" y="239"/>
                  <a:pt x="91" y="496"/>
                  <a:pt x="91" y="575"/>
                </a:cubicBezTo>
                <a:cubicBezTo>
                  <a:pt x="91" y="654"/>
                  <a:pt x="111" y="910"/>
                  <a:pt x="262" y="1035"/>
                </a:cubicBezTo>
                <a:cubicBezTo>
                  <a:pt x="156" y="1024"/>
                  <a:pt x="67" y="984"/>
                  <a:pt x="0" y="921"/>
                </a:cubicBezTo>
                <a:cubicBezTo>
                  <a:pt x="0" y="1124"/>
                  <a:pt x="0" y="1124"/>
                  <a:pt x="0" y="1124"/>
                </a:cubicBezTo>
                <a:cubicBezTo>
                  <a:pt x="8" y="1124"/>
                  <a:pt x="16" y="1123"/>
                  <a:pt x="23" y="1124"/>
                </a:cubicBezTo>
                <a:close/>
                <a:moveTo>
                  <a:pt x="2703" y="601"/>
                </a:moveTo>
                <a:cubicBezTo>
                  <a:pt x="2703" y="601"/>
                  <a:pt x="2703" y="602"/>
                  <a:pt x="2703" y="603"/>
                </a:cubicBezTo>
                <a:cubicBezTo>
                  <a:pt x="2700" y="603"/>
                  <a:pt x="2697" y="603"/>
                  <a:pt x="2695" y="603"/>
                </a:cubicBezTo>
                <a:cubicBezTo>
                  <a:pt x="2694" y="602"/>
                  <a:pt x="2694" y="602"/>
                  <a:pt x="2694" y="601"/>
                </a:cubicBezTo>
                <a:cubicBezTo>
                  <a:pt x="2698" y="601"/>
                  <a:pt x="2700" y="601"/>
                  <a:pt x="2703" y="601"/>
                </a:cubicBezTo>
                <a:close/>
                <a:moveTo>
                  <a:pt x="2652" y="1008"/>
                </a:moveTo>
                <a:cubicBezTo>
                  <a:pt x="2645" y="1007"/>
                  <a:pt x="2641" y="1007"/>
                  <a:pt x="2642" y="1006"/>
                </a:cubicBezTo>
                <a:cubicBezTo>
                  <a:pt x="2646" y="1006"/>
                  <a:pt x="2647" y="1007"/>
                  <a:pt x="2652" y="1008"/>
                </a:cubicBezTo>
                <a:close/>
                <a:moveTo>
                  <a:pt x="1287" y="655"/>
                </a:moveTo>
                <a:cubicBezTo>
                  <a:pt x="1110" y="655"/>
                  <a:pt x="1110" y="655"/>
                  <a:pt x="1110" y="655"/>
                </a:cubicBezTo>
                <a:lnTo>
                  <a:pt x="1287" y="655"/>
                </a:lnTo>
                <a:close/>
                <a:moveTo>
                  <a:pt x="477" y="115"/>
                </a:moveTo>
                <a:cubicBezTo>
                  <a:pt x="718" y="139"/>
                  <a:pt x="875" y="320"/>
                  <a:pt x="875" y="575"/>
                </a:cubicBezTo>
                <a:cubicBezTo>
                  <a:pt x="875" y="830"/>
                  <a:pt x="718" y="1011"/>
                  <a:pt x="477" y="1035"/>
                </a:cubicBezTo>
                <a:cubicBezTo>
                  <a:pt x="627" y="911"/>
                  <a:pt x="647" y="653"/>
                  <a:pt x="647" y="575"/>
                </a:cubicBezTo>
                <a:cubicBezTo>
                  <a:pt x="647" y="496"/>
                  <a:pt x="627" y="239"/>
                  <a:pt x="477" y="115"/>
                </a:cubicBezTo>
                <a:close/>
              </a:path>
            </a:pathLst>
          </a:custGeom>
          <a:solidFill>
            <a:srgbClr val="9B81B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Rectangle 77"/>
          <p:cNvSpPr/>
          <p:nvPr userDrawn="1"/>
        </p:nvSpPr>
        <p:spPr>
          <a:xfrm>
            <a:off x="0" y="2219325"/>
            <a:ext cx="3167063" cy="3200400"/>
          </a:xfrm>
          <a:prstGeom prst="rect">
            <a:avLst/>
          </a:prstGeom>
          <a:solidFill>
            <a:srgbClr val="9B81B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7580" fontAlgn="auto">
              <a:spcBef>
                <a:spcPts val="0"/>
              </a:spcBef>
              <a:spcAft>
                <a:spcPts val="0"/>
              </a:spcAft>
              <a:defRPr/>
            </a:pPr>
            <a:endParaRPr lang="en-US" sz="1900">
              <a:solidFill>
                <a:prstClr val="white"/>
              </a:solidFill>
            </a:endParaRPr>
          </a:p>
        </p:txBody>
      </p:sp>
      <p:sp>
        <p:nvSpPr>
          <p:cNvPr id="9" name="Freeform 10"/>
          <p:cNvSpPr/>
          <p:nvPr userDrawn="1"/>
        </p:nvSpPr>
        <p:spPr bwMode="auto">
          <a:xfrm>
            <a:off x="1511300" y="2309813"/>
            <a:ext cx="1265238" cy="2925762"/>
          </a:xfrm>
          <a:custGeom>
            <a:avLst/>
            <a:gdLst>
              <a:gd name="T0" fmla="*/ 0 w 398"/>
              <a:gd name="T1" fmla="*/ 2147483647 h 920"/>
              <a:gd name="T2" fmla="*/ 2147483647 w 398"/>
              <a:gd name="T3" fmla="*/ 2147483647 h 920"/>
              <a:gd name="T4" fmla="*/ 0 w 398"/>
              <a:gd name="T5" fmla="*/ 0 h 920"/>
              <a:gd name="T6" fmla="*/ 2147483647 w 398"/>
              <a:gd name="T7" fmla="*/ 2147483647 h 920"/>
              <a:gd name="T8" fmla="*/ 0 w 398"/>
              <a:gd name="T9" fmla="*/ 2147483647 h 9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920">
                <a:moveTo>
                  <a:pt x="0" y="920"/>
                </a:moveTo>
                <a:cubicBezTo>
                  <a:pt x="241" y="896"/>
                  <a:pt x="398" y="715"/>
                  <a:pt x="398" y="460"/>
                </a:cubicBezTo>
                <a:cubicBezTo>
                  <a:pt x="398" y="205"/>
                  <a:pt x="241" y="24"/>
                  <a:pt x="0" y="0"/>
                </a:cubicBezTo>
                <a:cubicBezTo>
                  <a:pt x="150" y="124"/>
                  <a:pt x="170" y="381"/>
                  <a:pt x="170" y="460"/>
                </a:cubicBezTo>
                <a:cubicBezTo>
                  <a:pt x="170" y="538"/>
                  <a:pt x="150" y="796"/>
                  <a:pt x="0" y="9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11"/>
          <p:cNvSpPr/>
          <p:nvPr userDrawn="1"/>
        </p:nvSpPr>
        <p:spPr bwMode="auto">
          <a:xfrm>
            <a:off x="-4763" y="2309813"/>
            <a:ext cx="833438" cy="2925762"/>
          </a:xfrm>
          <a:custGeom>
            <a:avLst/>
            <a:gdLst>
              <a:gd name="T0" fmla="*/ 2147483647 w 262"/>
              <a:gd name="T1" fmla="*/ 2147483647 h 920"/>
              <a:gd name="T2" fmla="*/ 2147483647 w 262"/>
              <a:gd name="T3" fmla="*/ 0 h 920"/>
              <a:gd name="T4" fmla="*/ 0 w 262"/>
              <a:gd name="T5" fmla="*/ 2147483647 h 920"/>
              <a:gd name="T6" fmla="*/ 0 w 262"/>
              <a:gd name="T7" fmla="*/ 2147483647 h 920"/>
              <a:gd name="T8" fmla="*/ 2147483647 w 262"/>
              <a:gd name="T9" fmla="*/ 2147483647 h 920"/>
              <a:gd name="T10" fmla="*/ 2147483647 w 262"/>
              <a:gd name="T11" fmla="*/ 2147483647 h 9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2" h="920">
                <a:moveTo>
                  <a:pt x="91" y="460"/>
                </a:moveTo>
                <a:cubicBezTo>
                  <a:pt x="91" y="381"/>
                  <a:pt x="111" y="124"/>
                  <a:pt x="262" y="0"/>
                </a:cubicBezTo>
                <a:cubicBezTo>
                  <a:pt x="156" y="10"/>
                  <a:pt x="67" y="51"/>
                  <a:pt x="0" y="114"/>
                </a:cubicBezTo>
                <a:cubicBezTo>
                  <a:pt x="0" y="806"/>
                  <a:pt x="0" y="806"/>
                  <a:pt x="0" y="806"/>
                </a:cubicBezTo>
                <a:cubicBezTo>
                  <a:pt x="67" y="869"/>
                  <a:pt x="156" y="909"/>
                  <a:pt x="262" y="920"/>
                </a:cubicBezTo>
                <a:cubicBezTo>
                  <a:pt x="111" y="795"/>
                  <a:pt x="91" y="539"/>
                  <a:pt x="91" y="46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p:nvPr userDrawn="1"/>
        </p:nvSpPr>
        <p:spPr bwMode="auto">
          <a:xfrm>
            <a:off x="7664450" y="1047750"/>
            <a:ext cx="9525" cy="3175"/>
          </a:xfrm>
          <a:custGeom>
            <a:avLst/>
            <a:gdLst>
              <a:gd name="T0" fmla="*/ 0 w 3"/>
              <a:gd name="T1" fmla="*/ 2147483647 h 1"/>
              <a:gd name="T2" fmla="*/ 2147483647 w 3"/>
              <a:gd name="T3" fmla="*/ 2147483647 h 1"/>
              <a:gd name="T4" fmla="*/ 0 w 3"/>
              <a:gd name="T5" fmla="*/ 2147483647 h 1"/>
              <a:gd name="T6" fmla="*/ 0 60000 65536"/>
              <a:gd name="T7" fmla="*/ 0 60000 65536"/>
              <a:gd name="T8" fmla="*/ 0 60000 65536"/>
            </a:gdLst>
            <a:ahLst/>
            <a:cxnLst>
              <a:cxn ang="T6">
                <a:pos x="T0" y="T1"/>
              </a:cxn>
              <a:cxn ang="T7">
                <a:pos x="T2" y="T3"/>
              </a:cxn>
              <a:cxn ang="T8">
                <a:pos x="T4" y="T5"/>
              </a:cxn>
            </a:cxnLst>
            <a:rect l="0" t="0" r="r" b="b"/>
            <a:pathLst>
              <a:path w="3" h="1">
                <a:moveTo>
                  <a:pt x="0" y="1"/>
                </a:moveTo>
                <a:cubicBezTo>
                  <a:pt x="1" y="1"/>
                  <a:pt x="2" y="1"/>
                  <a:pt x="3" y="1"/>
                </a:cubicBezTo>
                <a:cubicBezTo>
                  <a:pt x="2" y="0"/>
                  <a:pt x="1" y="0"/>
                  <a:pt x="0" y="1"/>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7362825" y="1044575"/>
            <a:ext cx="6350" cy="3175"/>
          </a:xfrm>
          <a:custGeom>
            <a:avLst/>
            <a:gdLst>
              <a:gd name="T0" fmla="*/ 2147483647 w 2"/>
              <a:gd name="T1" fmla="*/ 0 h 1"/>
              <a:gd name="T2" fmla="*/ 2147483647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1"/>
                  <a:pt x="1" y="1"/>
                  <a:pt x="2" y="1"/>
                </a:cubicBezTo>
                <a:cubicBezTo>
                  <a:pt x="2" y="1"/>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7673975"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5"/>
          <p:cNvSpPr/>
          <p:nvPr userDrawn="1"/>
        </p:nvSpPr>
        <p:spPr bwMode="auto">
          <a:xfrm>
            <a:off x="7794625"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6"/>
          <p:cNvSpPr/>
          <p:nvPr userDrawn="1"/>
        </p:nvSpPr>
        <p:spPr bwMode="auto">
          <a:xfrm>
            <a:off x="7029450" y="835025"/>
            <a:ext cx="3175" cy="3175"/>
          </a:xfrm>
          <a:custGeom>
            <a:avLst/>
            <a:gdLst>
              <a:gd name="T0" fmla="*/ 2147483647 w 1"/>
              <a:gd name="T1" fmla="*/ 0 h 1"/>
              <a:gd name="T2" fmla="*/ 0 w 1"/>
              <a:gd name="T3" fmla="*/ 0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0"/>
                  <a:pt x="0" y="0"/>
                  <a:pt x="0" y="0"/>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7026275" y="835025"/>
            <a:ext cx="3175" cy="1588"/>
          </a:xfrm>
          <a:custGeom>
            <a:avLst/>
            <a:gdLst>
              <a:gd name="T0" fmla="*/ 0 w 1"/>
              <a:gd name="T1" fmla="*/ 0 h 1588"/>
              <a:gd name="T2" fmla="*/ 0 w 1"/>
              <a:gd name="T3" fmla="*/ 0 h 1588"/>
              <a:gd name="T4" fmla="*/ 2147483647 w 1"/>
              <a:gd name="T5" fmla="*/ 0 h 1588"/>
              <a:gd name="T6" fmla="*/ 0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0" y="0"/>
                </a:moveTo>
                <a:cubicBezTo>
                  <a:pt x="0" y="0"/>
                  <a:pt x="0" y="0"/>
                  <a:pt x="0" y="0"/>
                </a:cubicBezTo>
                <a:cubicBezTo>
                  <a:pt x="0" y="0"/>
                  <a:pt x="0"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7004050" y="838200"/>
            <a:ext cx="6350" cy="1588"/>
          </a:xfrm>
          <a:custGeom>
            <a:avLst/>
            <a:gdLst>
              <a:gd name="T0" fmla="*/ 2147483647 w 2"/>
              <a:gd name="T1" fmla="*/ 0 h 1588"/>
              <a:gd name="T2" fmla="*/ 2147483647 w 2"/>
              <a:gd name="T3" fmla="*/ 0 h 1588"/>
              <a:gd name="T4" fmla="*/ 0 w 2"/>
              <a:gd name="T5" fmla="*/ 0 h 1588"/>
              <a:gd name="T6" fmla="*/ 2147483647 w 2"/>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588">
                <a:moveTo>
                  <a:pt x="2" y="0"/>
                </a:moveTo>
                <a:cubicBezTo>
                  <a:pt x="2" y="0"/>
                  <a:pt x="2" y="0"/>
                  <a:pt x="1" y="0"/>
                </a:cubicBezTo>
                <a:cubicBezTo>
                  <a:pt x="1" y="0"/>
                  <a:pt x="0" y="0"/>
                  <a:pt x="0" y="0"/>
                </a:cubicBezTo>
                <a:cubicBezTo>
                  <a:pt x="1" y="0"/>
                  <a:pt x="1" y="0"/>
                  <a:pt x="2"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7937500" y="1054100"/>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1"/>
                  <a:pt x="0" y="1"/>
                  <a:pt x="0" y="1"/>
                </a:cubicBezTo>
                <a:cubicBezTo>
                  <a:pt x="0" y="1"/>
                  <a:pt x="0"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7988300"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1"/>
          <p:cNvSpPr/>
          <p:nvPr userDrawn="1"/>
        </p:nvSpPr>
        <p:spPr bwMode="auto">
          <a:xfrm>
            <a:off x="7870825" y="10541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2"/>
          <p:cNvSpPr/>
          <p:nvPr userDrawn="1"/>
        </p:nvSpPr>
        <p:spPr bwMode="auto">
          <a:xfrm>
            <a:off x="8010525"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3"/>
          <p:cNvSpPr/>
          <p:nvPr userDrawn="1"/>
        </p:nvSpPr>
        <p:spPr bwMode="auto">
          <a:xfrm>
            <a:off x="8001000" y="1054100"/>
            <a:ext cx="9525" cy="3175"/>
          </a:xfrm>
          <a:custGeom>
            <a:avLst/>
            <a:gdLst>
              <a:gd name="T0" fmla="*/ 2147483647 w 3"/>
              <a:gd name="T1" fmla="*/ 0 h 1"/>
              <a:gd name="T2" fmla="*/ 0 w 3"/>
              <a:gd name="T3" fmla="*/ 2147483647 h 1"/>
              <a:gd name="T4" fmla="*/ 2147483647 w 3"/>
              <a:gd name="T5" fmla="*/ 0 h 1"/>
              <a:gd name="T6" fmla="*/ 0 60000 65536"/>
              <a:gd name="T7" fmla="*/ 0 60000 65536"/>
              <a:gd name="T8" fmla="*/ 0 60000 65536"/>
            </a:gdLst>
            <a:ahLst/>
            <a:cxnLst>
              <a:cxn ang="T6">
                <a:pos x="T0" y="T1"/>
              </a:cxn>
              <a:cxn ang="T7">
                <a:pos x="T2" y="T3"/>
              </a:cxn>
              <a:cxn ang="T8">
                <a:pos x="T4" y="T5"/>
              </a:cxn>
            </a:cxnLst>
            <a:rect l="0" t="0" r="r" b="b"/>
            <a:pathLst>
              <a:path w="3" h="1">
                <a:moveTo>
                  <a:pt x="3" y="0"/>
                </a:moveTo>
                <a:cubicBezTo>
                  <a:pt x="2" y="1"/>
                  <a:pt x="0" y="0"/>
                  <a:pt x="0" y="1"/>
                </a:cubicBezTo>
                <a:cubicBezTo>
                  <a:pt x="0" y="1"/>
                  <a:pt x="2" y="1"/>
                  <a:pt x="3"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4"/>
          <p:cNvSpPr/>
          <p:nvPr userDrawn="1"/>
        </p:nvSpPr>
        <p:spPr bwMode="auto">
          <a:xfrm>
            <a:off x="7988300"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5"/>
          <p:cNvSpPr/>
          <p:nvPr userDrawn="1"/>
        </p:nvSpPr>
        <p:spPr bwMode="auto">
          <a:xfrm>
            <a:off x="7940675" y="1054100"/>
            <a:ext cx="9525" cy="1588"/>
          </a:xfrm>
          <a:custGeom>
            <a:avLst/>
            <a:gdLst>
              <a:gd name="T0" fmla="*/ 0 w 3"/>
              <a:gd name="T1" fmla="*/ 0 h 1588"/>
              <a:gd name="T2" fmla="*/ 2147483647 w 3"/>
              <a:gd name="T3" fmla="*/ 0 h 1588"/>
              <a:gd name="T4" fmla="*/ 0 w 3"/>
              <a:gd name="T5" fmla="*/ 0 h 1588"/>
              <a:gd name="T6" fmla="*/ 0 60000 65536"/>
              <a:gd name="T7" fmla="*/ 0 60000 65536"/>
              <a:gd name="T8" fmla="*/ 0 60000 65536"/>
            </a:gdLst>
            <a:ahLst/>
            <a:cxnLst>
              <a:cxn ang="T6">
                <a:pos x="T0" y="T1"/>
              </a:cxn>
              <a:cxn ang="T7">
                <a:pos x="T2" y="T3"/>
              </a:cxn>
              <a:cxn ang="T8">
                <a:pos x="T4" y="T5"/>
              </a:cxn>
            </a:cxnLst>
            <a:rect l="0" t="0" r="r" b="b"/>
            <a:pathLst>
              <a:path w="3" h="1588">
                <a:moveTo>
                  <a:pt x="0" y="0"/>
                </a:moveTo>
                <a:cubicBezTo>
                  <a:pt x="1" y="0"/>
                  <a:pt x="2" y="0"/>
                  <a:pt x="3" y="0"/>
                </a:cubicBezTo>
                <a:cubicBezTo>
                  <a:pt x="2" y="0"/>
                  <a:pt x="1"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6"/>
          <p:cNvSpPr/>
          <p:nvPr userDrawn="1"/>
        </p:nvSpPr>
        <p:spPr bwMode="auto">
          <a:xfrm>
            <a:off x="7648575" y="8191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7"/>
          <p:cNvSpPr>
            <a:spLocks noEditPoints="1"/>
          </p:cNvSpPr>
          <p:nvPr userDrawn="1"/>
        </p:nvSpPr>
        <p:spPr bwMode="auto">
          <a:xfrm>
            <a:off x="6710363" y="812800"/>
            <a:ext cx="1987550" cy="250825"/>
          </a:xfrm>
          <a:custGeom>
            <a:avLst/>
            <a:gdLst>
              <a:gd name="T0" fmla="*/ 2147483647 w 625"/>
              <a:gd name="T1" fmla="*/ 2147483647 h 79"/>
              <a:gd name="T2" fmla="*/ 2147483647 w 625"/>
              <a:gd name="T3" fmla="*/ 2147483647 h 79"/>
              <a:gd name="T4" fmla="*/ 2147483647 w 625"/>
              <a:gd name="T5" fmla="*/ 2147483647 h 79"/>
              <a:gd name="T6" fmla="*/ 2147483647 w 625"/>
              <a:gd name="T7" fmla="*/ 2147483647 h 79"/>
              <a:gd name="T8" fmla="*/ 2147483647 w 625"/>
              <a:gd name="T9" fmla="*/ 2147483647 h 79"/>
              <a:gd name="T10" fmla="*/ 2147483647 w 625"/>
              <a:gd name="T11" fmla="*/ 2147483647 h 79"/>
              <a:gd name="T12" fmla="*/ 2147483647 w 625"/>
              <a:gd name="T13" fmla="*/ 2147483647 h 79"/>
              <a:gd name="T14" fmla="*/ 2147483647 w 625"/>
              <a:gd name="T15" fmla="*/ 2147483647 h 79"/>
              <a:gd name="T16" fmla="*/ 2147483647 w 625"/>
              <a:gd name="T17" fmla="*/ 2147483647 h 79"/>
              <a:gd name="T18" fmla="*/ 2147483647 w 625"/>
              <a:gd name="T19" fmla="*/ 2147483647 h 79"/>
              <a:gd name="T20" fmla="*/ 2147483647 w 625"/>
              <a:gd name="T21" fmla="*/ 2147483647 h 79"/>
              <a:gd name="T22" fmla="*/ 2147483647 w 625"/>
              <a:gd name="T23" fmla="*/ 2147483647 h 79"/>
              <a:gd name="T24" fmla="*/ 2147483647 w 625"/>
              <a:gd name="T25" fmla="*/ 2147483647 h 79"/>
              <a:gd name="T26" fmla="*/ 2147483647 w 625"/>
              <a:gd name="T27" fmla="*/ 2147483647 h 79"/>
              <a:gd name="T28" fmla="*/ 2147483647 w 625"/>
              <a:gd name="T29" fmla="*/ 2147483647 h 79"/>
              <a:gd name="T30" fmla="*/ 2147483647 w 625"/>
              <a:gd name="T31" fmla="*/ 2147483647 h 79"/>
              <a:gd name="T32" fmla="*/ 2147483647 w 625"/>
              <a:gd name="T33" fmla="*/ 2147483647 h 79"/>
              <a:gd name="T34" fmla="*/ 2147483647 w 625"/>
              <a:gd name="T35" fmla="*/ 2147483647 h 79"/>
              <a:gd name="T36" fmla="*/ 2147483647 w 625"/>
              <a:gd name="T37" fmla="*/ 2147483647 h 79"/>
              <a:gd name="T38" fmla="*/ 2147483647 w 625"/>
              <a:gd name="T39" fmla="*/ 2147483647 h 79"/>
              <a:gd name="T40" fmla="*/ 2147483647 w 625"/>
              <a:gd name="T41" fmla="*/ 2147483647 h 79"/>
              <a:gd name="T42" fmla="*/ 2147483647 w 625"/>
              <a:gd name="T43" fmla="*/ 2147483647 h 79"/>
              <a:gd name="T44" fmla="*/ 2147483647 w 625"/>
              <a:gd name="T45" fmla="*/ 2147483647 h 79"/>
              <a:gd name="T46" fmla="*/ 2147483647 w 625"/>
              <a:gd name="T47" fmla="*/ 2147483647 h 79"/>
              <a:gd name="T48" fmla="*/ 2147483647 w 625"/>
              <a:gd name="T49" fmla="*/ 2147483647 h 79"/>
              <a:gd name="T50" fmla="*/ 2147483647 w 625"/>
              <a:gd name="T51" fmla="*/ 2147483647 h 79"/>
              <a:gd name="T52" fmla="*/ 2147483647 w 625"/>
              <a:gd name="T53" fmla="*/ 2147483647 h 79"/>
              <a:gd name="T54" fmla="*/ 2147483647 w 625"/>
              <a:gd name="T55" fmla="*/ 2147483647 h 79"/>
              <a:gd name="T56" fmla="*/ 2147483647 w 625"/>
              <a:gd name="T57" fmla="*/ 2147483647 h 79"/>
              <a:gd name="T58" fmla="*/ 2147483647 w 625"/>
              <a:gd name="T59" fmla="*/ 2147483647 h 79"/>
              <a:gd name="T60" fmla="*/ 2147483647 w 625"/>
              <a:gd name="T61" fmla="*/ 2147483647 h 79"/>
              <a:gd name="T62" fmla="*/ 2147483647 w 625"/>
              <a:gd name="T63" fmla="*/ 2147483647 h 79"/>
              <a:gd name="T64" fmla="*/ 2147483647 w 625"/>
              <a:gd name="T65" fmla="*/ 2147483647 h 79"/>
              <a:gd name="T66" fmla="*/ 2147483647 w 625"/>
              <a:gd name="T67" fmla="*/ 2147483647 h 79"/>
              <a:gd name="T68" fmla="*/ 2147483647 w 625"/>
              <a:gd name="T69" fmla="*/ 2147483647 h 79"/>
              <a:gd name="T70" fmla="*/ 2147483647 w 625"/>
              <a:gd name="T71" fmla="*/ 2147483647 h 79"/>
              <a:gd name="T72" fmla="*/ 2147483647 w 625"/>
              <a:gd name="T73" fmla="*/ 2147483647 h 79"/>
              <a:gd name="T74" fmla="*/ 2147483647 w 625"/>
              <a:gd name="T75" fmla="*/ 2147483647 h 79"/>
              <a:gd name="T76" fmla="*/ 2147483647 w 625"/>
              <a:gd name="T77" fmla="*/ 2147483647 h 79"/>
              <a:gd name="T78" fmla="*/ 2147483647 w 625"/>
              <a:gd name="T79" fmla="*/ 2147483647 h 79"/>
              <a:gd name="T80" fmla="*/ 2147483647 w 625"/>
              <a:gd name="T81" fmla="*/ 2147483647 h 79"/>
              <a:gd name="T82" fmla="*/ 2147483647 w 625"/>
              <a:gd name="T83" fmla="*/ 2147483647 h 79"/>
              <a:gd name="T84" fmla="*/ 2147483647 w 625"/>
              <a:gd name="T85" fmla="*/ 2147483647 h 79"/>
              <a:gd name="T86" fmla="*/ 2147483647 w 625"/>
              <a:gd name="T87" fmla="*/ 2147483647 h 79"/>
              <a:gd name="T88" fmla="*/ 2147483647 w 625"/>
              <a:gd name="T89" fmla="*/ 2147483647 h 79"/>
              <a:gd name="T90" fmla="*/ 2147483647 w 625"/>
              <a:gd name="T91" fmla="*/ 2147483647 h 79"/>
              <a:gd name="T92" fmla="*/ 2147483647 w 625"/>
              <a:gd name="T93" fmla="*/ 2147483647 h 79"/>
              <a:gd name="T94" fmla="*/ 2147483647 w 625"/>
              <a:gd name="T95" fmla="*/ 2147483647 h 79"/>
              <a:gd name="T96" fmla="*/ 2147483647 w 625"/>
              <a:gd name="T97" fmla="*/ 2147483647 h 79"/>
              <a:gd name="T98" fmla="*/ 2147483647 w 625"/>
              <a:gd name="T99" fmla="*/ 2147483647 h 79"/>
              <a:gd name="T100" fmla="*/ 2147483647 w 625"/>
              <a:gd name="T101" fmla="*/ 2147483647 h 79"/>
              <a:gd name="T102" fmla="*/ 2147483647 w 625"/>
              <a:gd name="T103" fmla="*/ 2147483647 h 79"/>
              <a:gd name="T104" fmla="*/ 2147483647 w 625"/>
              <a:gd name="T105" fmla="*/ 2147483647 h 79"/>
              <a:gd name="T106" fmla="*/ 2147483647 w 625"/>
              <a:gd name="T107" fmla="*/ 2147483647 h 79"/>
              <a:gd name="T108" fmla="*/ 2147483647 w 625"/>
              <a:gd name="T109" fmla="*/ 2147483647 h 79"/>
              <a:gd name="T110" fmla="*/ 2147483647 w 625"/>
              <a:gd name="T111" fmla="*/ 2147483647 h 79"/>
              <a:gd name="T112" fmla="*/ 2147483647 w 625"/>
              <a:gd name="T113" fmla="*/ 2147483647 h 79"/>
              <a:gd name="T114" fmla="*/ 2147483647 w 625"/>
              <a:gd name="T115" fmla="*/ 2147483647 h 7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25" h="79">
                <a:moveTo>
                  <a:pt x="621" y="11"/>
                </a:moveTo>
                <a:cubicBezTo>
                  <a:pt x="622" y="10"/>
                  <a:pt x="622" y="10"/>
                  <a:pt x="623" y="10"/>
                </a:cubicBezTo>
                <a:cubicBezTo>
                  <a:pt x="622" y="7"/>
                  <a:pt x="612" y="9"/>
                  <a:pt x="610" y="9"/>
                </a:cubicBezTo>
                <a:cubicBezTo>
                  <a:pt x="608" y="9"/>
                  <a:pt x="605" y="9"/>
                  <a:pt x="603" y="10"/>
                </a:cubicBezTo>
                <a:cubicBezTo>
                  <a:pt x="602" y="10"/>
                  <a:pt x="598" y="10"/>
                  <a:pt x="601" y="10"/>
                </a:cubicBezTo>
                <a:cubicBezTo>
                  <a:pt x="592" y="10"/>
                  <a:pt x="583" y="11"/>
                  <a:pt x="574" y="11"/>
                </a:cubicBezTo>
                <a:cubicBezTo>
                  <a:pt x="575" y="11"/>
                  <a:pt x="574" y="11"/>
                  <a:pt x="573" y="10"/>
                </a:cubicBezTo>
                <a:cubicBezTo>
                  <a:pt x="573" y="10"/>
                  <a:pt x="577" y="7"/>
                  <a:pt x="571" y="8"/>
                </a:cubicBezTo>
                <a:cubicBezTo>
                  <a:pt x="569" y="8"/>
                  <a:pt x="564" y="10"/>
                  <a:pt x="562" y="9"/>
                </a:cubicBezTo>
                <a:cubicBezTo>
                  <a:pt x="561" y="7"/>
                  <a:pt x="564" y="9"/>
                  <a:pt x="564" y="8"/>
                </a:cubicBezTo>
                <a:cubicBezTo>
                  <a:pt x="563" y="8"/>
                  <a:pt x="563" y="8"/>
                  <a:pt x="564" y="8"/>
                </a:cubicBezTo>
                <a:cubicBezTo>
                  <a:pt x="563" y="8"/>
                  <a:pt x="561" y="8"/>
                  <a:pt x="559" y="8"/>
                </a:cubicBezTo>
                <a:cubicBezTo>
                  <a:pt x="560" y="8"/>
                  <a:pt x="562" y="8"/>
                  <a:pt x="563" y="7"/>
                </a:cubicBezTo>
                <a:cubicBezTo>
                  <a:pt x="562" y="7"/>
                  <a:pt x="560" y="7"/>
                  <a:pt x="560" y="7"/>
                </a:cubicBezTo>
                <a:cubicBezTo>
                  <a:pt x="561" y="7"/>
                  <a:pt x="562" y="6"/>
                  <a:pt x="563" y="6"/>
                </a:cubicBezTo>
                <a:cubicBezTo>
                  <a:pt x="559" y="7"/>
                  <a:pt x="564" y="5"/>
                  <a:pt x="564" y="5"/>
                </a:cubicBezTo>
                <a:cubicBezTo>
                  <a:pt x="548" y="0"/>
                  <a:pt x="529" y="6"/>
                  <a:pt x="512" y="4"/>
                </a:cubicBezTo>
                <a:cubicBezTo>
                  <a:pt x="508" y="4"/>
                  <a:pt x="504" y="4"/>
                  <a:pt x="500" y="3"/>
                </a:cubicBezTo>
                <a:cubicBezTo>
                  <a:pt x="497" y="3"/>
                  <a:pt x="491" y="4"/>
                  <a:pt x="488" y="3"/>
                </a:cubicBezTo>
                <a:cubicBezTo>
                  <a:pt x="483" y="2"/>
                  <a:pt x="476" y="2"/>
                  <a:pt x="471" y="3"/>
                </a:cubicBezTo>
                <a:cubicBezTo>
                  <a:pt x="463" y="4"/>
                  <a:pt x="455" y="2"/>
                  <a:pt x="447" y="3"/>
                </a:cubicBezTo>
                <a:cubicBezTo>
                  <a:pt x="440" y="3"/>
                  <a:pt x="432" y="4"/>
                  <a:pt x="424" y="4"/>
                </a:cubicBezTo>
                <a:cubicBezTo>
                  <a:pt x="420" y="4"/>
                  <a:pt x="416" y="4"/>
                  <a:pt x="412" y="3"/>
                </a:cubicBezTo>
                <a:cubicBezTo>
                  <a:pt x="412" y="3"/>
                  <a:pt x="407" y="1"/>
                  <a:pt x="409" y="3"/>
                </a:cubicBezTo>
                <a:cubicBezTo>
                  <a:pt x="393" y="1"/>
                  <a:pt x="377" y="5"/>
                  <a:pt x="360" y="3"/>
                </a:cubicBezTo>
                <a:cubicBezTo>
                  <a:pt x="353" y="3"/>
                  <a:pt x="345" y="2"/>
                  <a:pt x="338" y="2"/>
                </a:cubicBezTo>
                <a:cubicBezTo>
                  <a:pt x="324" y="2"/>
                  <a:pt x="309" y="6"/>
                  <a:pt x="295" y="2"/>
                </a:cubicBezTo>
                <a:cubicBezTo>
                  <a:pt x="295" y="2"/>
                  <a:pt x="295" y="2"/>
                  <a:pt x="295" y="2"/>
                </a:cubicBezTo>
                <a:cubicBezTo>
                  <a:pt x="280" y="2"/>
                  <a:pt x="264" y="4"/>
                  <a:pt x="249" y="3"/>
                </a:cubicBezTo>
                <a:cubicBezTo>
                  <a:pt x="249" y="3"/>
                  <a:pt x="249" y="3"/>
                  <a:pt x="250" y="3"/>
                </a:cubicBezTo>
                <a:cubicBezTo>
                  <a:pt x="238" y="3"/>
                  <a:pt x="226" y="4"/>
                  <a:pt x="214" y="4"/>
                </a:cubicBezTo>
                <a:cubicBezTo>
                  <a:pt x="207" y="4"/>
                  <a:pt x="201" y="3"/>
                  <a:pt x="194" y="3"/>
                </a:cubicBezTo>
                <a:cubicBezTo>
                  <a:pt x="191" y="3"/>
                  <a:pt x="188" y="3"/>
                  <a:pt x="185" y="3"/>
                </a:cubicBezTo>
                <a:cubicBezTo>
                  <a:pt x="184" y="3"/>
                  <a:pt x="183" y="4"/>
                  <a:pt x="181" y="4"/>
                </a:cubicBezTo>
                <a:cubicBezTo>
                  <a:pt x="178" y="4"/>
                  <a:pt x="177" y="4"/>
                  <a:pt x="179" y="5"/>
                </a:cubicBezTo>
                <a:cubicBezTo>
                  <a:pt x="178" y="5"/>
                  <a:pt x="174" y="6"/>
                  <a:pt x="173" y="5"/>
                </a:cubicBezTo>
                <a:cubicBezTo>
                  <a:pt x="175" y="5"/>
                  <a:pt x="176" y="4"/>
                  <a:pt x="178" y="4"/>
                </a:cubicBezTo>
                <a:cubicBezTo>
                  <a:pt x="171" y="5"/>
                  <a:pt x="164" y="5"/>
                  <a:pt x="158" y="5"/>
                </a:cubicBezTo>
                <a:cubicBezTo>
                  <a:pt x="152" y="5"/>
                  <a:pt x="140" y="7"/>
                  <a:pt x="135" y="4"/>
                </a:cubicBezTo>
                <a:cubicBezTo>
                  <a:pt x="137" y="4"/>
                  <a:pt x="140" y="4"/>
                  <a:pt x="142" y="4"/>
                </a:cubicBezTo>
                <a:cubicBezTo>
                  <a:pt x="132" y="4"/>
                  <a:pt x="118" y="3"/>
                  <a:pt x="110" y="4"/>
                </a:cubicBezTo>
                <a:cubicBezTo>
                  <a:pt x="114" y="5"/>
                  <a:pt x="118" y="4"/>
                  <a:pt x="122" y="5"/>
                </a:cubicBezTo>
                <a:cubicBezTo>
                  <a:pt x="118" y="5"/>
                  <a:pt x="114" y="5"/>
                  <a:pt x="110" y="5"/>
                </a:cubicBezTo>
                <a:cubicBezTo>
                  <a:pt x="111" y="5"/>
                  <a:pt x="111" y="5"/>
                  <a:pt x="111" y="6"/>
                </a:cubicBezTo>
                <a:cubicBezTo>
                  <a:pt x="108" y="6"/>
                  <a:pt x="111" y="7"/>
                  <a:pt x="107" y="7"/>
                </a:cubicBezTo>
                <a:cubicBezTo>
                  <a:pt x="108" y="8"/>
                  <a:pt x="102" y="8"/>
                  <a:pt x="101" y="8"/>
                </a:cubicBezTo>
                <a:cubicBezTo>
                  <a:pt x="103" y="8"/>
                  <a:pt x="99" y="10"/>
                  <a:pt x="98" y="8"/>
                </a:cubicBezTo>
                <a:cubicBezTo>
                  <a:pt x="103" y="8"/>
                  <a:pt x="101" y="8"/>
                  <a:pt x="99" y="7"/>
                </a:cubicBezTo>
                <a:cubicBezTo>
                  <a:pt x="99" y="8"/>
                  <a:pt x="99" y="8"/>
                  <a:pt x="98" y="8"/>
                </a:cubicBezTo>
                <a:cubicBezTo>
                  <a:pt x="95" y="9"/>
                  <a:pt x="93" y="9"/>
                  <a:pt x="92" y="9"/>
                </a:cubicBezTo>
                <a:cubicBezTo>
                  <a:pt x="91" y="9"/>
                  <a:pt x="90" y="8"/>
                  <a:pt x="90" y="8"/>
                </a:cubicBezTo>
                <a:cubicBezTo>
                  <a:pt x="91" y="8"/>
                  <a:pt x="92" y="8"/>
                  <a:pt x="93" y="8"/>
                </a:cubicBezTo>
                <a:cubicBezTo>
                  <a:pt x="95" y="7"/>
                  <a:pt x="98" y="7"/>
                  <a:pt x="99" y="6"/>
                </a:cubicBezTo>
                <a:cubicBezTo>
                  <a:pt x="97" y="6"/>
                  <a:pt x="92" y="8"/>
                  <a:pt x="91" y="7"/>
                </a:cubicBezTo>
                <a:cubicBezTo>
                  <a:pt x="92" y="7"/>
                  <a:pt x="93" y="6"/>
                  <a:pt x="94" y="6"/>
                </a:cubicBezTo>
                <a:cubicBezTo>
                  <a:pt x="81" y="6"/>
                  <a:pt x="67" y="5"/>
                  <a:pt x="54" y="6"/>
                </a:cubicBezTo>
                <a:cubicBezTo>
                  <a:pt x="51" y="6"/>
                  <a:pt x="48" y="6"/>
                  <a:pt x="45" y="6"/>
                </a:cubicBezTo>
                <a:cubicBezTo>
                  <a:pt x="44" y="6"/>
                  <a:pt x="36" y="4"/>
                  <a:pt x="39" y="6"/>
                </a:cubicBezTo>
                <a:cubicBezTo>
                  <a:pt x="34" y="6"/>
                  <a:pt x="32" y="12"/>
                  <a:pt x="30" y="16"/>
                </a:cubicBezTo>
                <a:cubicBezTo>
                  <a:pt x="29" y="18"/>
                  <a:pt x="25" y="28"/>
                  <a:pt x="22" y="28"/>
                </a:cubicBezTo>
                <a:cubicBezTo>
                  <a:pt x="22" y="28"/>
                  <a:pt x="23" y="29"/>
                  <a:pt x="24" y="29"/>
                </a:cubicBezTo>
                <a:cubicBezTo>
                  <a:pt x="21" y="29"/>
                  <a:pt x="21" y="30"/>
                  <a:pt x="22" y="31"/>
                </a:cubicBezTo>
                <a:cubicBezTo>
                  <a:pt x="19" y="31"/>
                  <a:pt x="19" y="33"/>
                  <a:pt x="21" y="34"/>
                </a:cubicBezTo>
                <a:cubicBezTo>
                  <a:pt x="18" y="34"/>
                  <a:pt x="15" y="35"/>
                  <a:pt x="17" y="37"/>
                </a:cubicBezTo>
                <a:cubicBezTo>
                  <a:pt x="13" y="35"/>
                  <a:pt x="16" y="37"/>
                  <a:pt x="16" y="38"/>
                </a:cubicBezTo>
                <a:cubicBezTo>
                  <a:pt x="15" y="38"/>
                  <a:pt x="14" y="37"/>
                  <a:pt x="12" y="38"/>
                </a:cubicBezTo>
                <a:cubicBezTo>
                  <a:pt x="13" y="38"/>
                  <a:pt x="14" y="38"/>
                  <a:pt x="15" y="39"/>
                </a:cubicBezTo>
                <a:cubicBezTo>
                  <a:pt x="14" y="39"/>
                  <a:pt x="9" y="39"/>
                  <a:pt x="11" y="40"/>
                </a:cubicBezTo>
                <a:cubicBezTo>
                  <a:pt x="5" y="40"/>
                  <a:pt x="12" y="40"/>
                  <a:pt x="9" y="41"/>
                </a:cubicBezTo>
                <a:cubicBezTo>
                  <a:pt x="12" y="41"/>
                  <a:pt x="8" y="44"/>
                  <a:pt x="7" y="45"/>
                </a:cubicBezTo>
                <a:cubicBezTo>
                  <a:pt x="11" y="44"/>
                  <a:pt x="8" y="45"/>
                  <a:pt x="9" y="46"/>
                </a:cubicBezTo>
                <a:cubicBezTo>
                  <a:pt x="7" y="46"/>
                  <a:pt x="3" y="47"/>
                  <a:pt x="7" y="48"/>
                </a:cubicBezTo>
                <a:cubicBezTo>
                  <a:pt x="5" y="49"/>
                  <a:pt x="2" y="51"/>
                  <a:pt x="6" y="51"/>
                </a:cubicBezTo>
                <a:cubicBezTo>
                  <a:pt x="4" y="52"/>
                  <a:pt x="4" y="52"/>
                  <a:pt x="2" y="54"/>
                </a:cubicBezTo>
                <a:cubicBezTo>
                  <a:pt x="4" y="54"/>
                  <a:pt x="6" y="54"/>
                  <a:pt x="7" y="54"/>
                </a:cubicBezTo>
                <a:cubicBezTo>
                  <a:pt x="5" y="55"/>
                  <a:pt x="2" y="54"/>
                  <a:pt x="5" y="56"/>
                </a:cubicBezTo>
                <a:cubicBezTo>
                  <a:pt x="4" y="56"/>
                  <a:pt x="3" y="56"/>
                  <a:pt x="3" y="56"/>
                </a:cubicBezTo>
                <a:cubicBezTo>
                  <a:pt x="2" y="56"/>
                  <a:pt x="1" y="57"/>
                  <a:pt x="0" y="58"/>
                </a:cubicBezTo>
                <a:cubicBezTo>
                  <a:pt x="8" y="59"/>
                  <a:pt x="7" y="59"/>
                  <a:pt x="15" y="60"/>
                </a:cubicBezTo>
                <a:cubicBezTo>
                  <a:pt x="15" y="62"/>
                  <a:pt x="12" y="67"/>
                  <a:pt x="15" y="68"/>
                </a:cubicBezTo>
                <a:cubicBezTo>
                  <a:pt x="14" y="67"/>
                  <a:pt x="14" y="68"/>
                  <a:pt x="13" y="69"/>
                </a:cubicBezTo>
                <a:cubicBezTo>
                  <a:pt x="14" y="69"/>
                  <a:pt x="14" y="69"/>
                  <a:pt x="15" y="69"/>
                </a:cubicBezTo>
                <a:cubicBezTo>
                  <a:pt x="13" y="69"/>
                  <a:pt x="13" y="69"/>
                  <a:pt x="12" y="70"/>
                </a:cubicBezTo>
                <a:cubicBezTo>
                  <a:pt x="14" y="70"/>
                  <a:pt x="14" y="71"/>
                  <a:pt x="12" y="71"/>
                </a:cubicBezTo>
                <a:cubicBezTo>
                  <a:pt x="14" y="71"/>
                  <a:pt x="19" y="71"/>
                  <a:pt x="20" y="73"/>
                </a:cubicBezTo>
                <a:cubicBezTo>
                  <a:pt x="18" y="74"/>
                  <a:pt x="17" y="74"/>
                  <a:pt x="15" y="75"/>
                </a:cubicBezTo>
                <a:cubicBezTo>
                  <a:pt x="22" y="74"/>
                  <a:pt x="37" y="73"/>
                  <a:pt x="44" y="73"/>
                </a:cubicBezTo>
                <a:cubicBezTo>
                  <a:pt x="53" y="73"/>
                  <a:pt x="62" y="73"/>
                  <a:pt x="71" y="73"/>
                </a:cubicBezTo>
                <a:cubicBezTo>
                  <a:pt x="86" y="73"/>
                  <a:pt x="102" y="73"/>
                  <a:pt x="118" y="74"/>
                </a:cubicBezTo>
                <a:cubicBezTo>
                  <a:pt x="128" y="74"/>
                  <a:pt x="138" y="76"/>
                  <a:pt x="148" y="75"/>
                </a:cubicBezTo>
                <a:cubicBezTo>
                  <a:pt x="150" y="75"/>
                  <a:pt x="166" y="72"/>
                  <a:pt x="166" y="73"/>
                </a:cubicBezTo>
                <a:cubicBezTo>
                  <a:pt x="165" y="73"/>
                  <a:pt x="166" y="74"/>
                  <a:pt x="168" y="74"/>
                </a:cubicBezTo>
                <a:cubicBezTo>
                  <a:pt x="168" y="73"/>
                  <a:pt x="169" y="73"/>
                  <a:pt x="169" y="73"/>
                </a:cubicBezTo>
                <a:cubicBezTo>
                  <a:pt x="170" y="73"/>
                  <a:pt x="169" y="74"/>
                  <a:pt x="168" y="74"/>
                </a:cubicBezTo>
                <a:cubicBezTo>
                  <a:pt x="168" y="74"/>
                  <a:pt x="168" y="74"/>
                  <a:pt x="168" y="74"/>
                </a:cubicBezTo>
                <a:cubicBezTo>
                  <a:pt x="173" y="75"/>
                  <a:pt x="187" y="70"/>
                  <a:pt x="191" y="73"/>
                </a:cubicBezTo>
                <a:cubicBezTo>
                  <a:pt x="191" y="73"/>
                  <a:pt x="190" y="73"/>
                  <a:pt x="189" y="73"/>
                </a:cubicBezTo>
                <a:cubicBezTo>
                  <a:pt x="191" y="75"/>
                  <a:pt x="193" y="75"/>
                  <a:pt x="196" y="74"/>
                </a:cubicBezTo>
                <a:cubicBezTo>
                  <a:pt x="197" y="73"/>
                  <a:pt x="204" y="73"/>
                  <a:pt x="202" y="73"/>
                </a:cubicBezTo>
                <a:cubicBezTo>
                  <a:pt x="203" y="73"/>
                  <a:pt x="205" y="73"/>
                  <a:pt x="206" y="74"/>
                </a:cubicBezTo>
                <a:cubicBezTo>
                  <a:pt x="206" y="74"/>
                  <a:pt x="206" y="73"/>
                  <a:pt x="206" y="73"/>
                </a:cubicBezTo>
                <a:cubicBezTo>
                  <a:pt x="205" y="73"/>
                  <a:pt x="204" y="73"/>
                  <a:pt x="204" y="73"/>
                </a:cubicBezTo>
                <a:cubicBezTo>
                  <a:pt x="206" y="71"/>
                  <a:pt x="210" y="74"/>
                  <a:pt x="207" y="75"/>
                </a:cubicBezTo>
                <a:cubicBezTo>
                  <a:pt x="208" y="75"/>
                  <a:pt x="209" y="75"/>
                  <a:pt x="211" y="74"/>
                </a:cubicBezTo>
                <a:cubicBezTo>
                  <a:pt x="208" y="75"/>
                  <a:pt x="211" y="74"/>
                  <a:pt x="212" y="73"/>
                </a:cubicBezTo>
                <a:cubicBezTo>
                  <a:pt x="214" y="73"/>
                  <a:pt x="216" y="73"/>
                  <a:pt x="217" y="73"/>
                </a:cubicBezTo>
                <a:cubicBezTo>
                  <a:pt x="217" y="75"/>
                  <a:pt x="222" y="74"/>
                  <a:pt x="220" y="73"/>
                </a:cubicBezTo>
                <a:cubicBezTo>
                  <a:pt x="221" y="72"/>
                  <a:pt x="228" y="74"/>
                  <a:pt x="230" y="73"/>
                </a:cubicBezTo>
                <a:cubicBezTo>
                  <a:pt x="236" y="72"/>
                  <a:pt x="243" y="73"/>
                  <a:pt x="249" y="73"/>
                </a:cubicBezTo>
                <a:cubicBezTo>
                  <a:pt x="246" y="74"/>
                  <a:pt x="248" y="75"/>
                  <a:pt x="249" y="74"/>
                </a:cubicBezTo>
                <a:cubicBezTo>
                  <a:pt x="249" y="73"/>
                  <a:pt x="250" y="72"/>
                  <a:pt x="252" y="73"/>
                </a:cubicBezTo>
                <a:cubicBezTo>
                  <a:pt x="255" y="73"/>
                  <a:pt x="256" y="72"/>
                  <a:pt x="255" y="74"/>
                </a:cubicBezTo>
                <a:cubicBezTo>
                  <a:pt x="255" y="74"/>
                  <a:pt x="267" y="71"/>
                  <a:pt x="268" y="73"/>
                </a:cubicBezTo>
                <a:cubicBezTo>
                  <a:pt x="268" y="73"/>
                  <a:pt x="264" y="74"/>
                  <a:pt x="264" y="74"/>
                </a:cubicBezTo>
                <a:cubicBezTo>
                  <a:pt x="266" y="74"/>
                  <a:pt x="270" y="73"/>
                  <a:pt x="273" y="74"/>
                </a:cubicBezTo>
                <a:cubicBezTo>
                  <a:pt x="271" y="74"/>
                  <a:pt x="268" y="74"/>
                  <a:pt x="266" y="75"/>
                </a:cubicBezTo>
                <a:cubicBezTo>
                  <a:pt x="267" y="75"/>
                  <a:pt x="271" y="75"/>
                  <a:pt x="271" y="74"/>
                </a:cubicBezTo>
                <a:cubicBezTo>
                  <a:pt x="271" y="75"/>
                  <a:pt x="269" y="75"/>
                  <a:pt x="268" y="76"/>
                </a:cubicBezTo>
                <a:cubicBezTo>
                  <a:pt x="270" y="76"/>
                  <a:pt x="274" y="75"/>
                  <a:pt x="276" y="74"/>
                </a:cubicBezTo>
                <a:cubicBezTo>
                  <a:pt x="276" y="74"/>
                  <a:pt x="274" y="74"/>
                  <a:pt x="274" y="74"/>
                </a:cubicBezTo>
                <a:cubicBezTo>
                  <a:pt x="276" y="74"/>
                  <a:pt x="279" y="72"/>
                  <a:pt x="281" y="73"/>
                </a:cubicBezTo>
                <a:cubicBezTo>
                  <a:pt x="278" y="73"/>
                  <a:pt x="283" y="75"/>
                  <a:pt x="280" y="76"/>
                </a:cubicBezTo>
                <a:cubicBezTo>
                  <a:pt x="284" y="75"/>
                  <a:pt x="289" y="74"/>
                  <a:pt x="293" y="74"/>
                </a:cubicBezTo>
                <a:cubicBezTo>
                  <a:pt x="293" y="74"/>
                  <a:pt x="292" y="74"/>
                  <a:pt x="291" y="74"/>
                </a:cubicBezTo>
                <a:cubicBezTo>
                  <a:pt x="291" y="75"/>
                  <a:pt x="292" y="75"/>
                  <a:pt x="292" y="75"/>
                </a:cubicBezTo>
                <a:cubicBezTo>
                  <a:pt x="289" y="77"/>
                  <a:pt x="292" y="76"/>
                  <a:pt x="295" y="76"/>
                </a:cubicBezTo>
                <a:cubicBezTo>
                  <a:pt x="291" y="75"/>
                  <a:pt x="298" y="75"/>
                  <a:pt x="299" y="74"/>
                </a:cubicBezTo>
                <a:cubicBezTo>
                  <a:pt x="297" y="74"/>
                  <a:pt x="296" y="74"/>
                  <a:pt x="295" y="74"/>
                </a:cubicBezTo>
                <a:cubicBezTo>
                  <a:pt x="296" y="74"/>
                  <a:pt x="301" y="74"/>
                  <a:pt x="301" y="74"/>
                </a:cubicBezTo>
                <a:cubicBezTo>
                  <a:pt x="300" y="74"/>
                  <a:pt x="300" y="74"/>
                  <a:pt x="300" y="74"/>
                </a:cubicBezTo>
                <a:cubicBezTo>
                  <a:pt x="301" y="74"/>
                  <a:pt x="303" y="74"/>
                  <a:pt x="304" y="75"/>
                </a:cubicBezTo>
                <a:cubicBezTo>
                  <a:pt x="306" y="75"/>
                  <a:pt x="309" y="74"/>
                  <a:pt x="312" y="75"/>
                </a:cubicBezTo>
                <a:cubicBezTo>
                  <a:pt x="312" y="74"/>
                  <a:pt x="310" y="74"/>
                  <a:pt x="310" y="74"/>
                </a:cubicBezTo>
                <a:cubicBezTo>
                  <a:pt x="311" y="74"/>
                  <a:pt x="317" y="74"/>
                  <a:pt x="317" y="75"/>
                </a:cubicBezTo>
                <a:cubicBezTo>
                  <a:pt x="317" y="74"/>
                  <a:pt x="318" y="74"/>
                  <a:pt x="319" y="74"/>
                </a:cubicBezTo>
                <a:cubicBezTo>
                  <a:pt x="319" y="74"/>
                  <a:pt x="319" y="75"/>
                  <a:pt x="320" y="75"/>
                </a:cubicBezTo>
                <a:cubicBezTo>
                  <a:pt x="320" y="75"/>
                  <a:pt x="317" y="75"/>
                  <a:pt x="318" y="76"/>
                </a:cubicBezTo>
                <a:cubicBezTo>
                  <a:pt x="318" y="76"/>
                  <a:pt x="320" y="74"/>
                  <a:pt x="320" y="75"/>
                </a:cubicBezTo>
                <a:cubicBezTo>
                  <a:pt x="320" y="76"/>
                  <a:pt x="319" y="76"/>
                  <a:pt x="318" y="76"/>
                </a:cubicBezTo>
                <a:cubicBezTo>
                  <a:pt x="321" y="76"/>
                  <a:pt x="323" y="76"/>
                  <a:pt x="326" y="76"/>
                </a:cubicBezTo>
                <a:cubicBezTo>
                  <a:pt x="327" y="76"/>
                  <a:pt x="336" y="75"/>
                  <a:pt x="331" y="75"/>
                </a:cubicBezTo>
                <a:cubicBezTo>
                  <a:pt x="332" y="75"/>
                  <a:pt x="335" y="74"/>
                  <a:pt x="336" y="74"/>
                </a:cubicBezTo>
                <a:cubicBezTo>
                  <a:pt x="336" y="74"/>
                  <a:pt x="336" y="74"/>
                  <a:pt x="337" y="74"/>
                </a:cubicBezTo>
                <a:cubicBezTo>
                  <a:pt x="337" y="74"/>
                  <a:pt x="336" y="74"/>
                  <a:pt x="336" y="74"/>
                </a:cubicBezTo>
                <a:cubicBezTo>
                  <a:pt x="336" y="74"/>
                  <a:pt x="336" y="75"/>
                  <a:pt x="336" y="75"/>
                </a:cubicBezTo>
                <a:cubicBezTo>
                  <a:pt x="337" y="74"/>
                  <a:pt x="338" y="74"/>
                  <a:pt x="338" y="75"/>
                </a:cubicBezTo>
                <a:cubicBezTo>
                  <a:pt x="337" y="75"/>
                  <a:pt x="339" y="75"/>
                  <a:pt x="340" y="75"/>
                </a:cubicBezTo>
                <a:cubicBezTo>
                  <a:pt x="338" y="75"/>
                  <a:pt x="340" y="75"/>
                  <a:pt x="341" y="75"/>
                </a:cubicBezTo>
                <a:cubicBezTo>
                  <a:pt x="341" y="75"/>
                  <a:pt x="343" y="75"/>
                  <a:pt x="341" y="76"/>
                </a:cubicBezTo>
                <a:cubicBezTo>
                  <a:pt x="342" y="76"/>
                  <a:pt x="342" y="76"/>
                  <a:pt x="343" y="76"/>
                </a:cubicBezTo>
                <a:cubicBezTo>
                  <a:pt x="343" y="75"/>
                  <a:pt x="344" y="75"/>
                  <a:pt x="344" y="75"/>
                </a:cubicBezTo>
                <a:cubicBezTo>
                  <a:pt x="344" y="76"/>
                  <a:pt x="343" y="76"/>
                  <a:pt x="343" y="76"/>
                </a:cubicBezTo>
                <a:cubicBezTo>
                  <a:pt x="342" y="76"/>
                  <a:pt x="341" y="77"/>
                  <a:pt x="342" y="77"/>
                </a:cubicBezTo>
                <a:cubicBezTo>
                  <a:pt x="344" y="77"/>
                  <a:pt x="348" y="75"/>
                  <a:pt x="350" y="76"/>
                </a:cubicBezTo>
                <a:cubicBezTo>
                  <a:pt x="351" y="77"/>
                  <a:pt x="350" y="77"/>
                  <a:pt x="350" y="77"/>
                </a:cubicBezTo>
                <a:cubicBezTo>
                  <a:pt x="351" y="77"/>
                  <a:pt x="361" y="75"/>
                  <a:pt x="362" y="77"/>
                </a:cubicBezTo>
                <a:cubicBezTo>
                  <a:pt x="359" y="76"/>
                  <a:pt x="363" y="78"/>
                  <a:pt x="363" y="78"/>
                </a:cubicBezTo>
                <a:cubicBezTo>
                  <a:pt x="364" y="78"/>
                  <a:pt x="365" y="78"/>
                  <a:pt x="366" y="78"/>
                </a:cubicBezTo>
                <a:cubicBezTo>
                  <a:pt x="366" y="77"/>
                  <a:pt x="366" y="77"/>
                  <a:pt x="366" y="77"/>
                </a:cubicBezTo>
                <a:cubicBezTo>
                  <a:pt x="364" y="76"/>
                  <a:pt x="364" y="76"/>
                  <a:pt x="365" y="76"/>
                </a:cubicBezTo>
                <a:cubicBezTo>
                  <a:pt x="365" y="76"/>
                  <a:pt x="365" y="75"/>
                  <a:pt x="364" y="75"/>
                </a:cubicBezTo>
                <a:cubicBezTo>
                  <a:pt x="367" y="75"/>
                  <a:pt x="368" y="77"/>
                  <a:pt x="370" y="75"/>
                </a:cubicBezTo>
                <a:cubicBezTo>
                  <a:pt x="369" y="75"/>
                  <a:pt x="369" y="75"/>
                  <a:pt x="368" y="75"/>
                </a:cubicBezTo>
                <a:cubicBezTo>
                  <a:pt x="371" y="75"/>
                  <a:pt x="371" y="75"/>
                  <a:pt x="371" y="75"/>
                </a:cubicBezTo>
                <a:cubicBezTo>
                  <a:pt x="371" y="75"/>
                  <a:pt x="371" y="76"/>
                  <a:pt x="371" y="77"/>
                </a:cubicBezTo>
                <a:cubicBezTo>
                  <a:pt x="371" y="77"/>
                  <a:pt x="372" y="77"/>
                  <a:pt x="372" y="77"/>
                </a:cubicBezTo>
                <a:cubicBezTo>
                  <a:pt x="372" y="77"/>
                  <a:pt x="372" y="77"/>
                  <a:pt x="373" y="77"/>
                </a:cubicBezTo>
                <a:cubicBezTo>
                  <a:pt x="373" y="77"/>
                  <a:pt x="372" y="77"/>
                  <a:pt x="372" y="77"/>
                </a:cubicBezTo>
                <a:cubicBezTo>
                  <a:pt x="373" y="77"/>
                  <a:pt x="375" y="79"/>
                  <a:pt x="377" y="79"/>
                </a:cubicBezTo>
                <a:cubicBezTo>
                  <a:pt x="376" y="78"/>
                  <a:pt x="376" y="78"/>
                  <a:pt x="376" y="78"/>
                </a:cubicBezTo>
                <a:cubicBezTo>
                  <a:pt x="377" y="78"/>
                  <a:pt x="379" y="77"/>
                  <a:pt x="380" y="77"/>
                </a:cubicBezTo>
                <a:cubicBezTo>
                  <a:pt x="381" y="76"/>
                  <a:pt x="383" y="75"/>
                  <a:pt x="385" y="75"/>
                </a:cubicBezTo>
                <a:cubicBezTo>
                  <a:pt x="384" y="77"/>
                  <a:pt x="385" y="75"/>
                  <a:pt x="383" y="76"/>
                </a:cubicBezTo>
                <a:cubicBezTo>
                  <a:pt x="385" y="75"/>
                  <a:pt x="389" y="75"/>
                  <a:pt x="391" y="75"/>
                </a:cubicBezTo>
                <a:cubicBezTo>
                  <a:pt x="392" y="76"/>
                  <a:pt x="392" y="76"/>
                  <a:pt x="390" y="76"/>
                </a:cubicBezTo>
                <a:cubicBezTo>
                  <a:pt x="391" y="76"/>
                  <a:pt x="391" y="77"/>
                  <a:pt x="391" y="77"/>
                </a:cubicBezTo>
                <a:cubicBezTo>
                  <a:pt x="392" y="77"/>
                  <a:pt x="400" y="75"/>
                  <a:pt x="403" y="75"/>
                </a:cubicBezTo>
                <a:cubicBezTo>
                  <a:pt x="404" y="75"/>
                  <a:pt x="405" y="75"/>
                  <a:pt x="406" y="74"/>
                </a:cubicBezTo>
                <a:cubicBezTo>
                  <a:pt x="405" y="75"/>
                  <a:pt x="405" y="75"/>
                  <a:pt x="405" y="75"/>
                </a:cubicBezTo>
                <a:cubicBezTo>
                  <a:pt x="406" y="75"/>
                  <a:pt x="407" y="75"/>
                  <a:pt x="408" y="75"/>
                </a:cubicBezTo>
                <a:cubicBezTo>
                  <a:pt x="407" y="75"/>
                  <a:pt x="407" y="76"/>
                  <a:pt x="407" y="76"/>
                </a:cubicBezTo>
                <a:cubicBezTo>
                  <a:pt x="408" y="76"/>
                  <a:pt x="409" y="76"/>
                  <a:pt x="411" y="76"/>
                </a:cubicBezTo>
                <a:cubicBezTo>
                  <a:pt x="410" y="76"/>
                  <a:pt x="406" y="75"/>
                  <a:pt x="406" y="77"/>
                </a:cubicBezTo>
                <a:cubicBezTo>
                  <a:pt x="407" y="76"/>
                  <a:pt x="409" y="76"/>
                  <a:pt x="410" y="76"/>
                </a:cubicBezTo>
                <a:cubicBezTo>
                  <a:pt x="414" y="76"/>
                  <a:pt x="419" y="75"/>
                  <a:pt x="422" y="76"/>
                </a:cubicBezTo>
                <a:cubicBezTo>
                  <a:pt x="422" y="76"/>
                  <a:pt x="424" y="76"/>
                  <a:pt x="426" y="76"/>
                </a:cubicBezTo>
                <a:cubicBezTo>
                  <a:pt x="431" y="75"/>
                  <a:pt x="424" y="76"/>
                  <a:pt x="430" y="76"/>
                </a:cubicBezTo>
                <a:cubicBezTo>
                  <a:pt x="429" y="76"/>
                  <a:pt x="429" y="76"/>
                  <a:pt x="428" y="76"/>
                </a:cubicBezTo>
                <a:cubicBezTo>
                  <a:pt x="429" y="76"/>
                  <a:pt x="430" y="76"/>
                  <a:pt x="431" y="76"/>
                </a:cubicBezTo>
                <a:cubicBezTo>
                  <a:pt x="431" y="76"/>
                  <a:pt x="432" y="76"/>
                  <a:pt x="432" y="76"/>
                </a:cubicBezTo>
                <a:cubicBezTo>
                  <a:pt x="432" y="76"/>
                  <a:pt x="431" y="76"/>
                  <a:pt x="431" y="76"/>
                </a:cubicBezTo>
                <a:cubicBezTo>
                  <a:pt x="431" y="76"/>
                  <a:pt x="431" y="76"/>
                  <a:pt x="430" y="76"/>
                </a:cubicBezTo>
                <a:cubicBezTo>
                  <a:pt x="435" y="78"/>
                  <a:pt x="444" y="76"/>
                  <a:pt x="449" y="76"/>
                </a:cubicBezTo>
                <a:cubicBezTo>
                  <a:pt x="458" y="76"/>
                  <a:pt x="467" y="76"/>
                  <a:pt x="476" y="76"/>
                </a:cubicBezTo>
                <a:cubicBezTo>
                  <a:pt x="485" y="76"/>
                  <a:pt x="494" y="76"/>
                  <a:pt x="503" y="76"/>
                </a:cubicBezTo>
                <a:cubicBezTo>
                  <a:pt x="509" y="76"/>
                  <a:pt x="520" y="74"/>
                  <a:pt x="526" y="76"/>
                </a:cubicBezTo>
                <a:cubicBezTo>
                  <a:pt x="525" y="76"/>
                  <a:pt x="526" y="75"/>
                  <a:pt x="527" y="76"/>
                </a:cubicBezTo>
                <a:cubicBezTo>
                  <a:pt x="528" y="76"/>
                  <a:pt x="531" y="76"/>
                  <a:pt x="533" y="76"/>
                </a:cubicBezTo>
                <a:cubicBezTo>
                  <a:pt x="535" y="76"/>
                  <a:pt x="537" y="77"/>
                  <a:pt x="540" y="77"/>
                </a:cubicBezTo>
                <a:cubicBezTo>
                  <a:pt x="542" y="76"/>
                  <a:pt x="544" y="75"/>
                  <a:pt x="547" y="76"/>
                </a:cubicBezTo>
                <a:cubicBezTo>
                  <a:pt x="543" y="76"/>
                  <a:pt x="549" y="77"/>
                  <a:pt x="549" y="76"/>
                </a:cubicBezTo>
                <a:cubicBezTo>
                  <a:pt x="548" y="76"/>
                  <a:pt x="547" y="76"/>
                  <a:pt x="546" y="76"/>
                </a:cubicBezTo>
                <a:cubicBezTo>
                  <a:pt x="549" y="76"/>
                  <a:pt x="551" y="76"/>
                  <a:pt x="553" y="75"/>
                </a:cubicBezTo>
                <a:cubicBezTo>
                  <a:pt x="553" y="76"/>
                  <a:pt x="553" y="76"/>
                  <a:pt x="552" y="76"/>
                </a:cubicBezTo>
                <a:cubicBezTo>
                  <a:pt x="553" y="77"/>
                  <a:pt x="564" y="75"/>
                  <a:pt x="566" y="76"/>
                </a:cubicBezTo>
                <a:cubicBezTo>
                  <a:pt x="567" y="76"/>
                  <a:pt x="568" y="75"/>
                  <a:pt x="567" y="75"/>
                </a:cubicBezTo>
                <a:cubicBezTo>
                  <a:pt x="568" y="75"/>
                  <a:pt x="570" y="74"/>
                  <a:pt x="569" y="75"/>
                </a:cubicBezTo>
                <a:cubicBezTo>
                  <a:pt x="570" y="75"/>
                  <a:pt x="570" y="74"/>
                  <a:pt x="570" y="74"/>
                </a:cubicBezTo>
                <a:cubicBezTo>
                  <a:pt x="567" y="74"/>
                  <a:pt x="568" y="74"/>
                  <a:pt x="569" y="73"/>
                </a:cubicBezTo>
                <a:cubicBezTo>
                  <a:pt x="569" y="74"/>
                  <a:pt x="566" y="72"/>
                  <a:pt x="567" y="71"/>
                </a:cubicBezTo>
                <a:cubicBezTo>
                  <a:pt x="567" y="71"/>
                  <a:pt x="567" y="71"/>
                  <a:pt x="567" y="72"/>
                </a:cubicBezTo>
                <a:cubicBezTo>
                  <a:pt x="568" y="71"/>
                  <a:pt x="574" y="72"/>
                  <a:pt x="575" y="70"/>
                </a:cubicBezTo>
                <a:cubicBezTo>
                  <a:pt x="574" y="70"/>
                  <a:pt x="569" y="71"/>
                  <a:pt x="568" y="70"/>
                </a:cubicBezTo>
                <a:cubicBezTo>
                  <a:pt x="569" y="69"/>
                  <a:pt x="572" y="67"/>
                  <a:pt x="573" y="68"/>
                </a:cubicBezTo>
                <a:cubicBezTo>
                  <a:pt x="573" y="68"/>
                  <a:pt x="573" y="69"/>
                  <a:pt x="572" y="69"/>
                </a:cubicBezTo>
                <a:cubicBezTo>
                  <a:pt x="574" y="70"/>
                  <a:pt x="575" y="69"/>
                  <a:pt x="575" y="69"/>
                </a:cubicBezTo>
                <a:cubicBezTo>
                  <a:pt x="578" y="69"/>
                  <a:pt x="580" y="66"/>
                  <a:pt x="580" y="66"/>
                </a:cubicBezTo>
                <a:cubicBezTo>
                  <a:pt x="581" y="65"/>
                  <a:pt x="584" y="63"/>
                  <a:pt x="585" y="62"/>
                </a:cubicBezTo>
                <a:cubicBezTo>
                  <a:pt x="585" y="62"/>
                  <a:pt x="584" y="62"/>
                  <a:pt x="584" y="62"/>
                </a:cubicBezTo>
                <a:cubicBezTo>
                  <a:pt x="587" y="61"/>
                  <a:pt x="589" y="60"/>
                  <a:pt x="588" y="59"/>
                </a:cubicBezTo>
                <a:cubicBezTo>
                  <a:pt x="591" y="58"/>
                  <a:pt x="591" y="57"/>
                  <a:pt x="589" y="57"/>
                </a:cubicBezTo>
                <a:cubicBezTo>
                  <a:pt x="589" y="56"/>
                  <a:pt x="591" y="55"/>
                  <a:pt x="592" y="55"/>
                </a:cubicBezTo>
                <a:cubicBezTo>
                  <a:pt x="591" y="53"/>
                  <a:pt x="589" y="56"/>
                  <a:pt x="589" y="54"/>
                </a:cubicBezTo>
                <a:cubicBezTo>
                  <a:pt x="591" y="54"/>
                  <a:pt x="594" y="53"/>
                  <a:pt x="591" y="52"/>
                </a:cubicBezTo>
                <a:cubicBezTo>
                  <a:pt x="592" y="50"/>
                  <a:pt x="590" y="51"/>
                  <a:pt x="591" y="50"/>
                </a:cubicBezTo>
                <a:cubicBezTo>
                  <a:pt x="593" y="49"/>
                  <a:pt x="586" y="48"/>
                  <a:pt x="586" y="48"/>
                </a:cubicBezTo>
                <a:cubicBezTo>
                  <a:pt x="590" y="47"/>
                  <a:pt x="587" y="48"/>
                  <a:pt x="586" y="47"/>
                </a:cubicBezTo>
                <a:cubicBezTo>
                  <a:pt x="586" y="46"/>
                  <a:pt x="595" y="45"/>
                  <a:pt x="597" y="44"/>
                </a:cubicBezTo>
                <a:cubicBezTo>
                  <a:pt x="596" y="44"/>
                  <a:pt x="596" y="44"/>
                  <a:pt x="595" y="42"/>
                </a:cubicBezTo>
                <a:cubicBezTo>
                  <a:pt x="595" y="44"/>
                  <a:pt x="598" y="39"/>
                  <a:pt x="599" y="39"/>
                </a:cubicBezTo>
                <a:cubicBezTo>
                  <a:pt x="599" y="39"/>
                  <a:pt x="595" y="39"/>
                  <a:pt x="595" y="38"/>
                </a:cubicBezTo>
                <a:cubicBezTo>
                  <a:pt x="597" y="38"/>
                  <a:pt x="599" y="38"/>
                  <a:pt x="600" y="38"/>
                </a:cubicBezTo>
                <a:cubicBezTo>
                  <a:pt x="598" y="36"/>
                  <a:pt x="603" y="39"/>
                  <a:pt x="603" y="35"/>
                </a:cubicBezTo>
                <a:cubicBezTo>
                  <a:pt x="603" y="32"/>
                  <a:pt x="605" y="34"/>
                  <a:pt x="604" y="31"/>
                </a:cubicBezTo>
                <a:cubicBezTo>
                  <a:pt x="604" y="31"/>
                  <a:pt x="611" y="29"/>
                  <a:pt x="608" y="31"/>
                </a:cubicBezTo>
                <a:cubicBezTo>
                  <a:pt x="608" y="31"/>
                  <a:pt x="609" y="31"/>
                  <a:pt x="610" y="31"/>
                </a:cubicBezTo>
                <a:cubicBezTo>
                  <a:pt x="609" y="31"/>
                  <a:pt x="609" y="30"/>
                  <a:pt x="609" y="30"/>
                </a:cubicBezTo>
                <a:cubicBezTo>
                  <a:pt x="610" y="30"/>
                  <a:pt x="612" y="29"/>
                  <a:pt x="611" y="28"/>
                </a:cubicBezTo>
                <a:cubicBezTo>
                  <a:pt x="610" y="28"/>
                  <a:pt x="610" y="29"/>
                  <a:pt x="609" y="28"/>
                </a:cubicBezTo>
                <a:cubicBezTo>
                  <a:pt x="609" y="28"/>
                  <a:pt x="610" y="27"/>
                  <a:pt x="611" y="27"/>
                </a:cubicBezTo>
                <a:cubicBezTo>
                  <a:pt x="610" y="27"/>
                  <a:pt x="610" y="27"/>
                  <a:pt x="609" y="27"/>
                </a:cubicBezTo>
                <a:cubicBezTo>
                  <a:pt x="610" y="27"/>
                  <a:pt x="613" y="26"/>
                  <a:pt x="614" y="26"/>
                </a:cubicBezTo>
                <a:cubicBezTo>
                  <a:pt x="611" y="25"/>
                  <a:pt x="613" y="23"/>
                  <a:pt x="613" y="23"/>
                </a:cubicBezTo>
                <a:cubicBezTo>
                  <a:pt x="613" y="23"/>
                  <a:pt x="612" y="23"/>
                  <a:pt x="612" y="22"/>
                </a:cubicBezTo>
                <a:cubicBezTo>
                  <a:pt x="612" y="22"/>
                  <a:pt x="615" y="21"/>
                  <a:pt x="617" y="21"/>
                </a:cubicBezTo>
                <a:cubicBezTo>
                  <a:pt x="616" y="21"/>
                  <a:pt x="615" y="21"/>
                  <a:pt x="615" y="19"/>
                </a:cubicBezTo>
                <a:cubicBezTo>
                  <a:pt x="619" y="17"/>
                  <a:pt x="619" y="17"/>
                  <a:pt x="619" y="17"/>
                </a:cubicBezTo>
                <a:cubicBezTo>
                  <a:pt x="621" y="16"/>
                  <a:pt x="621" y="15"/>
                  <a:pt x="618" y="15"/>
                </a:cubicBezTo>
                <a:cubicBezTo>
                  <a:pt x="619" y="15"/>
                  <a:pt x="621" y="14"/>
                  <a:pt x="622" y="13"/>
                </a:cubicBezTo>
                <a:cubicBezTo>
                  <a:pt x="621" y="13"/>
                  <a:pt x="620" y="13"/>
                  <a:pt x="619" y="14"/>
                </a:cubicBezTo>
                <a:cubicBezTo>
                  <a:pt x="620" y="13"/>
                  <a:pt x="620" y="13"/>
                  <a:pt x="619" y="13"/>
                </a:cubicBezTo>
                <a:cubicBezTo>
                  <a:pt x="620" y="10"/>
                  <a:pt x="625" y="15"/>
                  <a:pt x="621" y="12"/>
                </a:cubicBezTo>
                <a:cubicBezTo>
                  <a:pt x="624" y="12"/>
                  <a:pt x="624" y="12"/>
                  <a:pt x="621" y="11"/>
                </a:cubicBezTo>
                <a:close/>
                <a:moveTo>
                  <a:pt x="124" y="55"/>
                </a:moveTo>
                <a:cubicBezTo>
                  <a:pt x="113" y="55"/>
                  <a:pt x="113" y="55"/>
                  <a:pt x="113" y="55"/>
                </a:cubicBezTo>
                <a:cubicBezTo>
                  <a:pt x="113" y="25"/>
                  <a:pt x="113" y="25"/>
                  <a:pt x="113" y="25"/>
                </a:cubicBezTo>
                <a:cubicBezTo>
                  <a:pt x="124" y="25"/>
                  <a:pt x="124" y="25"/>
                  <a:pt x="124" y="25"/>
                </a:cubicBezTo>
                <a:cubicBezTo>
                  <a:pt x="129" y="25"/>
                  <a:pt x="132" y="27"/>
                  <a:pt x="132" y="32"/>
                </a:cubicBezTo>
                <a:cubicBezTo>
                  <a:pt x="132" y="35"/>
                  <a:pt x="131" y="37"/>
                  <a:pt x="128" y="38"/>
                </a:cubicBezTo>
                <a:cubicBezTo>
                  <a:pt x="131" y="39"/>
                  <a:pt x="134" y="41"/>
                  <a:pt x="134" y="46"/>
                </a:cubicBezTo>
                <a:cubicBezTo>
                  <a:pt x="134" y="52"/>
                  <a:pt x="130" y="55"/>
                  <a:pt x="124" y="55"/>
                </a:cubicBezTo>
                <a:close/>
                <a:moveTo>
                  <a:pt x="166" y="42"/>
                </a:moveTo>
                <a:cubicBezTo>
                  <a:pt x="166" y="51"/>
                  <a:pt x="162" y="55"/>
                  <a:pt x="155" y="55"/>
                </a:cubicBezTo>
                <a:cubicBezTo>
                  <a:pt x="148" y="55"/>
                  <a:pt x="144" y="51"/>
                  <a:pt x="144" y="42"/>
                </a:cubicBezTo>
                <a:cubicBezTo>
                  <a:pt x="144" y="25"/>
                  <a:pt x="144" y="25"/>
                  <a:pt x="144" y="25"/>
                </a:cubicBezTo>
                <a:cubicBezTo>
                  <a:pt x="148" y="25"/>
                  <a:pt x="148" y="25"/>
                  <a:pt x="148" y="25"/>
                </a:cubicBezTo>
                <a:cubicBezTo>
                  <a:pt x="148" y="42"/>
                  <a:pt x="148" y="42"/>
                  <a:pt x="148" y="42"/>
                </a:cubicBezTo>
                <a:cubicBezTo>
                  <a:pt x="148" y="49"/>
                  <a:pt x="150" y="52"/>
                  <a:pt x="155" y="52"/>
                </a:cubicBezTo>
                <a:cubicBezTo>
                  <a:pt x="160" y="52"/>
                  <a:pt x="162" y="49"/>
                  <a:pt x="162" y="42"/>
                </a:cubicBezTo>
                <a:cubicBezTo>
                  <a:pt x="162" y="25"/>
                  <a:pt x="162" y="25"/>
                  <a:pt x="162" y="25"/>
                </a:cubicBezTo>
                <a:cubicBezTo>
                  <a:pt x="166" y="25"/>
                  <a:pt x="166" y="25"/>
                  <a:pt x="166" y="25"/>
                </a:cubicBezTo>
                <a:lnTo>
                  <a:pt x="166" y="42"/>
                </a:lnTo>
                <a:close/>
                <a:moveTo>
                  <a:pt x="186" y="55"/>
                </a:moveTo>
                <a:cubicBezTo>
                  <a:pt x="182" y="55"/>
                  <a:pt x="178" y="53"/>
                  <a:pt x="176" y="51"/>
                </a:cubicBezTo>
                <a:cubicBezTo>
                  <a:pt x="178" y="48"/>
                  <a:pt x="178" y="48"/>
                  <a:pt x="178" y="48"/>
                </a:cubicBezTo>
                <a:cubicBezTo>
                  <a:pt x="180" y="51"/>
                  <a:pt x="183" y="52"/>
                  <a:pt x="186" y="52"/>
                </a:cubicBezTo>
                <a:cubicBezTo>
                  <a:pt x="190" y="52"/>
                  <a:pt x="192" y="50"/>
                  <a:pt x="192" y="47"/>
                </a:cubicBezTo>
                <a:cubicBezTo>
                  <a:pt x="192" y="44"/>
                  <a:pt x="191" y="43"/>
                  <a:pt x="185" y="41"/>
                </a:cubicBezTo>
                <a:cubicBezTo>
                  <a:pt x="179" y="38"/>
                  <a:pt x="176" y="36"/>
                  <a:pt x="176" y="32"/>
                </a:cubicBezTo>
                <a:cubicBezTo>
                  <a:pt x="176" y="27"/>
                  <a:pt x="180" y="24"/>
                  <a:pt x="186" y="24"/>
                </a:cubicBezTo>
                <a:cubicBezTo>
                  <a:pt x="190" y="24"/>
                  <a:pt x="192" y="25"/>
                  <a:pt x="195" y="27"/>
                </a:cubicBezTo>
                <a:cubicBezTo>
                  <a:pt x="193" y="30"/>
                  <a:pt x="193" y="30"/>
                  <a:pt x="193" y="30"/>
                </a:cubicBezTo>
                <a:cubicBezTo>
                  <a:pt x="191" y="28"/>
                  <a:pt x="189" y="27"/>
                  <a:pt x="186" y="27"/>
                </a:cubicBezTo>
                <a:cubicBezTo>
                  <a:pt x="182" y="27"/>
                  <a:pt x="180" y="29"/>
                  <a:pt x="180" y="32"/>
                </a:cubicBezTo>
                <a:cubicBezTo>
                  <a:pt x="180" y="34"/>
                  <a:pt x="181" y="35"/>
                  <a:pt x="187" y="38"/>
                </a:cubicBezTo>
                <a:cubicBezTo>
                  <a:pt x="194" y="40"/>
                  <a:pt x="196" y="42"/>
                  <a:pt x="196" y="47"/>
                </a:cubicBezTo>
                <a:cubicBezTo>
                  <a:pt x="196" y="51"/>
                  <a:pt x="192" y="55"/>
                  <a:pt x="186" y="55"/>
                </a:cubicBezTo>
                <a:close/>
                <a:moveTo>
                  <a:pt x="210" y="55"/>
                </a:moveTo>
                <a:cubicBezTo>
                  <a:pt x="207" y="55"/>
                  <a:pt x="207" y="55"/>
                  <a:pt x="207" y="55"/>
                </a:cubicBezTo>
                <a:cubicBezTo>
                  <a:pt x="207" y="25"/>
                  <a:pt x="207" y="25"/>
                  <a:pt x="207" y="25"/>
                </a:cubicBezTo>
                <a:cubicBezTo>
                  <a:pt x="210" y="25"/>
                  <a:pt x="210" y="25"/>
                  <a:pt x="210" y="25"/>
                </a:cubicBezTo>
                <a:lnTo>
                  <a:pt x="210" y="55"/>
                </a:lnTo>
                <a:close/>
                <a:moveTo>
                  <a:pt x="244" y="55"/>
                </a:moveTo>
                <a:cubicBezTo>
                  <a:pt x="241" y="55"/>
                  <a:pt x="241" y="55"/>
                  <a:pt x="241" y="55"/>
                </a:cubicBezTo>
                <a:cubicBezTo>
                  <a:pt x="228" y="34"/>
                  <a:pt x="228" y="34"/>
                  <a:pt x="228" y="34"/>
                </a:cubicBezTo>
                <a:cubicBezTo>
                  <a:pt x="228" y="33"/>
                  <a:pt x="226" y="31"/>
                  <a:pt x="226" y="30"/>
                </a:cubicBezTo>
                <a:cubicBezTo>
                  <a:pt x="226" y="32"/>
                  <a:pt x="226" y="32"/>
                  <a:pt x="226" y="32"/>
                </a:cubicBezTo>
                <a:cubicBezTo>
                  <a:pt x="226" y="55"/>
                  <a:pt x="226" y="55"/>
                  <a:pt x="226" y="55"/>
                </a:cubicBezTo>
                <a:cubicBezTo>
                  <a:pt x="223" y="55"/>
                  <a:pt x="223" y="55"/>
                  <a:pt x="223" y="55"/>
                </a:cubicBezTo>
                <a:cubicBezTo>
                  <a:pt x="223" y="25"/>
                  <a:pt x="223" y="25"/>
                  <a:pt x="223" y="25"/>
                </a:cubicBezTo>
                <a:cubicBezTo>
                  <a:pt x="226" y="25"/>
                  <a:pt x="226" y="25"/>
                  <a:pt x="226" y="25"/>
                </a:cubicBezTo>
                <a:cubicBezTo>
                  <a:pt x="239" y="46"/>
                  <a:pt x="239" y="46"/>
                  <a:pt x="239" y="46"/>
                </a:cubicBezTo>
                <a:cubicBezTo>
                  <a:pt x="240" y="47"/>
                  <a:pt x="241" y="48"/>
                  <a:pt x="241" y="49"/>
                </a:cubicBezTo>
                <a:cubicBezTo>
                  <a:pt x="241" y="47"/>
                  <a:pt x="241" y="47"/>
                  <a:pt x="241" y="47"/>
                </a:cubicBezTo>
                <a:cubicBezTo>
                  <a:pt x="241" y="25"/>
                  <a:pt x="241" y="25"/>
                  <a:pt x="241" y="25"/>
                </a:cubicBezTo>
                <a:cubicBezTo>
                  <a:pt x="244" y="25"/>
                  <a:pt x="244" y="25"/>
                  <a:pt x="244" y="25"/>
                </a:cubicBezTo>
                <a:lnTo>
                  <a:pt x="244" y="55"/>
                </a:lnTo>
                <a:close/>
                <a:moveTo>
                  <a:pt x="276" y="55"/>
                </a:moveTo>
                <a:cubicBezTo>
                  <a:pt x="257" y="55"/>
                  <a:pt x="257" y="55"/>
                  <a:pt x="257" y="55"/>
                </a:cubicBezTo>
                <a:cubicBezTo>
                  <a:pt x="257" y="25"/>
                  <a:pt x="257" y="25"/>
                  <a:pt x="257" y="25"/>
                </a:cubicBezTo>
                <a:cubicBezTo>
                  <a:pt x="275" y="25"/>
                  <a:pt x="275" y="25"/>
                  <a:pt x="275" y="25"/>
                </a:cubicBezTo>
                <a:cubicBezTo>
                  <a:pt x="275" y="28"/>
                  <a:pt x="275" y="28"/>
                  <a:pt x="275" y="28"/>
                </a:cubicBezTo>
                <a:cubicBezTo>
                  <a:pt x="260" y="28"/>
                  <a:pt x="260" y="28"/>
                  <a:pt x="260" y="28"/>
                </a:cubicBezTo>
                <a:cubicBezTo>
                  <a:pt x="260" y="37"/>
                  <a:pt x="260" y="37"/>
                  <a:pt x="260" y="37"/>
                </a:cubicBezTo>
                <a:cubicBezTo>
                  <a:pt x="269" y="37"/>
                  <a:pt x="269" y="37"/>
                  <a:pt x="269" y="37"/>
                </a:cubicBezTo>
                <a:cubicBezTo>
                  <a:pt x="269" y="40"/>
                  <a:pt x="269" y="40"/>
                  <a:pt x="269" y="40"/>
                </a:cubicBezTo>
                <a:cubicBezTo>
                  <a:pt x="260" y="40"/>
                  <a:pt x="260" y="40"/>
                  <a:pt x="260" y="40"/>
                </a:cubicBezTo>
                <a:cubicBezTo>
                  <a:pt x="260" y="52"/>
                  <a:pt x="260" y="52"/>
                  <a:pt x="260" y="52"/>
                </a:cubicBezTo>
                <a:cubicBezTo>
                  <a:pt x="276" y="52"/>
                  <a:pt x="276" y="52"/>
                  <a:pt x="276" y="52"/>
                </a:cubicBezTo>
                <a:lnTo>
                  <a:pt x="276" y="55"/>
                </a:lnTo>
                <a:close/>
                <a:moveTo>
                  <a:pt x="293" y="55"/>
                </a:moveTo>
                <a:cubicBezTo>
                  <a:pt x="289" y="55"/>
                  <a:pt x="285" y="53"/>
                  <a:pt x="283" y="51"/>
                </a:cubicBezTo>
                <a:cubicBezTo>
                  <a:pt x="285" y="48"/>
                  <a:pt x="285" y="48"/>
                  <a:pt x="285" y="48"/>
                </a:cubicBezTo>
                <a:cubicBezTo>
                  <a:pt x="287" y="51"/>
                  <a:pt x="290" y="52"/>
                  <a:pt x="293" y="52"/>
                </a:cubicBezTo>
                <a:cubicBezTo>
                  <a:pt x="297" y="52"/>
                  <a:pt x="300" y="50"/>
                  <a:pt x="300" y="47"/>
                </a:cubicBezTo>
                <a:cubicBezTo>
                  <a:pt x="300" y="44"/>
                  <a:pt x="298" y="43"/>
                  <a:pt x="292" y="41"/>
                </a:cubicBezTo>
                <a:cubicBezTo>
                  <a:pt x="286" y="38"/>
                  <a:pt x="284" y="36"/>
                  <a:pt x="284" y="32"/>
                </a:cubicBezTo>
                <a:cubicBezTo>
                  <a:pt x="284" y="27"/>
                  <a:pt x="288" y="24"/>
                  <a:pt x="293" y="24"/>
                </a:cubicBezTo>
                <a:cubicBezTo>
                  <a:pt x="297" y="24"/>
                  <a:pt x="300" y="25"/>
                  <a:pt x="302" y="27"/>
                </a:cubicBezTo>
                <a:cubicBezTo>
                  <a:pt x="300" y="30"/>
                  <a:pt x="300" y="30"/>
                  <a:pt x="300" y="30"/>
                </a:cubicBezTo>
                <a:cubicBezTo>
                  <a:pt x="298" y="28"/>
                  <a:pt x="296" y="27"/>
                  <a:pt x="293" y="27"/>
                </a:cubicBezTo>
                <a:cubicBezTo>
                  <a:pt x="289" y="27"/>
                  <a:pt x="287" y="29"/>
                  <a:pt x="287" y="32"/>
                </a:cubicBezTo>
                <a:cubicBezTo>
                  <a:pt x="287" y="34"/>
                  <a:pt x="288" y="35"/>
                  <a:pt x="294" y="38"/>
                </a:cubicBezTo>
                <a:cubicBezTo>
                  <a:pt x="301" y="40"/>
                  <a:pt x="303" y="42"/>
                  <a:pt x="303" y="47"/>
                </a:cubicBezTo>
                <a:cubicBezTo>
                  <a:pt x="303" y="51"/>
                  <a:pt x="299" y="55"/>
                  <a:pt x="293" y="55"/>
                </a:cubicBezTo>
                <a:close/>
                <a:moveTo>
                  <a:pt x="321" y="55"/>
                </a:moveTo>
                <a:cubicBezTo>
                  <a:pt x="317" y="55"/>
                  <a:pt x="313" y="53"/>
                  <a:pt x="311" y="51"/>
                </a:cubicBezTo>
                <a:cubicBezTo>
                  <a:pt x="313" y="48"/>
                  <a:pt x="313" y="48"/>
                  <a:pt x="313" y="48"/>
                </a:cubicBezTo>
                <a:cubicBezTo>
                  <a:pt x="315" y="51"/>
                  <a:pt x="318" y="52"/>
                  <a:pt x="321" y="52"/>
                </a:cubicBezTo>
                <a:cubicBezTo>
                  <a:pt x="325" y="52"/>
                  <a:pt x="327" y="50"/>
                  <a:pt x="327" y="47"/>
                </a:cubicBezTo>
                <a:cubicBezTo>
                  <a:pt x="327" y="44"/>
                  <a:pt x="326" y="43"/>
                  <a:pt x="320" y="41"/>
                </a:cubicBezTo>
                <a:cubicBezTo>
                  <a:pt x="314" y="38"/>
                  <a:pt x="312" y="36"/>
                  <a:pt x="312" y="32"/>
                </a:cubicBezTo>
                <a:cubicBezTo>
                  <a:pt x="312" y="27"/>
                  <a:pt x="315" y="24"/>
                  <a:pt x="321" y="24"/>
                </a:cubicBezTo>
                <a:cubicBezTo>
                  <a:pt x="325" y="24"/>
                  <a:pt x="328" y="25"/>
                  <a:pt x="330" y="27"/>
                </a:cubicBezTo>
                <a:cubicBezTo>
                  <a:pt x="328" y="30"/>
                  <a:pt x="328" y="30"/>
                  <a:pt x="328" y="30"/>
                </a:cubicBezTo>
                <a:cubicBezTo>
                  <a:pt x="326" y="28"/>
                  <a:pt x="324" y="27"/>
                  <a:pt x="321" y="27"/>
                </a:cubicBezTo>
                <a:cubicBezTo>
                  <a:pt x="317" y="27"/>
                  <a:pt x="315" y="29"/>
                  <a:pt x="315" y="32"/>
                </a:cubicBezTo>
                <a:cubicBezTo>
                  <a:pt x="315" y="34"/>
                  <a:pt x="316" y="35"/>
                  <a:pt x="322" y="38"/>
                </a:cubicBezTo>
                <a:cubicBezTo>
                  <a:pt x="329" y="40"/>
                  <a:pt x="331" y="42"/>
                  <a:pt x="331" y="47"/>
                </a:cubicBezTo>
                <a:cubicBezTo>
                  <a:pt x="331" y="51"/>
                  <a:pt x="327" y="55"/>
                  <a:pt x="321" y="55"/>
                </a:cubicBezTo>
                <a:close/>
                <a:moveTo>
                  <a:pt x="365" y="55"/>
                </a:moveTo>
                <a:cubicBezTo>
                  <a:pt x="361" y="55"/>
                  <a:pt x="358" y="53"/>
                  <a:pt x="355" y="51"/>
                </a:cubicBezTo>
                <a:cubicBezTo>
                  <a:pt x="358" y="48"/>
                  <a:pt x="358" y="48"/>
                  <a:pt x="358" y="48"/>
                </a:cubicBezTo>
                <a:cubicBezTo>
                  <a:pt x="360" y="51"/>
                  <a:pt x="362" y="52"/>
                  <a:pt x="365" y="52"/>
                </a:cubicBezTo>
                <a:cubicBezTo>
                  <a:pt x="369" y="52"/>
                  <a:pt x="372" y="50"/>
                  <a:pt x="372" y="47"/>
                </a:cubicBezTo>
                <a:cubicBezTo>
                  <a:pt x="372" y="44"/>
                  <a:pt x="370" y="43"/>
                  <a:pt x="365" y="41"/>
                </a:cubicBezTo>
                <a:cubicBezTo>
                  <a:pt x="358" y="38"/>
                  <a:pt x="356" y="36"/>
                  <a:pt x="356" y="32"/>
                </a:cubicBezTo>
                <a:cubicBezTo>
                  <a:pt x="356" y="27"/>
                  <a:pt x="360" y="24"/>
                  <a:pt x="366" y="24"/>
                </a:cubicBezTo>
                <a:cubicBezTo>
                  <a:pt x="370" y="24"/>
                  <a:pt x="372" y="25"/>
                  <a:pt x="375" y="27"/>
                </a:cubicBezTo>
                <a:cubicBezTo>
                  <a:pt x="372" y="30"/>
                  <a:pt x="372" y="30"/>
                  <a:pt x="372" y="30"/>
                </a:cubicBezTo>
                <a:cubicBezTo>
                  <a:pt x="370" y="28"/>
                  <a:pt x="368" y="27"/>
                  <a:pt x="365" y="27"/>
                </a:cubicBezTo>
                <a:cubicBezTo>
                  <a:pt x="361" y="27"/>
                  <a:pt x="359" y="29"/>
                  <a:pt x="359" y="32"/>
                </a:cubicBezTo>
                <a:cubicBezTo>
                  <a:pt x="359" y="34"/>
                  <a:pt x="361" y="35"/>
                  <a:pt x="367" y="38"/>
                </a:cubicBezTo>
                <a:cubicBezTo>
                  <a:pt x="373" y="40"/>
                  <a:pt x="375" y="42"/>
                  <a:pt x="375" y="47"/>
                </a:cubicBezTo>
                <a:cubicBezTo>
                  <a:pt x="375" y="51"/>
                  <a:pt x="372" y="55"/>
                  <a:pt x="365" y="55"/>
                </a:cubicBezTo>
                <a:close/>
                <a:moveTo>
                  <a:pt x="396" y="55"/>
                </a:moveTo>
                <a:cubicBezTo>
                  <a:pt x="389" y="55"/>
                  <a:pt x="384" y="48"/>
                  <a:pt x="384" y="40"/>
                </a:cubicBezTo>
                <a:cubicBezTo>
                  <a:pt x="384" y="31"/>
                  <a:pt x="389" y="24"/>
                  <a:pt x="396" y="24"/>
                </a:cubicBezTo>
                <a:cubicBezTo>
                  <a:pt x="400" y="24"/>
                  <a:pt x="403" y="26"/>
                  <a:pt x="406" y="29"/>
                </a:cubicBezTo>
                <a:cubicBezTo>
                  <a:pt x="403" y="31"/>
                  <a:pt x="403" y="31"/>
                  <a:pt x="403" y="31"/>
                </a:cubicBezTo>
                <a:cubicBezTo>
                  <a:pt x="401" y="28"/>
                  <a:pt x="399" y="27"/>
                  <a:pt x="396" y="27"/>
                </a:cubicBezTo>
                <a:cubicBezTo>
                  <a:pt x="391" y="27"/>
                  <a:pt x="387" y="32"/>
                  <a:pt x="387" y="40"/>
                </a:cubicBezTo>
                <a:cubicBezTo>
                  <a:pt x="387" y="47"/>
                  <a:pt x="391" y="52"/>
                  <a:pt x="396" y="52"/>
                </a:cubicBezTo>
                <a:cubicBezTo>
                  <a:pt x="400" y="52"/>
                  <a:pt x="402" y="51"/>
                  <a:pt x="404" y="48"/>
                </a:cubicBezTo>
                <a:cubicBezTo>
                  <a:pt x="406" y="50"/>
                  <a:pt x="406" y="50"/>
                  <a:pt x="406" y="50"/>
                </a:cubicBezTo>
                <a:cubicBezTo>
                  <a:pt x="404" y="53"/>
                  <a:pt x="401" y="55"/>
                  <a:pt x="396" y="55"/>
                </a:cubicBezTo>
                <a:close/>
                <a:moveTo>
                  <a:pt x="437" y="55"/>
                </a:moveTo>
                <a:cubicBezTo>
                  <a:pt x="434" y="55"/>
                  <a:pt x="434" y="55"/>
                  <a:pt x="434" y="55"/>
                </a:cubicBezTo>
                <a:cubicBezTo>
                  <a:pt x="434" y="40"/>
                  <a:pt x="434" y="40"/>
                  <a:pt x="434" y="40"/>
                </a:cubicBezTo>
                <a:cubicBezTo>
                  <a:pt x="419" y="40"/>
                  <a:pt x="419" y="40"/>
                  <a:pt x="419" y="40"/>
                </a:cubicBezTo>
                <a:cubicBezTo>
                  <a:pt x="419" y="55"/>
                  <a:pt x="419" y="55"/>
                  <a:pt x="419" y="55"/>
                </a:cubicBezTo>
                <a:cubicBezTo>
                  <a:pt x="415" y="55"/>
                  <a:pt x="415" y="55"/>
                  <a:pt x="415" y="55"/>
                </a:cubicBezTo>
                <a:cubicBezTo>
                  <a:pt x="415" y="25"/>
                  <a:pt x="415" y="25"/>
                  <a:pt x="415" y="25"/>
                </a:cubicBezTo>
                <a:cubicBezTo>
                  <a:pt x="419" y="25"/>
                  <a:pt x="419" y="25"/>
                  <a:pt x="419" y="25"/>
                </a:cubicBezTo>
                <a:cubicBezTo>
                  <a:pt x="419" y="37"/>
                  <a:pt x="419" y="37"/>
                  <a:pt x="419" y="37"/>
                </a:cubicBezTo>
                <a:cubicBezTo>
                  <a:pt x="434" y="37"/>
                  <a:pt x="434" y="37"/>
                  <a:pt x="434" y="37"/>
                </a:cubicBezTo>
                <a:cubicBezTo>
                  <a:pt x="434" y="25"/>
                  <a:pt x="434" y="25"/>
                  <a:pt x="434" y="25"/>
                </a:cubicBezTo>
                <a:cubicBezTo>
                  <a:pt x="437" y="25"/>
                  <a:pt x="437" y="25"/>
                  <a:pt x="437" y="25"/>
                </a:cubicBezTo>
                <a:lnTo>
                  <a:pt x="437" y="55"/>
                </a:lnTo>
                <a:close/>
                <a:moveTo>
                  <a:pt x="459" y="55"/>
                </a:moveTo>
                <a:cubicBezTo>
                  <a:pt x="452" y="55"/>
                  <a:pt x="447" y="49"/>
                  <a:pt x="447" y="40"/>
                </a:cubicBezTo>
                <a:cubicBezTo>
                  <a:pt x="447" y="31"/>
                  <a:pt x="452" y="24"/>
                  <a:pt x="459" y="24"/>
                </a:cubicBezTo>
                <a:cubicBezTo>
                  <a:pt x="467" y="24"/>
                  <a:pt x="472" y="31"/>
                  <a:pt x="472" y="40"/>
                </a:cubicBezTo>
                <a:cubicBezTo>
                  <a:pt x="472" y="49"/>
                  <a:pt x="467" y="55"/>
                  <a:pt x="459" y="55"/>
                </a:cubicBezTo>
                <a:close/>
                <a:moveTo>
                  <a:pt x="491" y="76"/>
                </a:moveTo>
                <a:cubicBezTo>
                  <a:pt x="491" y="75"/>
                  <a:pt x="494" y="76"/>
                  <a:pt x="491" y="76"/>
                </a:cubicBezTo>
                <a:close/>
                <a:moveTo>
                  <a:pt x="492" y="55"/>
                </a:moveTo>
                <a:cubicBezTo>
                  <a:pt x="485" y="55"/>
                  <a:pt x="480" y="49"/>
                  <a:pt x="480" y="40"/>
                </a:cubicBezTo>
                <a:cubicBezTo>
                  <a:pt x="480" y="31"/>
                  <a:pt x="485" y="24"/>
                  <a:pt x="492" y="24"/>
                </a:cubicBezTo>
                <a:cubicBezTo>
                  <a:pt x="500" y="24"/>
                  <a:pt x="505" y="31"/>
                  <a:pt x="505" y="40"/>
                </a:cubicBezTo>
                <a:cubicBezTo>
                  <a:pt x="505" y="49"/>
                  <a:pt x="500" y="55"/>
                  <a:pt x="492" y="55"/>
                </a:cubicBezTo>
                <a:close/>
                <a:moveTo>
                  <a:pt x="533" y="55"/>
                </a:moveTo>
                <a:cubicBezTo>
                  <a:pt x="515" y="55"/>
                  <a:pt x="515" y="55"/>
                  <a:pt x="515" y="55"/>
                </a:cubicBezTo>
                <a:cubicBezTo>
                  <a:pt x="515" y="25"/>
                  <a:pt x="515" y="25"/>
                  <a:pt x="515" y="25"/>
                </a:cubicBezTo>
                <a:cubicBezTo>
                  <a:pt x="518" y="25"/>
                  <a:pt x="518" y="25"/>
                  <a:pt x="518" y="25"/>
                </a:cubicBezTo>
                <a:cubicBezTo>
                  <a:pt x="518" y="52"/>
                  <a:pt x="518" y="52"/>
                  <a:pt x="518" y="52"/>
                </a:cubicBezTo>
                <a:cubicBezTo>
                  <a:pt x="533" y="52"/>
                  <a:pt x="533" y="52"/>
                  <a:pt x="533" y="52"/>
                </a:cubicBezTo>
                <a:lnTo>
                  <a:pt x="533" y="55"/>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8"/>
          <p:cNvSpPr/>
          <p:nvPr userDrawn="1"/>
        </p:nvSpPr>
        <p:spPr bwMode="auto">
          <a:xfrm>
            <a:off x="8140700" y="898525"/>
            <a:ext cx="57150" cy="79375"/>
          </a:xfrm>
          <a:custGeom>
            <a:avLst/>
            <a:gdLst>
              <a:gd name="T0" fmla="*/ 2147483647 w 18"/>
              <a:gd name="T1" fmla="*/ 0 h 25"/>
              <a:gd name="T2" fmla="*/ 0 w 18"/>
              <a:gd name="T3" fmla="*/ 2147483647 h 25"/>
              <a:gd name="T4" fmla="*/ 2147483647 w 18"/>
              <a:gd name="T5" fmla="*/ 2147483647 h 25"/>
              <a:gd name="T6" fmla="*/ 2147483647 w 18"/>
              <a:gd name="T7" fmla="*/ 2147483647 h 25"/>
              <a:gd name="T8" fmla="*/ 2147483647 w 18"/>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25">
                <a:moveTo>
                  <a:pt x="9" y="0"/>
                </a:moveTo>
                <a:cubicBezTo>
                  <a:pt x="4" y="0"/>
                  <a:pt x="0" y="5"/>
                  <a:pt x="0" y="13"/>
                </a:cubicBezTo>
                <a:cubicBezTo>
                  <a:pt x="0" y="20"/>
                  <a:pt x="4" y="25"/>
                  <a:pt x="9" y="25"/>
                </a:cubicBezTo>
                <a:cubicBezTo>
                  <a:pt x="15" y="25"/>
                  <a:pt x="18" y="20"/>
                  <a:pt x="18" y="13"/>
                </a:cubicBezTo>
                <a:cubicBezTo>
                  <a:pt x="18" y="5"/>
                  <a:pt x="14" y="0"/>
                  <a:pt x="9"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9"/>
          <p:cNvSpPr/>
          <p:nvPr userDrawn="1"/>
        </p:nvSpPr>
        <p:spPr bwMode="auto">
          <a:xfrm>
            <a:off x="8513763" y="10414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1" y="0"/>
                  <a:pt x="0" y="0"/>
                </a:cubicBezTo>
                <a:cubicBezTo>
                  <a:pt x="0" y="0"/>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30"/>
          <p:cNvSpPr/>
          <p:nvPr userDrawn="1"/>
        </p:nvSpPr>
        <p:spPr bwMode="auto">
          <a:xfrm>
            <a:off x="8507413"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1"/>
          <p:cNvSpPr/>
          <p:nvPr userDrawn="1"/>
        </p:nvSpPr>
        <p:spPr bwMode="auto">
          <a:xfrm>
            <a:off x="7083425" y="939800"/>
            <a:ext cx="41275" cy="38100"/>
          </a:xfrm>
          <a:custGeom>
            <a:avLst/>
            <a:gdLst>
              <a:gd name="T0" fmla="*/ 2147483647 w 13"/>
              <a:gd name="T1" fmla="*/ 0 h 12"/>
              <a:gd name="T2" fmla="*/ 0 w 13"/>
              <a:gd name="T3" fmla="*/ 0 h 12"/>
              <a:gd name="T4" fmla="*/ 0 w 13"/>
              <a:gd name="T5" fmla="*/ 2147483647 h 12"/>
              <a:gd name="T6" fmla="*/ 2147483647 w 13"/>
              <a:gd name="T7" fmla="*/ 2147483647 h 12"/>
              <a:gd name="T8" fmla="*/ 2147483647 w 13"/>
              <a:gd name="T9" fmla="*/ 2147483647 h 12"/>
              <a:gd name="T10" fmla="*/ 2147483647 w 13"/>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12">
                <a:moveTo>
                  <a:pt x="7" y="0"/>
                </a:moveTo>
                <a:cubicBezTo>
                  <a:pt x="0" y="0"/>
                  <a:pt x="0" y="0"/>
                  <a:pt x="0" y="0"/>
                </a:cubicBezTo>
                <a:cubicBezTo>
                  <a:pt x="0" y="12"/>
                  <a:pt x="0" y="12"/>
                  <a:pt x="0" y="12"/>
                </a:cubicBezTo>
                <a:cubicBezTo>
                  <a:pt x="7" y="12"/>
                  <a:pt x="7" y="12"/>
                  <a:pt x="7" y="12"/>
                </a:cubicBezTo>
                <a:cubicBezTo>
                  <a:pt x="12" y="12"/>
                  <a:pt x="13" y="9"/>
                  <a:pt x="13" y="6"/>
                </a:cubicBezTo>
                <a:cubicBezTo>
                  <a:pt x="13" y="2"/>
                  <a:pt x="11" y="0"/>
                  <a:pt x="7"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2"/>
          <p:cNvSpPr/>
          <p:nvPr userDrawn="1"/>
        </p:nvSpPr>
        <p:spPr bwMode="auto">
          <a:xfrm>
            <a:off x="8051800" y="1054100"/>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Oval 33"/>
          <p:cNvSpPr>
            <a:spLocks noChangeArrowheads="1"/>
          </p:cNvSpPr>
          <p:nvPr userDrawn="1"/>
        </p:nvSpPr>
        <p:spPr bwMode="auto">
          <a:xfrm>
            <a:off x="8245475" y="898525"/>
            <a:ext cx="57150" cy="79375"/>
          </a:xfrm>
          <a:prstGeom prst="ellipse">
            <a:avLst/>
          </a:pr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33" name="Freeform 34"/>
          <p:cNvSpPr/>
          <p:nvPr userDrawn="1"/>
        </p:nvSpPr>
        <p:spPr bwMode="auto">
          <a:xfrm>
            <a:off x="7893050" y="1057275"/>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4" name="Freeform 35"/>
          <p:cNvSpPr/>
          <p:nvPr userDrawn="1"/>
        </p:nvSpPr>
        <p:spPr bwMode="auto">
          <a:xfrm>
            <a:off x="8080375" y="105410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36"/>
          <p:cNvSpPr/>
          <p:nvPr userDrawn="1"/>
        </p:nvSpPr>
        <p:spPr bwMode="auto">
          <a:xfrm>
            <a:off x="7800975" y="1050925"/>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1" y="0"/>
                  <a:pt x="0" y="0"/>
                  <a:pt x="0" y="1"/>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37"/>
          <p:cNvSpPr/>
          <p:nvPr userDrawn="1"/>
        </p:nvSpPr>
        <p:spPr bwMode="auto">
          <a:xfrm>
            <a:off x="7778750" y="10477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38"/>
          <p:cNvSpPr/>
          <p:nvPr userDrawn="1"/>
        </p:nvSpPr>
        <p:spPr bwMode="auto">
          <a:xfrm>
            <a:off x="7245350" y="1044575"/>
            <a:ext cx="6350" cy="3175"/>
          </a:xfrm>
          <a:custGeom>
            <a:avLst/>
            <a:gdLst>
              <a:gd name="T0" fmla="*/ 2147483647 w 2"/>
              <a:gd name="T1" fmla="*/ 0 h 1"/>
              <a:gd name="T2" fmla="*/ 0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0"/>
                  <a:pt x="0" y="0"/>
                  <a:pt x="0" y="1"/>
                </a:cubicBezTo>
                <a:cubicBezTo>
                  <a:pt x="1" y="1"/>
                  <a:pt x="2"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39"/>
          <p:cNvSpPr/>
          <p:nvPr userDrawn="1"/>
        </p:nvSpPr>
        <p:spPr bwMode="auto">
          <a:xfrm>
            <a:off x="7083425" y="901700"/>
            <a:ext cx="38100" cy="28575"/>
          </a:xfrm>
          <a:custGeom>
            <a:avLst/>
            <a:gdLst>
              <a:gd name="T0" fmla="*/ 2147483647 w 12"/>
              <a:gd name="T1" fmla="*/ 2147483647 h 9"/>
              <a:gd name="T2" fmla="*/ 2147483647 w 12"/>
              <a:gd name="T3" fmla="*/ 0 h 9"/>
              <a:gd name="T4" fmla="*/ 0 w 12"/>
              <a:gd name="T5" fmla="*/ 0 h 9"/>
              <a:gd name="T6" fmla="*/ 0 w 12"/>
              <a:gd name="T7" fmla="*/ 2147483647 h 9"/>
              <a:gd name="T8" fmla="*/ 2147483647 w 12"/>
              <a:gd name="T9" fmla="*/ 2147483647 h 9"/>
              <a:gd name="T10" fmla="*/ 2147483647 w 12"/>
              <a:gd name="T11" fmla="*/ 2147483647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9">
                <a:moveTo>
                  <a:pt x="12" y="4"/>
                </a:moveTo>
                <a:cubicBezTo>
                  <a:pt x="12" y="2"/>
                  <a:pt x="10" y="0"/>
                  <a:pt x="7" y="0"/>
                </a:cubicBezTo>
                <a:cubicBezTo>
                  <a:pt x="0" y="0"/>
                  <a:pt x="0" y="0"/>
                  <a:pt x="0" y="0"/>
                </a:cubicBezTo>
                <a:cubicBezTo>
                  <a:pt x="0" y="9"/>
                  <a:pt x="0" y="9"/>
                  <a:pt x="0" y="9"/>
                </a:cubicBezTo>
                <a:cubicBezTo>
                  <a:pt x="7" y="9"/>
                  <a:pt x="7" y="9"/>
                  <a:pt x="7" y="9"/>
                </a:cubicBezTo>
                <a:cubicBezTo>
                  <a:pt x="11" y="9"/>
                  <a:pt x="12" y="7"/>
                  <a:pt x="12" y="4"/>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40"/>
          <p:cNvSpPr>
            <a:spLocks noEditPoints="1"/>
          </p:cNvSpPr>
          <p:nvPr userDrawn="1"/>
        </p:nvSpPr>
        <p:spPr bwMode="auto">
          <a:xfrm>
            <a:off x="7070725" y="892175"/>
            <a:ext cx="66675" cy="95250"/>
          </a:xfrm>
          <a:custGeom>
            <a:avLst/>
            <a:gdLst>
              <a:gd name="T0" fmla="*/ 2147483647 w 21"/>
              <a:gd name="T1" fmla="*/ 2147483647 h 30"/>
              <a:gd name="T2" fmla="*/ 2147483647 w 21"/>
              <a:gd name="T3" fmla="*/ 2147483647 h 30"/>
              <a:gd name="T4" fmla="*/ 2147483647 w 21"/>
              <a:gd name="T5" fmla="*/ 0 h 30"/>
              <a:gd name="T6" fmla="*/ 0 w 21"/>
              <a:gd name="T7" fmla="*/ 0 h 30"/>
              <a:gd name="T8" fmla="*/ 0 w 21"/>
              <a:gd name="T9" fmla="*/ 2147483647 h 30"/>
              <a:gd name="T10" fmla="*/ 2147483647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2147483647 h 30"/>
              <a:gd name="T26" fmla="*/ 2147483647 w 21"/>
              <a:gd name="T27" fmla="*/ 2147483647 h 30"/>
              <a:gd name="T28" fmla="*/ 2147483647 w 21"/>
              <a:gd name="T29" fmla="*/ 2147483647 h 30"/>
              <a:gd name="T30" fmla="*/ 2147483647 w 21"/>
              <a:gd name="T31" fmla="*/ 2147483647 h 30"/>
              <a:gd name="T32" fmla="*/ 2147483647 w 21"/>
              <a:gd name="T33" fmla="*/ 2147483647 h 30"/>
              <a:gd name="T34" fmla="*/ 2147483647 w 21"/>
              <a:gd name="T35" fmla="*/ 2147483647 h 30"/>
              <a:gd name="T36" fmla="*/ 2147483647 w 21"/>
              <a:gd name="T37" fmla="*/ 2147483647 h 30"/>
              <a:gd name="T38" fmla="*/ 2147483647 w 21"/>
              <a:gd name="T39" fmla="*/ 2147483647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 h="30">
                <a:moveTo>
                  <a:pt x="15" y="13"/>
                </a:moveTo>
                <a:cubicBezTo>
                  <a:pt x="18" y="12"/>
                  <a:pt x="19" y="10"/>
                  <a:pt x="19" y="7"/>
                </a:cubicBezTo>
                <a:cubicBezTo>
                  <a:pt x="19" y="2"/>
                  <a:pt x="16" y="0"/>
                  <a:pt x="11" y="0"/>
                </a:cubicBezTo>
                <a:cubicBezTo>
                  <a:pt x="0" y="0"/>
                  <a:pt x="0" y="0"/>
                  <a:pt x="0" y="0"/>
                </a:cubicBezTo>
                <a:cubicBezTo>
                  <a:pt x="0" y="30"/>
                  <a:pt x="0" y="30"/>
                  <a:pt x="0" y="30"/>
                </a:cubicBezTo>
                <a:cubicBezTo>
                  <a:pt x="11" y="30"/>
                  <a:pt x="11" y="30"/>
                  <a:pt x="11" y="30"/>
                </a:cubicBezTo>
                <a:cubicBezTo>
                  <a:pt x="17" y="30"/>
                  <a:pt x="21" y="27"/>
                  <a:pt x="21" y="21"/>
                </a:cubicBezTo>
                <a:cubicBezTo>
                  <a:pt x="21" y="16"/>
                  <a:pt x="18" y="14"/>
                  <a:pt x="15" y="13"/>
                </a:cubicBezTo>
                <a:close/>
                <a:moveTo>
                  <a:pt x="4" y="3"/>
                </a:moveTo>
                <a:cubicBezTo>
                  <a:pt x="11" y="3"/>
                  <a:pt x="11" y="3"/>
                  <a:pt x="11" y="3"/>
                </a:cubicBezTo>
                <a:cubicBezTo>
                  <a:pt x="14" y="3"/>
                  <a:pt x="16" y="5"/>
                  <a:pt x="16" y="7"/>
                </a:cubicBezTo>
                <a:cubicBezTo>
                  <a:pt x="16" y="10"/>
                  <a:pt x="15" y="12"/>
                  <a:pt x="11" y="12"/>
                </a:cubicBezTo>
                <a:cubicBezTo>
                  <a:pt x="4" y="12"/>
                  <a:pt x="4" y="12"/>
                  <a:pt x="4" y="12"/>
                </a:cubicBezTo>
                <a:lnTo>
                  <a:pt x="4" y="3"/>
                </a:lnTo>
                <a:close/>
                <a:moveTo>
                  <a:pt x="11" y="27"/>
                </a:moveTo>
                <a:cubicBezTo>
                  <a:pt x="4" y="27"/>
                  <a:pt x="4" y="27"/>
                  <a:pt x="4" y="27"/>
                </a:cubicBezTo>
                <a:cubicBezTo>
                  <a:pt x="4" y="15"/>
                  <a:pt x="4" y="15"/>
                  <a:pt x="4" y="15"/>
                </a:cubicBezTo>
                <a:cubicBezTo>
                  <a:pt x="11" y="15"/>
                  <a:pt x="11" y="15"/>
                  <a:pt x="11" y="15"/>
                </a:cubicBezTo>
                <a:cubicBezTo>
                  <a:pt x="15" y="15"/>
                  <a:pt x="17" y="17"/>
                  <a:pt x="17" y="21"/>
                </a:cubicBezTo>
                <a:cubicBezTo>
                  <a:pt x="17" y="24"/>
                  <a:pt x="16" y="27"/>
                  <a:pt x="1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Freeform 41"/>
          <p:cNvSpPr/>
          <p:nvPr userDrawn="1"/>
        </p:nvSpPr>
        <p:spPr bwMode="auto">
          <a:xfrm>
            <a:off x="7169150" y="892175"/>
            <a:ext cx="69850" cy="95250"/>
          </a:xfrm>
          <a:custGeom>
            <a:avLst/>
            <a:gdLst>
              <a:gd name="T0" fmla="*/ 2147483647 w 22"/>
              <a:gd name="T1" fmla="*/ 2147483647 h 30"/>
              <a:gd name="T2" fmla="*/ 2147483647 w 22"/>
              <a:gd name="T3" fmla="*/ 2147483647 h 30"/>
              <a:gd name="T4" fmla="*/ 2147483647 w 22"/>
              <a:gd name="T5" fmla="*/ 2147483647 h 30"/>
              <a:gd name="T6" fmla="*/ 2147483647 w 22"/>
              <a:gd name="T7" fmla="*/ 0 h 30"/>
              <a:gd name="T8" fmla="*/ 0 w 22"/>
              <a:gd name="T9" fmla="*/ 0 h 30"/>
              <a:gd name="T10" fmla="*/ 0 w 22"/>
              <a:gd name="T11" fmla="*/ 2147483647 h 30"/>
              <a:gd name="T12" fmla="*/ 2147483647 w 22"/>
              <a:gd name="T13" fmla="*/ 2147483647 h 30"/>
              <a:gd name="T14" fmla="*/ 2147483647 w 22"/>
              <a:gd name="T15" fmla="*/ 2147483647 h 30"/>
              <a:gd name="T16" fmla="*/ 2147483647 w 22"/>
              <a:gd name="T17" fmla="*/ 0 h 30"/>
              <a:gd name="T18" fmla="*/ 2147483647 w 22"/>
              <a:gd name="T19" fmla="*/ 0 h 30"/>
              <a:gd name="T20" fmla="*/ 2147483647 w 22"/>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0">
                <a:moveTo>
                  <a:pt x="18" y="17"/>
                </a:moveTo>
                <a:cubicBezTo>
                  <a:pt x="18" y="24"/>
                  <a:pt x="16" y="27"/>
                  <a:pt x="11" y="27"/>
                </a:cubicBezTo>
                <a:cubicBezTo>
                  <a:pt x="6" y="27"/>
                  <a:pt x="4" y="24"/>
                  <a:pt x="4" y="17"/>
                </a:cubicBezTo>
                <a:cubicBezTo>
                  <a:pt x="4" y="0"/>
                  <a:pt x="4" y="0"/>
                  <a:pt x="4" y="0"/>
                </a:cubicBezTo>
                <a:cubicBezTo>
                  <a:pt x="0" y="0"/>
                  <a:pt x="0" y="0"/>
                  <a:pt x="0" y="0"/>
                </a:cubicBezTo>
                <a:cubicBezTo>
                  <a:pt x="0" y="17"/>
                  <a:pt x="0" y="17"/>
                  <a:pt x="0" y="17"/>
                </a:cubicBezTo>
                <a:cubicBezTo>
                  <a:pt x="0" y="26"/>
                  <a:pt x="4" y="30"/>
                  <a:pt x="11" y="30"/>
                </a:cubicBezTo>
                <a:cubicBezTo>
                  <a:pt x="18" y="30"/>
                  <a:pt x="22" y="26"/>
                  <a:pt x="22" y="17"/>
                </a:cubicBezTo>
                <a:cubicBezTo>
                  <a:pt x="22" y="0"/>
                  <a:pt x="22" y="0"/>
                  <a:pt x="22" y="0"/>
                </a:cubicBezTo>
                <a:cubicBezTo>
                  <a:pt x="18" y="0"/>
                  <a:pt x="18" y="0"/>
                  <a:pt x="18" y="0"/>
                </a:cubicBezTo>
                <a:lnTo>
                  <a:pt x="18"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42"/>
          <p:cNvSpPr/>
          <p:nvPr userDrawn="1"/>
        </p:nvSpPr>
        <p:spPr bwMode="auto">
          <a:xfrm>
            <a:off x="7270750"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0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6" y="1"/>
                  <a:pt x="14" y="0"/>
                  <a:pt x="10" y="0"/>
                </a:cubicBezTo>
                <a:cubicBezTo>
                  <a:pt x="4" y="0"/>
                  <a:pt x="0" y="3"/>
                  <a:pt x="0" y="8"/>
                </a:cubicBezTo>
                <a:cubicBezTo>
                  <a:pt x="0"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Rectangle 43"/>
          <p:cNvSpPr>
            <a:spLocks noChangeArrowheads="1"/>
          </p:cNvSpPr>
          <p:nvPr userDrawn="1"/>
        </p:nvSpPr>
        <p:spPr bwMode="auto">
          <a:xfrm>
            <a:off x="7369175" y="892175"/>
            <a:ext cx="95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44" name="Freeform 44"/>
          <p:cNvSpPr/>
          <p:nvPr userDrawn="1"/>
        </p:nvSpPr>
        <p:spPr bwMode="auto">
          <a:xfrm>
            <a:off x="7419975" y="892175"/>
            <a:ext cx="66675" cy="95250"/>
          </a:xfrm>
          <a:custGeom>
            <a:avLst/>
            <a:gdLst>
              <a:gd name="T0" fmla="*/ 2147483647 w 21"/>
              <a:gd name="T1" fmla="*/ 2147483647 h 30"/>
              <a:gd name="T2" fmla="*/ 2147483647 w 21"/>
              <a:gd name="T3" fmla="*/ 2147483647 h 30"/>
              <a:gd name="T4" fmla="*/ 2147483647 w 21"/>
              <a:gd name="T5" fmla="*/ 2147483647 h 30"/>
              <a:gd name="T6" fmla="*/ 2147483647 w 21"/>
              <a:gd name="T7" fmla="*/ 0 h 30"/>
              <a:gd name="T8" fmla="*/ 0 w 21"/>
              <a:gd name="T9" fmla="*/ 0 h 30"/>
              <a:gd name="T10" fmla="*/ 0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0 h 30"/>
              <a:gd name="T26" fmla="*/ 2147483647 w 21"/>
              <a:gd name="T27" fmla="*/ 0 h 30"/>
              <a:gd name="T28" fmla="*/ 2147483647 w 21"/>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 h="30">
                <a:moveTo>
                  <a:pt x="18" y="22"/>
                </a:moveTo>
                <a:cubicBezTo>
                  <a:pt x="18" y="24"/>
                  <a:pt x="18" y="24"/>
                  <a:pt x="18" y="24"/>
                </a:cubicBezTo>
                <a:cubicBezTo>
                  <a:pt x="18" y="23"/>
                  <a:pt x="17" y="22"/>
                  <a:pt x="16" y="21"/>
                </a:cubicBezTo>
                <a:cubicBezTo>
                  <a:pt x="3" y="0"/>
                  <a:pt x="3" y="0"/>
                  <a:pt x="3" y="0"/>
                </a:cubicBezTo>
                <a:cubicBezTo>
                  <a:pt x="0" y="0"/>
                  <a:pt x="0" y="0"/>
                  <a:pt x="0" y="0"/>
                </a:cubicBezTo>
                <a:cubicBezTo>
                  <a:pt x="0" y="30"/>
                  <a:pt x="0" y="30"/>
                  <a:pt x="0" y="30"/>
                </a:cubicBezTo>
                <a:cubicBezTo>
                  <a:pt x="3" y="30"/>
                  <a:pt x="3" y="30"/>
                  <a:pt x="3" y="30"/>
                </a:cubicBezTo>
                <a:cubicBezTo>
                  <a:pt x="3" y="7"/>
                  <a:pt x="3" y="7"/>
                  <a:pt x="3" y="7"/>
                </a:cubicBezTo>
                <a:cubicBezTo>
                  <a:pt x="3" y="5"/>
                  <a:pt x="3" y="5"/>
                  <a:pt x="3" y="5"/>
                </a:cubicBezTo>
                <a:cubicBezTo>
                  <a:pt x="3" y="6"/>
                  <a:pt x="5" y="8"/>
                  <a:pt x="5" y="9"/>
                </a:cubicBezTo>
                <a:cubicBezTo>
                  <a:pt x="18" y="30"/>
                  <a:pt x="18" y="30"/>
                  <a:pt x="18" y="30"/>
                </a:cubicBezTo>
                <a:cubicBezTo>
                  <a:pt x="21" y="30"/>
                  <a:pt x="21" y="30"/>
                  <a:pt x="21" y="30"/>
                </a:cubicBezTo>
                <a:cubicBezTo>
                  <a:pt x="21" y="0"/>
                  <a:pt x="21" y="0"/>
                  <a:pt x="21" y="0"/>
                </a:cubicBezTo>
                <a:cubicBezTo>
                  <a:pt x="18" y="0"/>
                  <a:pt x="18" y="0"/>
                  <a:pt x="18" y="0"/>
                </a:cubicBezTo>
                <a:lnTo>
                  <a:pt x="18" y="2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45"/>
          <p:cNvSpPr/>
          <p:nvPr userDrawn="1"/>
        </p:nvSpPr>
        <p:spPr bwMode="auto">
          <a:xfrm>
            <a:off x="7527925" y="892175"/>
            <a:ext cx="60325" cy="95250"/>
          </a:xfrm>
          <a:custGeom>
            <a:avLst/>
            <a:gdLst>
              <a:gd name="T0" fmla="*/ 2147483647 w 38"/>
              <a:gd name="T1" fmla="*/ 2147483647 h 60"/>
              <a:gd name="T2" fmla="*/ 2147483647 w 38"/>
              <a:gd name="T3" fmla="*/ 2147483647 h 60"/>
              <a:gd name="T4" fmla="*/ 2147483647 w 38"/>
              <a:gd name="T5" fmla="*/ 2147483647 h 60"/>
              <a:gd name="T6" fmla="*/ 2147483647 w 38"/>
              <a:gd name="T7" fmla="*/ 2147483647 h 60"/>
              <a:gd name="T8" fmla="*/ 2147483647 w 38"/>
              <a:gd name="T9" fmla="*/ 2147483647 h 60"/>
              <a:gd name="T10" fmla="*/ 2147483647 w 38"/>
              <a:gd name="T11" fmla="*/ 2147483647 h 60"/>
              <a:gd name="T12" fmla="*/ 2147483647 w 38"/>
              <a:gd name="T13" fmla="*/ 0 h 60"/>
              <a:gd name="T14" fmla="*/ 0 w 38"/>
              <a:gd name="T15" fmla="*/ 0 h 60"/>
              <a:gd name="T16" fmla="*/ 0 w 38"/>
              <a:gd name="T17" fmla="*/ 2147483647 h 60"/>
              <a:gd name="T18" fmla="*/ 2147483647 w 38"/>
              <a:gd name="T19" fmla="*/ 2147483647 h 60"/>
              <a:gd name="T20" fmla="*/ 2147483647 w 38"/>
              <a:gd name="T21" fmla="*/ 2147483647 h 60"/>
              <a:gd name="T22" fmla="*/ 2147483647 w 38"/>
              <a:gd name="T23" fmla="*/ 2147483647 h 60"/>
              <a:gd name="T24" fmla="*/ 2147483647 w 38"/>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 h="60">
                <a:moveTo>
                  <a:pt x="6" y="30"/>
                </a:moveTo>
                <a:lnTo>
                  <a:pt x="24" y="30"/>
                </a:lnTo>
                <a:lnTo>
                  <a:pt x="24" y="24"/>
                </a:lnTo>
                <a:lnTo>
                  <a:pt x="6" y="24"/>
                </a:lnTo>
                <a:lnTo>
                  <a:pt x="6" y="6"/>
                </a:lnTo>
                <a:lnTo>
                  <a:pt x="36" y="6"/>
                </a:lnTo>
                <a:lnTo>
                  <a:pt x="36" y="0"/>
                </a:lnTo>
                <a:lnTo>
                  <a:pt x="0" y="0"/>
                </a:lnTo>
                <a:lnTo>
                  <a:pt x="0" y="60"/>
                </a:lnTo>
                <a:lnTo>
                  <a:pt x="38" y="60"/>
                </a:lnTo>
                <a:lnTo>
                  <a:pt x="38" y="54"/>
                </a:lnTo>
                <a:lnTo>
                  <a:pt x="6" y="54"/>
                </a:lnTo>
                <a:lnTo>
                  <a:pt x="6"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46"/>
          <p:cNvSpPr/>
          <p:nvPr userDrawn="1"/>
        </p:nvSpPr>
        <p:spPr bwMode="auto">
          <a:xfrm>
            <a:off x="76104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5" y="0"/>
                  <a:pt x="1" y="3"/>
                  <a:pt x="1" y="8"/>
                </a:cubicBezTo>
                <a:cubicBezTo>
                  <a:pt x="1" y="12"/>
                  <a:pt x="3" y="14"/>
                  <a:pt x="9" y="17"/>
                </a:cubicBezTo>
                <a:cubicBezTo>
                  <a:pt x="15" y="19"/>
                  <a:pt x="17" y="20"/>
                  <a:pt x="17" y="23"/>
                </a:cubicBezTo>
                <a:cubicBezTo>
                  <a:pt x="17"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7" name="Freeform 47"/>
          <p:cNvSpPr/>
          <p:nvPr userDrawn="1"/>
        </p:nvSpPr>
        <p:spPr bwMode="auto">
          <a:xfrm>
            <a:off x="76993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4" y="0"/>
                  <a:pt x="1" y="3"/>
                  <a:pt x="1" y="8"/>
                </a:cubicBezTo>
                <a:cubicBezTo>
                  <a:pt x="1"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48"/>
          <p:cNvSpPr/>
          <p:nvPr userDrawn="1"/>
        </p:nvSpPr>
        <p:spPr bwMode="auto">
          <a:xfrm>
            <a:off x="78390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2" y="14"/>
                </a:moveTo>
                <a:cubicBezTo>
                  <a:pt x="6" y="11"/>
                  <a:pt x="4" y="10"/>
                  <a:pt x="4" y="8"/>
                </a:cubicBezTo>
                <a:cubicBezTo>
                  <a:pt x="4" y="5"/>
                  <a:pt x="6" y="3"/>
                  <a:pt x="10" y="3"/>
                </a:cubicBezTo>
                <a:cubicBezTo>
                  <a:pt x="13" y="3"/>
                  <a:pt x="15" y="4"/>
                  <a:pt x="17" y="6"/>
                </a:cubicBezTo>
                <a:cubicBezTo>
                  <a:pt x="20" y="3"/>
                  <a:pt x="20" y="3"/>
                  <a:pt x="20" y="3"/>
                </a:cubicBezTo>
                <a:cubicBezTo>
                  <a:pt x="17" y="1"/>
                  <a:pt x="15" y="0"/>
                  <a:pt x="11" y="0"/>
                </a:cubicBezTo>
                <a:cubicBezTo>
                  <a:pt x="5" y="0"/>
                  <a:pt x="1" y="3"/>
                  <a:pt x="1" y="8"/>
                </a:cubicBezTo>
                <a:cubicBezTo>
                  <a:pt x="1" y="12"/>
                  <a:pt x="3" y="14"/>
                  <a:pt x="10" y="17"/>
                </a:cubicBezTo>
                <a:cubicBezTo>
                  <a:pt x="15" y="19"/>
                  <a:pt x="17" y="20"/>
                  <a:pt x="17" y="23"/>
                </a:cubicBezTo>
                <a:cubicBezTo>
                  <a:pt x="17" y="26"/>
                  <a:pt x="14" y="28"/>
                  <a:pt x="10" y="28"/>
                </a:cubicBezTo>
                <a:cubicBezTo>
                  <a:pt x="7" y="28"/>
                  <a:pt x="5" y="27"/>
                  <a:pt x="3" y="24"/>
                </a:cubicBezTo>
                <a:cubicBezTo>
                  <a:pt x="0" y="27"/>
                  <a:pt x="0" y="27"/>
                  <a:pt x="0" y="27"/>
                </a:cubicBezTo>
                <a:cubicBezTo>
                  <a:pt x="3" y="29"/>
                  <a:pt x="6" y="31"/>
                  <a:pt x="10" y="31"/>
                </a:cubicBezTo>
                <a:cubicBezTo>
                  <a:pt x="17" y="31"/>
                  <a:pt x="20" y="27"/>
                  <a:pt x="20" y="23"/>
                </a:cubicBezTo>
                <a:cubicBezTo>
                  <a:pt x="20" y="18"/>
                  <a:pt x="18" y="16"/>
                  <a:pt x="1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49"/>
          <p:cNvSpPr/>
          <p:nvPr userDrawn="1"/>
        </p:nvSpPr>
        <p:spPr bwMode="auto">
          <a:xfrm>
            <a:off x="7931150" y="889000"/>
            <a:ext cx="69850" cy="98425"/>
          </a:xfrm>
          <a:custGeom>
            <a:avLst/>
            <a:gdLst>
              <a:gd name="T0" fmla="*/ 2147483647 w 22"/>
              <a:gd name="T1" fmla="*/ 2147483647 h 31"/>
              <a:gd name="T2" fmla="*/ 2147483647 w 22"/>
              <a:gd name="T3" fmla="*/ 2147483647 h 31"/>
              <a:gd name="T4" fmla="*/ 2147483647 w 22"/>
              <a:gd name="T5" fmla="*/ 2147483647 h 31"/>
              <a:gd name="T6" fmla="*/ 2147483647 w 22"/>
              <a:gd name="T7" fmla="*/ 2147483647 h 31"/>
              <a:gd name="T8" fmla="*/ 2147483647 w 22"/>
              <a:gd name="T9" fmla="*/ 2147483647 h 31"/>
              <a:gd name="T10" fmla="*/ 2147483647 w 22"/>
              <a:gd name="T11" fmla="*/ 0 h 31"/>
              <a:gd name="T12" fmla="*/ 0 w 22"/>
              <a:gd name="T13" fmla="*/ 2147483647 h 31"/>
              <a:gd name="T14" fmla="*/ 2147483647 w 22"/>
              <a:gd name="T15" fmla="*/ 2147483647 h 31"/>
              <a:gd name="T16" fmla="*/ 2147483647 w 22"/>
              <a:gd name="T17" fmla="*/ 2147483647 h 31"/>
              <a:gd name="T18" fmla="*/ 2147483647 w 22"/>
              <a:gd name="T19" fmla="*/ 2147483647 h 31"/>
              <a:gd name="T20" fmla="*/ 2147483647 w 22"/>
              <a:gd name="T21" fmla="*/ 2147483647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1">
                <a:moveTo>
                  <a:pt x="12" y="28"/>
                </a:moveTo>
                <a:cubicBezTo>
                  <a:pt x="7" y="28"/>
                  <a:pt x="3" y="23"/>
                  <a:pt x="3" y="16"/>
                </a:cubicBezTo>
                <a:cubicBezTo>
                  <a:pt x="3" y="8"/>
                  <a:pt x="7" y="3"/>
                  <a:pt x="12" y="3"/>
                </a:cubicBezTo>
                <a:cubicBezTo>
                  <a:pt x="15" y="3"/>
                  <a:pt x="17" y="4"/>
                  <a:pt x="19" y="7"/>
                </a:cubicBezTo>
                <a:cubicBezTo>
                  <a:pt x="22" y="5"/>
                  <a:pt x="22" y="5"/>
                  <a:pt x="22" y="5"/>
                </a:cubicBezTo>
                <a:cubicBezTo>
                  <a:pt x="19" y="2"/>
                  <a:pt x="16" y="0"/>
                  <a:pt x="12" y="0"/>
                </a:cubicBezTo>
                <a:cubicBezTo>
                  <a:pt x="5" y="0"/>
                  <a:pt x="0" y="7"/>
                  <a:pt x="0" y="16"/>
                </a:cubicBezTo>
                <a:cubicBezTo>
                  <a:pt x="0" y="24"/>
                  <a:pt x="5" y="31"/>
                  <a:pt x="12" y="31"/>
                </a:cubicBezTo>
                <a:cubicBezTo>
                  <a:pt x="17" y="31"/>
                  <a:pt x="20" y="29"/>
                  <a:pt x="22" y="26"/>
                </a:cubicBezTo>
                <a:cubicBezTo>
                  <a:pt x="20" y="24"/>
                  <a:pt x="20" y="24"/>
                  <a:pt x="20" y="24"/>
                </a:cubicBezTo>
                <a:cubicBezTo>
                  <a:pt x="18" y="27"/>
                  <a:pt x="16"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50"/>
          <p:cNvSpPr/>
          <p:nvPr userDrawn="1"/>
        </p:nvSpPr>
        <p:spPr bwMode="auto">
          <a:xfrm>
            <a:off x="8029575" y="892175"/>
            <a:ext cx="69850" cy="95250"/>
          </a:xfrm>
          <a:custGeom>
            <a:avLst/>
            <a:gdLst>
              <a:gd name="T0" fmla="*/ 2147483647 w 44"/>
              <a:gd name="T1" fmla="*/ 2147483647 h 60"/>
              <a:gd name="T2" fmla="*/ 2147483647 w 44"/>
              <a:gd name="T3" fmla="*/ 2147483647 h 60"/>
              <a:gd name="T4" fmla="*/ 2147483647 w 44"/>
              <a:gd name="T5" fmla="*/ 0 h 60"/>
              <a:gd name="T6" fmla="*/ 0 w 44"/>
              <a:gd name="T7" fmla="*/ 0 h 60"/>
              <a:gd name="T8" fmla="*/ 0 w 44"/>
              <a:gd name="T9" fmla="*/ 2147483647 h 60"/>
              <a:gd name="T10" fmla="*/ 2147483647 w 44"/>
              <a:gd name="T11" fmla="*/ 2147483647 h 60"/>
              <a:gd name="T12" fmla="*/ 2147483647 w 44"/>
              <a:gd name="T13" fmla="*/ 2147483647 h 60"/>
              <a:gd name="T14" fmla="*/ 2147483647 w 44"/>
              <a:gd name="T15" fmla="*/ 2147483647 h 60"/>
              <a:gd name="T16" fmla="*/ 2147483647 w 44"/>
              <a:gd name="T17" fmla="*/ 2147483647 h 60"/>
              <a:gd name="T18" fmla="*/ 2147483647 w 44"/>
              <a:gd name="T19" fmla="*/ 2147483647 h 60"/>
              <a:gd name="T20" fmla="*/ 2147483647 w 44"/>
              <a:gd name="T21" fmla="*/ 0 h 60"/>
              <a:gd name="T22" fmla="*/ 2147483647 w 44"/>
              <a:gd name="T23" fmla="*/ 0 h 60"/>
              <a:gd name="T24" fmla="*/ 2147483647 w 44"/>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60">
                <a:moveTo>
                  <a:pt x="38" y="24"/>
                </a:moveTo>
                <a:lnTo>
                  <a:pt x="8" y="24"/>
                </a:lnTo>
                <a:lnTo>
                  <a:pt x="8" y="0"/>
                </a:lnTo>
                <a:lnTo>
                  <a:pt x="0" y="0"/>
                </a:lnTo>
                <a:lnTo>
                  <a:pt x="0" y="60"/>
                </a:lnTo>
                <a:lnTo>
                  <a:pt x="8" y="60"/>
                </a:lnTo>
                <a:lnTo>
                  <a:pt x="8" y="30"/>
                </a:lnTo>
                <a:lnTo>
                  <a:pt x="38" y="30"/>
                </a:lnTo>
                <a:lnTo>
                  <a:pt x="38" y="60"/>
                </a:lnTo>
                <a:lnTo>
                  <a:pt x="44" y="60"/>
                </a:lnTo>
                <a:lnTo>
                  <a:pt x="44" y="0"/>
                </a:lnTo>
                <a:lnTo>
                  <a:pt x="38" y="0"/>
                </a:lnTo>
                <a:lnTo>
                  <a:pt x="38"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51"/>
          <p:cNvSpPr>
            <a:spLocks noEditPoints="1"/>
          </p:cNvSpPr>
          <p:nvPr userDrawn="1"/>
        </p:nvSpPr>
        <p:spPr bwMode="auto">
          <a:xfrm>
            <a:off x="8131175"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8"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52"/>
          <p:cNvSpPr>
            <a:spLocks noEditPoints="1"/>
          </p:cNvSpPr>
          <p:nvPr userDrawn="1"/>
        </p:nvSpPr>
        <p:spPr bwMode="auto">
          <a:xfrm>
            <a:off x="8235950"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7"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53"/>
          <p:cNvSpPr/>
          <p:nvPr userDrawn="1"/>
        </p:nvSpPr>
        <p:spPr bwMode="auto">
          <a:xfrm>
            <a:off x="8347075" y="892175"/>
            <a:ext cx="58738" cy="95250"/>
          </a:xfrm>
          <a:custGeom>
            <a:avLst/>
            <a:gdLst>
              <a:gd name="T0" fmla="*/ 2147483647 w 37"/>
              <a:gd name="T1" fmla="*/ 0 h 60"/>
              <a:gd name="T2" fmla="*/ 0 w 37"/>
              <a:gd name="T3" fmla="*/ 0 h 60"/>
              <a:gd name="T4" fmla="*/ 0 w 37"/>
              <a:gd name="T5" fmla="*/ 2147483647 h 60"/>
              <a:gd name="T6" fmla="*/ 2147483647 w 37"/>
              <a:gd name="T7" fmla="*/ 2147483647 h 60"/>
              <a:gd name="T8" fmla="*/ 2147483647 w 37"/>
              <a:gd name="T9" fmla="*/ 2147483647 h 60"/>
              <a:gd name="T10" fmla="*/ 2147483647 w 37"/>
              <a:gd name="T11" fmla="*/ 2147483647 h 60"/>
              <a:gd name="T12" fmla="*/ 2147483647 w 37"/>
              <a:gd name="T13" fmla="*/ 0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 h="60">
                <a:moveTo>
                  <a:pt x="6" y="0"/>
                </a:moveTo>
                <a:lnTo>
                  <a:pt x="0" y="0"/>
                </a:lnTo>
                <a:lnTo>
                  <a:pt x="0" y="60"/>
                </a:lnTo>
                <a:lnTo>
                  <a:pt x="37" y="60"/>
                </a:lnTo>
                <a:lnTo>
                  <a:pt x="37" y="54"/>
                </a:lnTo>
                <a:lnTo>
                  <a:pt x="6" y="54"/>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54"/>
          <p:cNvSpPr/>
          <p:nvPr userDrawn="1"/>
        </p:nvSpPr>
        <p:spPr bwMode="auto">
          <a:xfrm>
            <a:off x="7753350" y="446088"/>
            <a:ext cx="130175" cy="303212"/>
          </a:xfrm>
          <a:custGeom>
            <a:avLst/>
            <a:gdLst>
              <a:gd name="T0" fmla="*/ 0 w 41"/>
              <a:gd name="T1" fmla="*/ 2147483647 h 95"/>
              <a:gd name="T2" fmla="*/ 2147483647 w 41"/>
              <a:gd name="T3" fmla="*/ 2147483647 h 95"/>
              <a:gd name="T4" fmla="*/ 0 w 41"/>
              <a:gd name="T5" fmla="*/ 0 h 95"/>
              <a:gd name="T6" fmla="*/ 2147483647 w 41"/>
              <a:gd name="T7" fmla="*/ 2147483647 h 95"/>
              <a:gd name="T8" fmla="*/ 0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0" y="95"/>
                </a:moveTo>
                <a:cubicBezTo>
                  <a:pt x="25" y="92"/>
                  <a:pt x="41" y="74"/>
                  <a:pt x="41" y="47"/>
                </a:cubicBezTo>
                <a:cubicBezTo>
                  <a:pt x="41" y="21"/>
                  <a:pt x="25" y="2"/>
                  <a:pt x="0" y="0"/>
                </a:cubicBezTo>
                <a:cubicBezTo>
                  <a:pt x="15" y="13"/>
                  <a:pt x="17" y="39"/>
                  <a:pt x="17" y="47"/>
                </a:cubicBezTo>
                <a:cubicBezTo>
                  <a:pt x="17" y="55"/>
                  <a:pt x="15" y="82"/>
                  <a:pt x="0" y="95"/>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55"/>
          <p:cNvSpPr/>
          <p:nvPr userDrawn="1"/>
        </p:nvSpPr>
        <p:spPr bwMode="auto">
          <a:xfrm>
            <a:off x="7210425" y="452438"/>
            <a:ext cx="241300" cy="290512"/>
          </a:xfrm>
          <a:custGeom>
            <a:avLst/>
            <a:gdLst>
              <a:gd name="T0" fmla="*/ 2147483647 w 76"/>
              <a:gd name="T1" fmla="*/ 2147483647 h 91"/>
              <a:gd name="T2" fmla="*/ 2147483647 w 76"/>
              <a:gd name="T3" fmla="*/ 2147483647 h 91"/>
              <a:gd name="T4" fmla="*/ 2147483647 w 76"/>
              <a:gd name="T5" fmla="*/ 2147483647 h 91"/>
              <a:gd name="T6" fmla="*/ 2147483647 w 76"/>
              <a:gd name="T7" fmla="*/ 2147483647 h 91"/>
              <a:gd name="T8" fmla="*/ 2147483647 w 76"/>
              <a:gd name="T9" fmla="*/ 2147483647 h 91"/>
              <a:gd name="T10" fmla="*/ 2147483647 w 76"/>
              <a:gd name="T11" fmla="*/ 2147483647 h 91"/>
              <a:gd name="T12" fmla="*/ 2147483647 w 76"/>
              <a:gd name="T13" fmla="*/ 2147483647 h 91"/>
              <a:gd name="T14" fmla="*/ 2147483647 w 76"/>
              <a:gd name="T15" fmla="*/ 2147483647 h 91"/>
              <a:gd name="T16" fmla="*/ 2147483647 w 76"/>
              <a:gd name="T17" fmla="*/ 2147483647 h 91"/>
              <a:gd name="T18" fmla="*/ 2147483647 w 76"/>
              <a:gd name="T19" fmla="*/ 2147483647 h 91"/>
              <a:gd name="T20" fmla="*/ 2147483647 w 76"/>
              <a:gd name="T21" fmla="*/ 2147483647 h 91"/>
              <a:gd name="T22" fmla="*/ 2147483647 w 76"/>
              <a:gd name="T23" fmla="*/ 2147483647 h 91"/>
              <a:gd name="T24" fmla="*/ 2147483647 w 76"/>
              <a:gd name="T25" fmla="*/ 2147483647 h 91"/>
              <a:gd name="T26" fmla="*/ 2147483647 w 76"/>
              <a:gd name="T27" fmla="*/ 2147483647 h 91"/>
              <a:gd name="T28" fmla="*/ 2147483647 w 76"/>
              <a:gd name="T29" fmla="*/ 2147483647 h 91"/>
              <a:gd name="T30" fmla="*/ 2147483647 w 76"/>
              <a:gd name="T31" fmla="*/ 0 h 91"/>
              <a:gd name="T32" fmla="*/ 0 w 76"/>
              <a:gd name="T33" fmla="*/ 0 h 91"/>
              <a:gd name="T34" fmla="*/ 0 w 76"/>
              <a:gd name="T35" fmla="*/ 2147483647 h 91"/>
              <a:gd name="T36" fmla="*/ 2147483647 w 76"/>
              <a:gd name="T37" fmla="*/ 2147483647 h 91"/>
              <a:gd name="T38" fmla="*/ 2147483647 w 76"/>
              <a:gd name="T39" fmla="*/ 2147483647 h 91"/>
              <a:gd name="T40" fmla="*/ 2147483647 w 76"/>
              <a:gd name="T41" fmla="*/ 2147483647 h 91"/>
              <a:gd name="T42" fmla="*/ 2147483647 w 76"/>
              <a:gd name="T43" fmla="*/ 2147483647 h 91"/>
              <a:gd name="T44" fmla="*/ 0 w 76"/>
              <a:gd name="T45" fmla="*/ 2147483647 h 91"/>
              <a:gd name="T46" fmla="*/ 0 w 76"/>
              <a:gd name="T47" fmla="*/ 2147483647 h 91"/>
              <a:gd name="T48" fmla="*/ 2147483647 w 76"/>
              <a:gd name="T49" fmla="*/ 2147483647 h 91"/>
              <a:gd name="T50" fmla="*/ 2147483647 w 76"/>
              <a:gd name="T51" fmla="*/ 2147483647 h 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6" h="91">
                <a:moveTo>
                  <a:pt x="75" y="91"/>
                </a:moveTo>
                <a:cubicBezTo>
                  <a:pt x="76" y="67"/>
                  <a:pt x="76" y="67"/>
                  <a:pt x="76" y="67"/>
                </a:cubicBezTo>
                <a:cubicBezTo>
                  <a:pt x="72" y="67"/>
                  <a:pt x="72" y="67"/>
                  <a:pt x="72" y="67"/>
                </a:cubicBezTo>
                <a:cubicBezTo>
                  <a:pt x="69" y="78"/>
                  <a:pt x="59" y="87"/>
                  <a:pt x="44" y="87"/>
                </a:cubicBezTo>
                <a:cubicBezTo>
                  <a:pt x="29" y="87"/>
                  <a:pt x="29" y="87"/>
                  <a:pt x="29" y="87"/>
                </a:cubicBezTo>
                <a:cubicBezTo>
                  <a:pt x="29" y="87"/>
                  <a:pt x="29" y="81"/>
                  <a:pt x="29" y="78"/>
                </a:cubicBezTo>
                <a:cubicBezTo>
                  <a:pt x="29" y="75"/>
                  <a:pt x="29" y="49"/>
                  <a:pt x="29" y="46"/>
                </a:cubicBezTo>
                <a:cubicBezTo>
                  <a:pt x="60" y="46"/>
                  <a:pt x="60" y="46"/>
                  <a:pt x="60" y="46"/>
                </a:cubicBezTo>
                <a:cubicBezTo>
                  <a:pt x="60" y="40"/>
                  <a:pt x="60" y="40"/>
                  <a:pt x="60" y="40"/>
                </a:cubicBezTo>
                <a:cubicBezTo>
                  <a:pt x="29" y="40"/>
                  <a:pt x="29" y="40"/>
                  <a:pt x="29" y="40"/>
                </a:cubicBezTo>
                <a:cubicBezTo>
                  <a:pt x="29" y="15"/>
                  <a:pt x="29" y="15"/>
                  <a:pt x="29" y="15"/>
                </a:cubicBezTo>
                <a:cubicBezTo>
                  <a:pt x="29" y="11"/>
                  <a:pt x="29" y="4"/>
                  <a:pt x="29" y="4"/>
                </a:cubicBezTo>
                <a:cubicBezTo>
                  <a:pt x="44" y="4"/>
                  <a:pt x="44" y="4"/>
                  <a:pt x="44" y="4"/>
                </a:cubicBezTo>
                <a:cubicBezTo>
                  <a:pt x="61" y="4"/>
                  <a:pt x="68" y="14"/>
                  <a:pt x="70" y="23"/>
                </a:cubicBezTo>
                <a:cubicBezTo>
                  <a:pt x="73" y="23"/>
                  <a:pt x="73" y="23"/>
                  <a:pt x="73" y="23"/>
                </a:cubicBezTo>
                <a:cubicBezTo>
                  <a:pt x="73" y="0"/>
                  <a:pt x="73" y="0"/>
                  <a:pt x="73" y="0"/>
                </a:cubicBezTo>
                <a:cubicBezTo>
                  <a:pt x="0" y="0"/>
                  <a:pt x="0" y="0"/>
                  <a:pt x="0" y="0"/>
                </a:cubicBezTo>
                <a:cubicBezTo>
                  <a:pt x="0" y="2"/>
                  <a:pt x="0" y="2"/>
                  <a:pt x="0" y="2"/>
                </a:cubicBezTo>
                <a:cubicBezTo>
                  <a:pt x="9" y="6"/>
                  <a:pt x="9" y="6"/>
                  <a:pt x="9" y="6"/>
                </a:cubicBezTo>
                <a:cubicBezTo>
                  <a:pt x="9" y="6"/>
                  <a:pt x="9" y="11"/>
                  <a:pt x="9" y="15"/>
                </a:cubicBezTo>
                <a:cubicBezTo>
                  <a:pt x="9" y="76"/>
                  <a:pt x="9" y="76"/>
                  <a:pt x="9" y="76"/>
                </a:cubicBezTo>
                <a:cubicBezTo>
                  <a:pt x="9" y="79"/>
                  <a:pt x="9" y="85"/>
                  <a:pt x="9" y="85"/>
                </a:cubicBezTo>
                <a:cubicBezTo>
                  <a:pt x="0" y="88"/>
                  <a:pt x="0" y="88"/>
                  <a:pt x="0" y="88"/>
                </a:cubicBezTo>
                <a:cubicBezTo>
                  <a:pt x="0" y="91"/>
                  <a:pt x="0" y="91"/>
                  <a:pt x="0" y="91"/>
                </a:cubicBezTo>
                <a:cubicBezTo>
                  <a:pt x="43" y="91"/>
                  <a:pt x="43" y="91"/>
                  <a:pt x="43" y="91"/>
                </a:cubicBezTo>
                <a:lnTo>
                  <a:pt x="75" y="91"/>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56"/>
          <p:cNvSpPr/>
          <p:nvPr userDrawn="1"/>
        </p:nvSpPr>
        <p:spPr bwMode="auto">
          <a:xfrm>
            <a:off x="6831013" y="452438"/>
            <a:ext cx="293687" cy="290512"/>
          </a:xfrm>
          <a:custGeom>
            <a:avLst/>
            <a:gdLst>
              <a:gd name="T0" fmla="*/ 2147483647 w 92"/>
              <a:gd name="T1" fmla="*/ 2147483647 h 91"/>
              <a:gd name="T2" fmla="*/ 2147483647 w 92"/>
              <a:gd name="T3" fmla="*/ 2147483647 h 91"/>
              <a:gd name="T4" fmla="*/ 2147483647 w 92"/>
              <a:gd name="T5" fmla="*/ 2147483647 h 91"/>
              <a:gd name="T6" fmla="*/ 2147483647 w 92"/>
              <a:gd name="T7" fmla="*/ 2147483647 h 91"/>
              <a:gd name="T8" fmla="*/ 2147483647 w 92"/>
              <a:gd name="T9" fmla="*/ 2147483647 h 91"/>
              <a:gd name="T10" fmla="*/ 2147483647 w 92"/>
              <a:gd name="T11" fmla="*/ 2147483647 h 91"/>
              <a:gd name="T12" fmla="*/ 2147483647 w 92"/>
              <a:gd name="T13" fmla="*/ 2147483647 h 91"/>
              <a:gd name="T14" fmla="*/ 2147483647 w 92"/>
              <a:gd name="T15" fmla="*/ 2147483647 h 91"/>
              <a:gd name="T16" fmla="*/ 2147483647 w 92"/>
              <a:gd name="T17" fmla="*/ 2147483647 h 91"/>
              <a:gd name="T18" fmla="*/ 2147483647 w 92"/>
              <a:gd name="T19" fmla="*/ 2147483647 h 91"/>
              <a:gd name="T20" fmla="*/ 2147483647 w 92"/>
              <a:gd name="T21" fmla="*/ 2147483647 h 91"/>
              <a:gd name="T22" fmla="*/ 2147483647 w 92"/>
              <a:gd name="T23" fmla="*/ 2147483647 h 91"/>
              <a:gd name="T24" fmla="*/ 2147483647 w 92"/>
              <a:gd name="T25" fmla="*/ 2147483647 h 91"/>
              <a:gd name="T26" fmla="*/ 2147483647 w 92"/>
              <a:gd name="T27" fmla="*/ 2147483647 h 91"/>
              <a:gd name="T28" fmla="*/ 2147483647 w 92"/>
              <a:gd name="T29" fmla="*/ 0 h 91"/>
              <a:gd name="T30" fmla="*/ 2147483647 w 92"/>
              <a:gd name="T31" fmla="*/ 0 h 91"/>
              <a:gd name="T32" fmla="*/ 2147483647 w 92"/>
              <a:gd name="T33" fmla="*/ 2147483647 h 91"/>
              <a:gd name="T34" fmla="*/ 2147483647 w 92"/>
              <a:gd name="T35" fmla="*/ 2147483647 h 91"/>
              <a:gd name="T36" fmla="*/ 2147483647 w 92"/>
              <a:gd name="T37" fmla="*/ 2147483647 h 91"/>
              <a:gd name="T38" fmla="*/ 2147483647 w 92"/>
              <a:gd name="T39" fmla="*/ 2147483647 h 91"/>
              <a:gd name="T40" fmla="*/ 2147483647 w 92"/>
              <a:gd name="T41" fmla="*/ 2147483647 h 91"/>
              <a:gd name="T42" fmla="*/ 2147483647 w 92"/>
              <a:gd name="T43" fmla="*/ 0 h 91"/>
              <a:gd name="T44" fmla="*/ 0 w 92"/>
              <a:gd name="T45" fmla="*/ 0 h 91"/>
              <a:gd name="T46" fmla="*/ 0 w 92"/>
              <a:gd name="T47" fmla="*/ 2147483647 h 91"/>
              <a:gd name="T48" fmla="*/ 2147483647 w 92"/>
              <a:gd name="T49" fmla="*/ 2147483647 h 91"/>
              <a:gd name="T50" fmla="*/ 2147483647 w 92"/>
              <a:gd name="T51" fmla="*/ 2147483647 h 91"/>
              <a:gd name="T52" fmla="*/ 2147483647 w 92"/>
              <a:gd name="T53" fmla="*/ 2147483647 h 91"/>
              <a:gd name="T54" fmla="*/ 2147483647 w 92"/>
              <a:gd name="T55" fmla="*/ 2147483647 h 91"/>
              <a:gd name="T56" fmla="*/ 2147483647 w 92"/>
              <a:gd name="T57" fmla="*/ 2147483647 h 91"/>
              <a:gd name="T58" fmla="*/ 2147483647 w 92"/>
              <a:gd name="T59" fmla="*/ 2147483647 h 91"/>
              <a:gd name="T60" fmla="*/ 0 w 92"/>
              <a:gd name="T61" fmla="*/ 2147483647 h 91"/>
              <a:gd name="T62" fmla="*/ 0 w 92"/>
              <a:gd name="T63" fmla="*/ 2147483647 h 91"/>
              <a:gd name="T64" fmla="*/ 2147483647 w 92"/>
              <a:gd name="T65" fmla="*/ 2147483647 h 91"/>
              <a:gd name="T66" fmla="*/ 2147483647 w 92"/>
              <a:gd name="T67" fmla="*/ 2147483647 h 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2" h="91">
                <a:moveTo>
                  <a:pt x="22" y="88"/>
                </a:moveTo>
                <a:cubicBezTo>
                  <a:pt x="13" y="85"/>
                  <a:pt x="13" y="85"/>
                  <a:pt x="13" y="85"/>
                </a:cubicBezTo>
                <a:cubicBezTo>
                  <a:pt x="13" y="85"/>
                  <a:pt x="13" y="85"/>
                  <a:pt x="13" y="85"/>
                </a:cubicBezTo>
                <a:cubicBezTo>
                  <a:pt x="13" y="85"/>
                  <a:pt x="13" y="79"/>
                  <a:pt x="13" y="76"/>
                </a:cubicBezTo>
                <a:cubicBezTo>
                  <a:pt x="13" y="18"/>
                  <a:pt x="13" y="18"/>
                  <a:pt x="13" y="18"/>
                </a:cubicBezTo>
                <a:cubicBezTo>
                  <a:pt x="13" y="15"/>
                  <a:pt x="13" y="10"/>
                  <a:pt x="13" y="8"/>
                </a:cubicBezTo>
                <a:cubicBezTo>
                  <a:pt x="78" y="91"/>
                  <a:pt x="78" y="91"/>
                  <a:pt x="78" y="91"/>
                </a:cubicBezTo>
                <a:cubicBezTo>
                  <a:pt x="83" y="91"/>
                  <a:pt x="83" y="91"/>
                  <a:pt x="83" y="91"/>
                </a:cubicBezTo>
                <a:cubicBezTo>
                  <a:pt x="84" y="91"/>
                  <a:pt x="84" y="91"/>
                  <a:pt x="84" y="91"/>
                </a:cubicBezTo>
                <a:cubicBezTo>
                  <a:pt x="84" y="91"/>
                  <a:pt x="84" y="91"/>
                  <a:pt x="84" y="91"/>
                </a:cubicBezTo>
                <a:cubicBezTo>
                  <a:pt x="84" y="15"/>
                  <a:pt x="84" y="15"/>
                  <a:pt x="84" y="15"/>
                </a:cubicBezTo>
                <a:cubicBezTo>
                  <a:pt x="84" y="11"/>
                  <a:pt x="84" y="6"/>
                  <a:pt x="84" y="6"/>
                </a:cubicBezTo>
                <a:cubicBezTo>
                  <a:pt x="84" y="6"/>
                  <a:pt x="84" y="6"/>
                  <a:pt x="84" y="6"/>
                </a:cubicBezTo>
                <a:cubicBezTo>
                  <a:pt x="92" y="2"/>
                  <a:pt x="92" y="2"/>
                  <a:pt x="92" y="2"/>
                </a:cubicBezTo>
                <a:cubicBezTo>
                  <a:pt x="92" y="0"/>
                  <a:pt x="92" y="0"/>
                  <a:pt x="92" y="0"/>
                </a:cubicBezTo>
                <a:cubicBezTo>
                  <a:pt x="71" y="0"/>
                  <a:pt x="71" y="0"/>
                  <a:pt x="71" y="0"/>
                </a:cubicBezTo>
                <a:cubicBezTo>
                  <a:pt x="71" y="2"/>
                  <a:pt x="71" y="2"/>
                  <a:pt x="71" y="2"/>
                </a:cubicBezTo>
                <a:cubicBezTo>
                  <a:pt x="78" y="5"/>
                  <a:pt x="78" y="5"/>
                  <a:pt x="78" y="5"/>
                </a:cubicBezTo>
                <a:cubicBezTo>
                  <a:pt x="78" y="6"/>
                  <a:pt x="78" y="6"/>
                  <a:pt x="78" y="6"/>
                </a:cubicBezTo>
                <a:cubicBezTo>
                  <a:pt x="78" y="6"/>
                  <a:pt x="79" y="11"/>
                  <a:pt x="79" y="15"/>
                </a:cubicBezTo>
                <a:cubicBezTo>
                  <a:pt x="79" y="59"/>
                  <a:pt x="79" y="59"/>
                  <a:pt x="79" y="59"/>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8" y="12"/>
                  <a:pt x="8" y="15"/>
                </a:cubicBezTo>
                <a:cubicBezTo>
                  <a:pt x="8" y="76"/>
                  <a:pt x="8" y="76"/>
                  <a:pt x="8" y="76"/>
                </a:cubicBezTo>
                <a:cubicBezTo>
                  <a:pt x="8" y="79"/>
                  <a:pt x="8" y="85"/>
                  <a:pt x="8" y="85"/>
                </a:cubicBezTo>
                <a:cubicBezTo>
                  <a:pt x="8" y="85"/>
                  <a:pt x="8" y="85"/>
                  <a:pt x="8" y="85"/>
                </a:cubicBezTo>
                <a:cubicBezTo>
                  <a:pt x="0" y="88"/>
                  <a:pt x="0" y="88"/>
                  <a:pt x="0" y="88"/>
                </a:cubicBezTo>
                <a:cubicBezTo>
                  <a:pt x="0" y="91"/>
                  <a:pt x="0" y="91"/>
                  <a:pt x="0" y="91"/>
                </a:cubicBezTo>
                <a:cubicBezTo>
                  <a:pt x="22" y="91"/>
                  <a:pt x="22" y="91"/>
                  <a:pt x="22" y="91"/>
                </a:cubicBezTo>
                <a:lnTo>
                  <a:pt x="22" y="88"/>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57"/>
          <p:cNvSpPr/>
          <p:nvPr userDrawn="1"/>
        </p:nvSpPr>
        <p:spPr bwMode="auto">
          <a:xfrm>
            <a:off x="7959725" y="452438"/>
            <a:ext cx="361950" cy="290512"/>
          </a:xfrm>
          <a:custGeom>
            <a:avLst/>
            <a:gdLst>
              <a:gd name="T0" fmla="*/ 2147483647 w 114"/>
              <a:gd name="T1" fmla="*/ 2147483647 h 91"/>
              <a:gd name="T2" fmla="*/ 2147483647 w 114"/>
              <a:gd name="T3" fmla="*/ 2147483647 h 91"/>
              <a:gd name="T4" fmla="*/ 2147483647 w 114"/>
              <a:gd name="T5" fmla="*/ 2147483647 h 91"/>
              <a:gd name="T6" fmla="*/ 2147483647 w 114"/>
              <a:gd name="T7" fmla="*/ 2147483647 h 91"/>
              <a:gd name="T8" fmla="*/ 2147483647 w 114"/>
              <a:gd name="T9" fmla="*/ 2147483647 h 91"/>
              <a:gd name="T10" fmla="*/ 2147483647 w 114"/>
              <a:gd name="T11" fmla="*/ 2147483647 h 91"/>
              <a:gd name="T12" fmla="*/ 2147483647 w 114"/>
              <a:gd name="T13" fmla="*/ 2147483647 h 91"/>
              <a:gd name="T14" fmla="*/ 2147483647 w 114"/>
              <a:gd name="T15" fmla="*/ 2147483647 h 91"/>
              <a:gd name="T16" fmla="*/ 2147483647 w 114"/>
              <a:gd name="T17" fmla="*/ 2147483647 h 91"/>
              <a:gd name="T18" fmla="*/ 2147483647 w 114"/>
              <a:gd name="T19" fmla="*/ 2147483647 h 91"/>
              <a:gd name="T20" fmla="*/ 2147483647 w 114"/>
              <a:gd name="T21" fmla="*/ 2147483647 h 91"/>
              <a:gd name="T22" fmla="*/ 2147483647 w 114"/>
              <a:gd name="T23" fmla="*/ 2147483647 h 91"/>
              <a:gd name="T24" fmla="*/ 2147483647 w 114"/>
              <a:gd name="T25" fmla="*/ 2147483647 h 91"/>
              <a:gd name="T26" fmla="*/ 2147483647 w 114"/>
              <a:gd name="T27" fmla="*/ 2147483647 h 91"/>
              <a:gd name="T28" fmla="*/ 2147483647 w 114"/>
              <a:gd name="T29" fmla="*/ 2147483647 h 91"/>
              <a:gd name="T30" fmla="*/ 2147483647 w 114"/>
              <a:gd name="T31" fmla="*/ 2147483647 h 91"/>
              <a:gd name="T32" fmla="*/ 2147483647 w 114"/>
              <a:gd name="T33" fmla="*/ 2147483647 h 91"/>
              <a:gd name="T34" fmla="*/ 2147483647 w 114"/>
              <a:gd name="T35" fmla="*/ 2147483647 h 91"/>
              <a:gd name="T36" fmla="*/ 2147483647 w 114"/>
              <a:gd name="T37" fmla="*/ 2147483647 h 91"/>
              <a:gd name="T38" fmla="*/ 2147483647 w 114"/>
              <a:gd name="T39" fmla="*/ 2147483647 h 91"/>
              <a:gd name="T40" fmla="*/ 2147483647 w 114"/>
              <a:gd name="T41" fmla="*/ 2147483647 h 91"/>
              <a:gd name="T42" fmla="*/ 2147483647 w 114"/>
              <a:gd name="T43" fmla="*/ 0 h 91"/>
              <a:gd name="T44" fmla="*/ 2147483647 w 114"/>
              <a:gd name="T45" fmla="*/ 0 h 91"/>
              <a:gd name="T46" fmla="*/ 2147483647 w 114"/>
              <a:gd name="T47" fmla="*/ 0 h 91"/>
              <a:gd name="T48" fmla="*/ 2147483647 w 114"/>
              <a:gd name="T49" fmla="*/ 2147483647 h 91"/>
              <a:gd name="T50" fmla="*/ 2147483647 w 114"/>
              <a:gd name="T51" fmla="*/ 0 h 91"/>
              <a:gd name="T52" fmla="*/ 0 w 114"/>
              <a:gd name="T53" fmla="*/ 0 h 91"/>
              <a:gd name="T54" fmla="*/ 0 w 114"/>
              <a:gd name="T55" fmla="*/ 2147483647 h 91"/>
              <a:gd name="T56" fmla="*/ 2147483647 w 114"/>
              <a:gd name="T57" fmla="*/ 2147483647 h 91"/>
              <a:gd name="T58" fmla="*/ 2147483647 w 114"/>
              <a:gd name="T59" fmla="*/ 2147483647 h 91"/>
              <a:gd name="T60" fmla="*/ 2147483647 w 114"/>
              <a:gd name="T61" fmla="*/ 2147483647 h 91"/>
              <a:gd name="T62" fmla="*/ 2147483647 w 114"/>
              <a:gd name="T63" fmla="*/ 2147483647 h 91"/>
              <a:gd name="T64" fmla="*/ 2147483647 w 114"/>
              <a:gd name="T65" fmla="*/ 2147483647 h 91"/>
              <a:gd name="T66" fmla="*/ 2147483647 w 114"/>
              <a:gd name="T67" fmla="*/ 2147483647 h 91"/>
              <a:gd name="T68" fmla="*/ 0 w 114"/>
              <a:gd name="T69" fmla="*/ 2147483647 h 91"/>
              <a:gd name="T70" fmla="*/ 0 w 114"/>
              <a:gd name="T71" fmla="*/ 2147483647 h 91"/>
              <a:gd name="T72" fmla="*/ 2147483647 w 114"/>
              <a:gd name="T73" fmla="*/ 2147483647 h 91"/>
              <a:gd name="T74" fmla="*/ 2147483647 w 114"/>
              <a:gd name="T75" fmla="*/ 2147483647 h 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4" h="91">
                <a:moveTo>
                  <a:pt x="24" y="88"/>
                </a:moveTo>
                <a:cubicBezTo>
                  <a:pt x="14" y="85"/>
                  <a:pt x="14" y="85"/>
                  <a:pt x="14" y="85"/>
                </a:cubicBezTo>
                <a:cubicBezTo>
                  <a:pt x="14" y="85"/>
                  <a:pt x="14" y="85"/>
                  <a:pt x="14" y="85"/>
                </a:cubicBezTo>
                <a:cubicBezTo>
                  <a:pt x="14" y="85"/>
                  <a:pt x="14" y="80"/>
                  <a:pt x="14" y="77"/>
                </a:cubicBezTo>
                <a:cubicBezTo>
                  <a:pt x="14" y="11"/>
                  <a:pt x="14" y="11"/>
                  <a:pt x="14" y="11"/>
                </a:cubicBezTo>
                <a:cubicBezTo>
                  <a:pt x="15" y="15"/>
                  <a:pt x="16" y="16"/>
                  <a:pt x="17" y="19"/>
                </a:cubicBezTo>
                <a:cubicBezTo>
                  <a:pt x="45" y="91"/>
                  <a:pt x="45" y="91"/>
                  <a:pt x="45" y="91"/>
                </a:cubicBezTo>
                <a:cubicBezTo>
                  <a:pt x="51" y="91"/>
                  <a:pt x="51" y="91"/>
                  <a:pt x="51" y="91"/>
                </a:cubicBezTo>
                <a:cubicBezTo>
                  <a:pt x="52" y="91"/>
                  <a:pt x="52" y="91"/>
                  <a:pt x="52" y="91"/>
                </a:cubicBezTo>
                <a:cubicBezTo>
                  <a:pt x="85" y="11"/>
                  <a:pt x="85" y="11"/>
                  <a:pt x="85" y="11"/>
                </a:cubicBezTo>
                <a:cubicBezTo>
                  <a:pt x="85" y="77"/>
                  <a:pt x="85" y="77"/>
                  <a:pt x="85" y="77"/>
                </a:cubicBezTo>
                <a:cubicBezTo>
                  <a:pt x="85" y="79"/>
                  <a:pt x="84" y="85"/>
                  <a:pt x="84" y="85"/>
                </a:cubicBezTo>
                <a:cubicBezTo>
                  <a:pt x="75" y="88"/>
                  <a:pt x="75" y="88"/>
                  <a:pt x="75" y="88"/>
                </a:cubicBezTo>
                <a:cubicBezTo>
                  <a:pt x="75" y="91"/>
                  <a:pt x="75" y="91"/>
                  <a:pt x="75" y="91"/>
                </a:cubicBezTo>
                <a:cubicBezTo>
                  <a:pt x="114" y="91"/>
                  <a:pt x="114" y="91"/>
                  <a:pt x="114" y="91"/>
                </a:cubicBezTo>
                <a:cubicBezTo>
                  <a:pt x="114" y="88"/>
                  <a:pt x="114" y="88"/>
                  <a:pt x="114" y="88"/>
                </a:cubicBezTo>
                <a:cubicBezTo>
                  <a:pt x="105" y="85"/>
                  <a:pt x="105" y="85"/>
                  <a:pt x="105" y="85"/>
                </a:cubicBezTo>
                <a:cubicBezTo>
                  <a:pt x="105" y="85"/>
                  <a:pt x="105" y="80"/>
                  <a:pt x="105" y="77"/>
                </a:cubicBezTo>
                <a:cubicBezTo>
                  <a:pt x="105" y="15"/>
                  <a:pt x="105" y="15"/>
                  <a:pt x="105" y="15"/>
                </a:cubicBezTo>
                <a:cubicBezTo>
                  <a:pt x="105" y="11"/>
                  <a:pt x="105" y="6"/>
                  <a:pt x="105" y="6"/>
                </a:cubicBezTo>
                <a:cubicBezTo>
                  <a:pt x="114" y="2"/>
                  <a:pt x="114" y="2"/>
                  <a:pt x="114" y="2"/>
                </a:cubicBezTo>
                <a:cubicBezTo>
                  <a:pt x="114" y="0"/>
                  <a:pt x="114" y="0"/>
                  <a:pt x="114" y="0"/>
                </a:cubicBezTo>
                <a:cubicBezTo>
                  <a:pt x="84" y="0"/>
                  <a:pt x="84" y="0"/>
                  <a:pt x="84" y="0"/>
                </a:cubicBezTo>
                <a:cubicBezTo>
                  <a:pt x="84" y="0"/>
                  <a:pt x="84" y="0"/>
                  <a:pt x="84" y="0"/>
                </a:cubicBezTo>
                <a:cubicBezTo>
                  <a:pt x="57" y="65"/>
                  <a:pt x="57" y="65"/>
                  <a:pt x="57" y="65"/>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9" y="12"/>
                  <a:pt x="9" y="15"/>
                </a:cubicBezTo>
                <a:cubicBezTo>
                  <a:pt x="9" y="77"/>
                  <a:pt x="9" y="77"/>
                  <a:pt x="9" y="77"/>
                </a:cubicBezTo>
                <a:cubicBezTo>
                  <a:pt x="9" y="79"/>
                  <a:pt x="8" y="85"/>
                  <a:pt x="8" y="85"/>
                </a:cubicBezTo>
                <a:cubicBezTo>
                  <a:pt x="8" y="85"/>
                  <a:pt x="8" y="85"/>
                  <a:pt x="8" y="85"/>
                </a:cubicBezTo>
                <a:cubicBezTo>
                  <a:pt x="0" y="88"/>
                  <a:pt x="0" y="88"/>
                  <a:pt x="0" y="88"/>
                </a:cubicBezTo>
                <a:cubicBezTo>
                  <a:pt x="0" y="91"/>
                  <a:pt x="0" y="91"/>
                  <a:pt x="0" y="91"/>
                </a:cubicBezTo>
                <a:cubicBezTo>
                  <a:pt x="24" y="91"/>
                  <a:pt x="24" y="91"/>
                  <a:pt x="24" y="91"/>
                </a:cubicBezTo>
                <a:lnTo>
                  <a:pt x="24" y="88"/>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58"/>
          <p:cNvSpPr/>
          <p:nvPr userDrawn="1"/>
        </p:nvSpPr>
        <p:spPr bwMode="auto">
          <a:xfrm>
            <a:off x="7537450" y="446088"/>
            <a:ext cx="130175" cy="303212"/>
          </a:xfrm>
          <a:custGeom>
            <a:avLst/>
            <a:gdLst>
              <a:gd name="T0" fmla="*/ 2147483647 w 41"/>
              <a:gd name="T1" fmla="*/ 2147483647 h 95"/>
              <a:gd name="T2" fmla="*/ 2147483647 w 41"/>
              <a:gd name="T3" fmla="*/ 2147483647 h 95"/>
              <a:gd name="T4" fmla="*/ 2147483647 w 41"/>
              <a:gd name="T5" fmla="*/ 0 h 95"/>
              <a:gd name="T6" fmla="*/ 0 w 41"/>
              <a:gd name="T7" fmla="*/ 2147483647 h 95"/>
              <a:gd name="T8" fmla="*/ 2147483647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41" y="95"/>
                </a:moveTo>
                <a:cubicBezTo>
                  <a:pt x="25" y="82"/>
                  <a:pt x="23" y="55"/>
                  <a:pt x="23" y="47"/>
                </a:cubicBezTo>
                <a:cubicBezTo>
                  <a:pt x="23" y="39"/>
                  <a:pt x="25" y="13"/>
                  <a:pt x="41" y="0"/>
                </a:cubicBezTo>
                <a:cubicBezTo>
                  <a:pt x="16" y="2"/>
                  <a:pt x="0" y="21"/>
                  <a:pt x="0" y="47"/>
                </a:cubicBezTo>
                <a:cubicBezTo>
                  <a:pt x="0" y="74"/>
                  <a:pt x="16" y="92"/>
                  <a:pt x="41" y="95"/>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59"/>
          <p:cNvSpPr>
            <a:spLocks noEditPoints="1"/>
          </p:cNvSpPr>
          <p:nvPr userDrawn="1"/>
        </p:nvSpPr>
        <p:spPr bwMode="auto">
          <a:xfrm>
            <a:off x="8372475" y="452438"/>
            <a:ext cx="274638" cy="290512"/>
          </a:xfrm>
          <a:custGeom>
            <a:avLst/>
            <a:gdLst>
              <a:gd name="T0" fmla="*/ 2147483647 w 86"/>
              <a:gd name="T1" fmla="*/ 2147483647 h 91"/>
              <a:gd name="T2" fmla="*/ 2147483647 w 86"/>
              <a:gd name="T3" fmla="*/ 2147483647 h 91"/>
              <a:gd name="T4" fmla="*/ 2147483647 w 86"/>
              <a:gd name="T5" fmla="*/ 2147483647 h 91"/>
              <a:gd name="T6" fmla="*/ 2147483647 w 86"/>
              <a:gd name="T7" fmla="*/ 2147483647 h 91"/>
              <a:gd name="T8" fmla="*/ 2147483647 w 86"/>
              <a:gd name="T9" fmla="*/ 2147483647 h 91"/>
              <a:gd name="T10" fmla="*/ 2147483647 w 86"/>
              <a:gd name="T11" fmla="*/ 2147483647 h 91"/>
              <a:gd name="T12" fmla="*/ 2147483647 w 86"/>
              <a:gd name="T13" fmla="*/ 2147483647 h 91"/>
              <a:gd name="T14" fmla="*/ 2147483647 w 86"/>
              <a:gd name="T15" fmla="*/ 2147483647 h 91"/>
              <a:gd name="T16" fmla="*/ 2147483647 w 86"/>
              <a:gd name="T17" fmla="*/ 2147483647 h 91"/>
              <a:gd name="T18" fmla="*/ 2147483647 w 86"/>
              <a:gd name="T19" fmla="*/ 2147483647 h 91"/>
              <a:gd name="T20" fmla="*/ 2147483647 w 86"/>
              <a:gd name="T21" fmla="*/ 2147483647 h 91"/>
              <a:gd name="T22" fmla="*/ 2147483647 w 86"/>
              <a:gd name="T23" fmla="*/ 0 h 91"/>
              <a:gd name="T24" fmla="*/ 2147483647 w 86"/>
              <a:gd name="T25" fmla="*/ 0 h 91"/>
              <a:gd name="T26" fmla="*/ 2147483647 w 86"/>
              <a:gd name="T27" fmla="*/ 0 h 91"/>
              <a:gd name="T28" fmla="*/ 2147483647 w 86"/>
              <a:gd name="T29" fmla="*/ 2147483647 h 91"/>
              <a:gd name="T30" fmla="*/ 0 w 86"/>
              <a:gd name="T31" fmla="*/ 2147483647 h 91"/>
              <a:gd name="T32" fmla="*/ 0 w 86"/>
              <a:gd name="T33" fmla="*/ 2147483647 h 91"/>
              <a:gd name="T34" fmla="*/ 2147483647 w 86"/>
              <a:gd name="T35" fmla="*/ 2147483647 h 91"/>
              <a:gd name="T36" fmla="*/ 2147483647 w 86"/>
              <a:gd name="T37" fmla="*/ 2147483647 h 91"/>
              <a:gd name="T38" fmla="*/ 2147483647 w 86"/>
              <a:gd name="T39" fmla="*/ 2147483647 h 91"/>
              <a:gd name="T40" fmla="*/ 2147483647 w 86"/>
              <a:gd name="T41" fmla="*/ 2147483647 h 91"/>
              <a:gd name="T42" fmla="*/ 2147483647 w 86"/>
              <a:gd name="T43" fmla="*/ 2147483647 h 91"/>
              <a:gd name="T44" fmla="*/ 2147483647 w 86"/>
              <a:gd name="T45" fmla="*/ 2147483647 h 9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6" h="91">
                <a:moveTo>
                  <a:pt x="19" y="88"/>
                </a:moveTo>
                <a:cubicBezTo>
                  <a:pt x="13" y="85"/>
                  <a:pt x="13" y="85"/>
                  <a:pt x="13" y="85"/>
                </a:cubicBezTo>
                <a:cubicBezTo>
                  <a:pt x="13" y="85"/>
                  <a:pt x="13" y="85"/>
                  <a:pt x="13" y="85"/>
                </a:cubicBezTo>
                <a:cubicBezTo>
                  <a:pt x="13" y="85"/>
                  <a:pt x="16" y="75"/>
                  <a:pt x="21" y="64"/>
                </a:cubicBezTo>
                <a:cubicBezTo>
                  <a:pt x="49" y="64"/>
                  <a:pt x="49" y="64"/>
                  <a:pt x="49" y="64"/>
                </a:cubicBezTo>
                <a:cubicBezTo>
                  <a:pt x="56" y="85"/>
                  <a:pt x="56" y="85"/>
                  <a:pt x="56" y="85"/>
                </a:cubicBezTo>
                <a:cubicBezTo>
                  <a:pt x="49" y="88"/>
                  <a:pt x="49" y="88"/>
                  <a:pt x="49" y="88"/>
                </a:cubicBezTo>
                <a:cubicBezTo>
                  <a:pt x="49" y="91"/>
                  <a:pt x="49" y="91"/>
                  <a:pt x="49" y="91"/>
                </a:cubicBezTo>
                <a:cubicBezTo>
                  <a:pt x="86" y="91"/>
                  <a:pt x="86" y="91"/>
                  <a:pt x="86" y="91"/>
                </a:cubicBezTo>
                <a:cubicBezTo>
                  <a:pt x="86" y="88"/>
                  <a:pt x="86" y="88"/>
                  <a:pt x="86" y="88"/>
                </a:cubicBezTo>
                <a:cubicBezTo>
                  <a:pt x="79" y="85"/>
                  <a:pt x="79" y="85"/>
                  <a:pt x="79" y="85"/>
                </a:cubicBezTo>
                <a:cubicBezTo>
                  <a:pt x="45" y="0"/>
                  <a:pt x="45" y="0"/>
                  <a:pt x="45" y="0"/>
                </a:cubicBezTo>
                <a:cubicBezTo>
                  <a:pt x="40" y="0"/>
                  <a:pt x="40" y="0"/>
                  <a:pt x="40" y="0"/>
                </a:cubicBezTo>
                <a:cubicBezTo>
                  <a:pt x="39" y="0"/>
                  <a:pt x="39" y="0"/>
                  <a:pt x="39" y="0"/>
                </a:cubicBezTo>
                <a:cubicBezTo>
                  <a:pt x="7" y="85"/>
                  <a:pt x="7" y="85"/>
                  <a:pt x="7" y="85"/>
                </a:cubicBezTo>
                <a:cubicBezTo>
                  <a:pt x="0" y="88"/>
                  <a:pt x="0" y="88"/>
                  <a:pt x="0" y="88"/>
                </a:cubicBezTo>
                <a:cubicBezTo>
                  <a:pt x="0" y="91"/>
                  <a:pt x="0" y="91"/>
                  <a:pt x="0" y="91"/>
                </a:cubicBezTo>
                <a:cubicBezTo>
                  <a:pt x="19" y="91"/>
                  <a:pt x="19" y="91"/>
                  <a:pt x="19" y="91"/>
                </a:cubicBezTo>
                <a:lnTo>
                  <a:pt x="19" y="88"/>
                </a:lnTo>
                <a:close/>
                <a:moveTo>
                  <a:pt x="35" y="26"/>
                </a:moveTo>
                <a:cubicBezTo>
                  <a:pt x="47" y="59"/>
                  <a:pt x="47" y="59"/>
                  <a:pt x="47" y="59"/>
                </a:cubicBezTo>
                <a:cubicBezTo>
                  <a:pt x="23" y="59"/>
                  <a:pt x="23" y="59"/>
                  <a:pt x="23" y="59"/>
                </a:cubicBezTo>
                <a:cubicBezTo>
                  <a:pt x="28" y="45"/>
                  <a:pt x="34" y="29"/>
                  <a:pt x="35" y="26"/>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0" name="Freeform 8"/>
          <p:cNvSpPr/>
          <p:nvPr userDrawn="1"/>
        </p:nvSpPr>
        <p:spPr bwMode="auto">
          <a:xfrm>
            <a:off x="8643938" y="5046663"/>
            <a:ext cx="3175" cy="1587"/>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0" y="0"/>
                  <a:pt x="0" y="0"/>
                  <a:pt x="0" y="0"/>
                </a:cubicBezTo>
                <a:cubicBezTo>
                  <a:pt x="1" y="0"/>
                  <a:pt x="1" y="0"/>
                  <a:pt x="1"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Freeform 9"/>
          <p:cNvSpPr/>
          <p:nvPr userDrawn="1"/>
        </p:nvSpPr>
        <p:spPr bwMode="auto">
          <a:xfrm>
            <a:off x="8302625" y="1944688"/>
            <a:ext cx="96838" cy="31750"/>
          </a:xfrm>
          <a:custGeom>
            <a:avLst/>
            <a:gdLst>
              <a:gd name="T0" fmla="*/ 2147483647 w 30"/>
              <a:gd name="T1" fmla="*/ 2147483647 h 10"/>
              <a:gd name="T2" fmla="*/ 2147483647 w 30"/>
              <a:gd name="T3" fmla="*/ 0 h 10"/>
              <a:gd name="T4" fmla="*/ 2147483647 w 30"/>
              <a:gd name="T5" fmla="*/ 2147483647 h 10"/>
              <a:gd name="T6" fmla="*/ 2147483647 w 30"/>
              <a:gd name="T7" fmla="*/ 2147483647 h 10"/>
              <a:gd name="T8" fmla="*/ 2147483647 w 30"/>
              <a:gd name="T9" fmla="*/ 2147483647 h 10"/>
              <a:gd name="T10" fmla="*/ 2147483647 w 30"/>
              <a:gd name="T11" fmla="*/ 2147483647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 h="10">
                <a:moveTo>
                  <a:pt x="30" y="3"/>
                </a:moveTo>
                <a:cubicBezTo>
                  <a:pt x="23" y="0"/>
                  <a:pt x="14" y="0"/>
                  <a:pt x="6" y="0"/>
                </a:cubicBezTo>
                <a:cubicBezTo>
                  <a:pt x="0" y="2"/>
                  <a:pt x="1" y="3"/>
                  <a:pt x="1" y="5"/>
                </a:cubicBezTo>
                <a:cubicBezTo>
                  <a:pt x="6" y="8"/>
                  <a:pt x="17" y="7"/>
                  <a:pt x="19" y="10"/>
                </a:cubicBezTo>
                <a:cubicBezTo>
                  <a:pt x="22" y="9"/>
                  <a:pt x="26" y="10"/>
                  <a:pt x="30" y="8"/>
                </a:cubicBezTo>
                <a:cubicBezTo>
                  <a:pt x="21" y="7"/>
                  <a:pt x="28" y="4"/>
                  <a:pt x="30" y="3"/>
                </a:cubicBezTo>
                <a:close/>
              </a:path>
            </a:pathLst>
          </a:custGeom>
          <a:solidFill>
            <a:srgbClr val="9B81B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Rectangle 40"/>
          <p:cNvSpPr>
            <a:spLocks noChangeArrowheads="1"/>
          </p:cNvSpPr>
          <p:nvPr userDrawn="1"/>
        </p:nvSpPr>
        <p:spPr bwMode="auto">
          <a:xfrm>
            <a:off x="3519488" y="4043363"/>
            <a:ext cx="663575" cy="12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2" name="Title 1"/>
          <p:cNvSpPr>
            <a:spLocks noGrp="1"/>
          </p:cNvSpPr>
          <p:nvPr>
            <p:ph type="title"/>
          </p:nvPr>
        </p:nvSpPr>
        <p:spPr>
          <a:xfrm>
            <a:off x="3519854" y="2438399"/>
            <a:ext cx="4695092" cy="1000125"/>
          </a:xfrm>
          <a:prstGeom prst="rect">
            <a:avLst/>
          </a:prstGeom>
        </p:spPr>
        <p:txBody>
          <a:bodyPr tIns="0" bIns="0" rtlCol="0" anchor="b">
            <a:noAutofit/>
          </a:bodyPr>
          <a:lstStyle>
            <a:lvl1pPr algn="l">
              <a:defRPr kumimoji="0" lang="fr-FR" sz="33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defRPr>
            </a:lvl1pPr>
          </a:lstStyle>
          <a:p>
            <a:pPr lvl="0"/>
            <a:r>
              <a:rPr lang="zh-CN" altLang="en-US" smtClean="0"/>
              <a:t>单击此处编辑母版标题样式</a:t>
            </a:r>
            <a:endParaRPr lang="fr-FR" dirty="0"/>
          </a:p>
        </p:txBody>
      </p:sp>
      <p:sp>
        <p:nvSpPr>
          <p:cNvPr id="42" name="Text Placeholder 41"/>
          <p:cNvSpPr>
            <a:spLocks noGrp="1"/>
          </p:cNvSpPr>
          <p:nvPr>
            <p:ph type="body" sz="quarter" idx="10"/>
          </p:nvPr>
        </p:nvSpPr>
        <p:spPr>
          <a:xfrm>
            <a:off x="591013" y="2811782"/>
            <a:ext cx="1100798" cy="1767839"/>
          </a:xfrm>
        </p:spPr>
        <p:txBody>
          <a:bodyPr anchor="ctr"/>
          <a:lstStyle>
            <a:lvl1pPr algn="ctr">
              <a:defRPr sz="16300" b="0">
                <a:solidFill>
                  <a:schemeClr val="bg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75" name="Text Placeholder 69"/>
          <p:cNvSpPr>
            <a:spLocks noGrp="1"/>
          </p:cNvSpPr>
          <p:nvPr>
            <p:ph type="body" sz="quarter" idx="11"/>
          </p:nvPr>
        </p:nvSpPr>
        <p:spPr>
          <a:xfrm>
            <a:off x="3519854" y="3463925"/>
            <a:ext cx="4695092" cy="498475"/>
          </a:xfrm>
        </p:spPr>
        <p:txBody>
          <a:bodyPr/>
          <a:lstStyle>
            <a:lvl1pPr>
              <a:defRPr sz="2200" cap="all" baseline="0">
                <a:solidFill>
                  <a:srgbClr val="582E91"/>
                </a:solidFill>
                <a:latin typeface="+mj-lt"/>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
        <p:nvSpPr>
          <p:cNvPr id="76" name="Text Placeholder 69"/>
          <p:cNvSpPr>
            <a:spLocks noGrp="1"/>
          </p:cNvSpPr>
          <p:nvPr>
            <p:ph type="body" sz="quarter" idx="12"/>
          </p:nvPr>
        </p:nvSpPr>
        <p:spPr>
          <a:xfrm>
            <a:off x="3519854" y="4137025"/>
            <a:ext cx="4695092" cy="596900"/>
          </a:xfrm>
        </p:spPr>
        <p:txBody>
          <a:bodyPr/>
          <a:lstStyle>
            <a:lvl1pPr>
              <a:defRPr sz="1700" cap="none" baseline="0">
                <a:solidFill>
                  <a:schemeClr val="bg1"/>
                </a:solidFill>
                <a:latin typeface="Arial Black" panose="020B0A04020102020204" pitchFamily="34" charset="0"/>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Tree>
  </p:cSld>
  <p:clrMapOvr>
    <a:masterClrMapping/>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showMasterSp="0" userDrawn="1">
  <p:cSld name="Titre et texte 3">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510" name="think-cell Slide" r:id="rId3" imgW="12700" imgH="12700" progId="TCLayout.ActiveDocument.1">
                  <p:embed/>
                </p:oleObj>
              </mc:Choice>
              <mc:Fallback>
                <p:oleObj name="think-cell Slide" r:id="rId3" imgW="12700" imgH="12700" progId="TCLayout.ActiveDocument.1">
                  <p:embed/>
                  <p:pic>
                    <p:nvPicPr>
                      <p:cNvPr id="0" name="图片 42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460C1498-AF66-413F-AD94-245397CCE332}"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511" name="think-cell Slide" r:id="rId6" imgW="12700" imgH="12700" progId="TCLayout.ActiveDocument.1">
                  <p:embed/>
                </p:oleObj>
              </mc:Choice>
              <mc:Fallback>
                <p:oleObj name="think-cell Slide" r:id="rId6" imgW="12700" imgH="12700" progId="TCLayout.ActiveDocument.1">
                  <p:embed/>
                  <p:pic>
                    <p:nvPicPr>
                      <p:cNvPr id="0" name="图片 424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9B81B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9B81B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Text Placeholder 8"/>
          <p:cNvSpPr>
            <a:spLocks noGrp="1"/>
          </p:cNvSpPr>
          <p:nvPr>
            <p:ph type="body" sz="quarter" idx="12" hasCustomPrompt="1"/>
          </p:nvPr>
        </p:nvSpPr>
        <p:spPr>
          <a:xfrm>
            <a:off x="401637" y="1706137"/>
            <a:ext cx="8340725" cy="4650058"/>
          </a:xfrm>
        </p:spPr>
        <p:txBody>
          <a:bodyPr/>
          <a:lstStyle>
            <a:lvl3pPr>
              <a:buClr>
                <a:srgbClr val="9B81BD"/>
              </a:buClr>
              <a:defRPr/>
            </a:lvl3pPr>
            <a:lvl4pPr>
              <a:buClr>
                <a:srgbClr val="9B81BD"/>
              </a:buClr>
              <a:defRPr/>
            </a:lvl4pPr>
            <a:lvl5pPr>
              <a:buClr>
                <a:srgbClr val="9B81BD"/>
              </a:buClr>
              <a:defRPr/>
            </a:lvl5p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0" name="Title 9"/>
          <p:cNvSpPr>
            <a:spLocks noGrp="1"/>
          </p:cNvSpPr>
          <p:nvPr>
            <p:ph type="title"/>
          </p:nvPr>
        </p:nvSpPr>
        <p:spPr>
          <a:xfrm>
            <a:off x="1127899" y="891241"/>
            <a:ext cx="7614463" cy="670506"/>
          </a:xfrm>
        </p:spPr>
        <p:txBody>
          <a:bodyPr/>
          <a:lstStyle>
            <a:lvl1pPr>
              <a:defRPr sz="2800">
                <a:solidFill>
                  <a:srgbClr val="9B81BD"/>
                </a:solidFill>
              </a:defRPr>
            </a:lvl1pPr>
          </a:lstStyle>
          <a:p>
            <a:r>
              <a:rPr lang="fr-FR"/>
              <a:t>Modifiez le style du titre</a:t>
            </a:r>
            <a:endParaRPr lang="en-US" dirty="0"/>
          </a:p>
        </p:txBody>
      </p:sp>
      <p:sp>
        <p:nvSpPr>
          <p:cNvPr id="15" name="Text Placeholder 41"/>
          <p:cNvSpPr>
            <a:spLocks noGrp="1"/>
          </p:cNvSpPr>
          <p:nvPr>
            <p:ph type="body" sz="quarter" idx="14"/>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pic>
        <p:nvPicPr>
          <p:cNvPr id="38" name="图片 3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414662" y="-32474"/>
            <a:ext cx="1580113" cy="827382"/>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showMasterSp="0" userDrawn="1">
  <p:cSld name="Titre et schema 3">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534" name="think-cell Slide" r:id="rId3" imgW="12700" imgH="12700" progId="TCLayout.ActiveDocument.1">
                  <p:embed/>
                </p:oleObj>
              </mc:Choice>
              <mc:Fallback>
                <p:oleObj name="think-cell Slide" r:id="rId3" imgW="12700" imgH="12700" progId="TCLayout.ActiveDocument.1">
                  <p:embed/>
                  <p:pic>
                    <p:nvPicPr>
                      <p:cNvPr id="0" name="图片 526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2391537A-54D2-432E-A12F-96F9B4D3C5D0}"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535" name="think-cell Slide" r:id="rId6" imgW="12700" imgH="12700" progId="TCLayout.ActiveDocument.1">
                  <p:embed/>
                </p:oleObj>
              </mc:Choice>
              <mc:Fallback>
                <p:oleObj name="think-cell Slide" r:id="rId6" imgW="12700" imgH="12700" progId="TCLayout.ActiveDocument.1">
                  <p:embed/>
                  <p:pic>
                    <p:nvPicPr>
                      <p:cNvPr id="0" name="图片 526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9B81B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9B81B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Title 9"/>
          <p:cNvSpPr>
            <a:spLocks noGrp="1"/>
          </p:cNvSpPr>
          <p:nvPr>
            <p:ph type="title"/>
          </p:nvPr>
        </p:nvSpPr>
        <p:spPr>
          <a:xfrm>
            <a:off x="1127899" y="891241"/>
            <a:ext cx="7614463" cy="670506"/>
          </a:xfrm>
        </p:spPr>
        <p:txBody>
          <a:bodyPr/>
          <a:lstStyle>
            <a:lvl1pPr>
              <a:defRPr sz="2800">
                <a:solidFill>
                  <a:srgbClr val="9B81BD"/>
                </a:solidFill>
              </a:defRPr>
            </a:lvl1pPr>
          </a:lstStyle>
          <a:p>
            <a:r>
              <a:rPr lang="fr-FR"/>
              <a:t>Modifiez le style du titre</a:t>
            </a:r>
            <a:endParaRPr lang="en-US" dirty="0"/>
          </a:p>
        </p:txBody>
      </p:sp>
      <p:sp>
        <p:nvSpPr>
          <p:cNvPr id="11" name="Content Placeholder 11"/>
          <p:cNvSpPr>
            <a:spLocks noGrp="1"/>
          </p:cNvSpPr>
          <p:nvPr>
            <p:ph sz="quarter" idx="13" hasCustomPrompt="1"/>
          </p:nvPr>
        </p:nvSpPr>
        <p:spPr>
          <a:xfrm>
            <a:off x="401637" y="1706137"/>
            <a:ext cx="8340725" cy="4650058"/>
          </a:xfrm>
        </p:spPr>
        <p:txBody>
          <a:body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21" name="Text Placeholder 41"/>
          <p:cNvSpPr>
            <a:spLocks noGrp="1"/>
          </p:cNvSpPr>
          <p:nvPr>
            <p:ph type="body" sz="quarter" idx="14"/>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pic>
        <p:nvPicPr>
          <p:cNvPr id="38" name="图片 3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414662" y="-32474"/>
            <a:ext cx="1580113" cy="827382"/>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showMasterSp="0" userDrawn="1">
  <p:cSld name="Partie 4">
    <p:spTree>
      <p:nvGrpSpPr>
        <p:cNvPr id="1" name=""/>
        <p:cNvGrpSpPr/>
        <p:nvPr/>
      </p:nvGrpSpPr>
      <p:grpSpPr>
        <a:xfrm>
          <a:off x="0" y="0"/>
          <a:ext cx="0" cy="0"/>
          <a:chOff x="0" y="0"/>
          <a:chExt cx="0" cy="0"/>
        </a:xfrm>
      </p:grpSpPr>
      <p:graphicFrame>
        <p:nvGraphicFramePr>
          <p:cNvPr id="6"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76196" name="think-cell Slide" r:id="rId3" imgW="12700" imgH="12700" progId="TCLayout.ActiveDocument.1">
                  <p:embed/>
                </p:oleObj>
              </mc:Choice>
              <mc:Fallback>
                <p:oleObj name="think-cell Slide" r:id="rId3" imgW="12700" imgH="12700" progId="TCLayout.ActiveDocument.1">
                  <p:embed/>
                  <p:pic>
                    <p:nvPicPr>
                      <p:cNvPr id="0" name="图片 27605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Freeform 7"/>
          <p:cNvSpPr>
            <a:spLocks noEditPoints="1"/>
          </p:cNvSpPr>
          <p:nvPr userDrawn="1"/>
        </p:nvSpPr>
        <p:spPr bwMode="auto">
          <a:xfrm>
            <a:off x="-4763" y="1944688"/>
            <a:ext cx="8778876" cy="3586162"/>
          </a:xfrm>
          <a:custGeom>
            <a:avLst/>
            <a:gdLst>
              <a:gd name="T0" fmla="*/ 2147483647 w 2762"/>
              <a:gd name="T1" fmla="*/ 2147483647 h 1128"/>
              <a:gd name="T2" fmla="*/ 2147483647 w 2762"/>
              <a:gd name="T3" fmla="*/ 2147483647 h 1128"/>
              <a:gd name="T4" fmla="*/ 2147483647 w 2762"/>
              <a:gd name="T5" fmla="*/ 2147483647 h 1128"/>
              <a:gd name="T6" fmla="*/ 2147483647 w 2762"/>
              <a:gd name="T7" fmla="*/ 2147483647 h 1128"/>
              <a:gd name="T8" fmla="*/ 2147483647 w 2762"/>
              <a:gd name="T9" fmla="*/ 2147483647 h 1128"/>
              <a:gd name="T10" fmla="*/ 2147483647 w 2762"/>
              <a:gd name="T11" fmla="*/ 2147483647 h 1128"/>
              <a:gd name="T12" fmla="*/ 2147483647 w 2762"/>
              <a:gd name="T13" fmla="*/ 2147483647 h 1128"/>
              <a:gd name="T14" fmla="*/ 2147483647 w 2762"/>
              <a:gd name="T15" fmla="*/ 2147483647 h 1128"/>
              <a:gd name="T16" fmla="*/ 2147483647 w 2762"/>
              <a:gd name="T17" fmla="*/ 2147483647 h 1128"/>
              <a:gd name="T18" fmla="*/ 2147483647 w 2762"/>
              <a:gd name="T19" fmla="*/ 2147483647 h 1128"/>
              <a:gd name="T20" fmla="*/ 2147483647 w 2762"/>
              <a:gd name="T21" fmla="*/ 2147483647 h 1128"/>
              <a:gd name="T22" fmla="*/ 2147483647 w 2762"/>
              <a:gd name="T23" fmla="*/ 2147483647 h 1128"/>
              <a:gd name="T24" fmla="*/ 2147483647 w 2762"/>
              <a:gd name="T25" fmla="*/ 2147483647 h 1128"/>
              <a:gd name="T26" fmla="*/ 2147483647 w 2762"/>
              <a:gd name="T27" fmla="*/ 2147483647 h 1128"/>
              <a:gd name="T28" fmla="*/ 2147483647 w 2762"/>
              <a:gd name="T29" fmla="*/ 2147483647 h 1128"/>
              <a:gd name="T30" fmla="*/ 2147483647 w 2762"/>
              <a:gd name="T31" fmla="*/ 2147483647 h 1128"/>
              <a:gd name="T32" fmla="*/ 2147483647 w 2762"/>
              <a:gd name="T33" fmla="*/ 2147483647 h 1128"/>
              <a:gd name="T34" fmla="*/ 2147483647 w 2762"/>
              <a:gd name="T35" fmla="*/ 2147483647 h 1128"/>
              <a:gd name="T36" fmla="*/ 2147483647 w 2762"/>
              <a:gd name="T37" fmla="*/ 2147483647 h 1128"/>
              <a:gd name="T38" fmla="*/ 2147483647 w 2762"/>
              <a:gd name="T39" fmla="*/ 2147483647 h 1128"/>
              <a:gd name="T40" fmla="*/ 2147483647 w 2762"/>
              <a:gd name="T41" fmla="*/ 2147483647 h 1128"/>
              <a:gd name="T42" fmla="*/ 2147483647 w 2762"/>
              <a:gd name="T43" fmla="*/ 2147483647 h 1128"/>
              <a:gd name="T44" fmla="*/ 2147483647 w 2762"/>
              <a:gd name="T45" fmla="*/ 2147483647 h 1128"/>
              <a:gd name="T46" fmla="*/ 2147483647 w 2762"/>
              <a:gd name="T47" fmla="*/ 2147483647 h 1128"/>
              <a:gd name="T48" fmla="*/ 2147483647 w 2762"/>
              <a:gd name="T49" fmla="*/ 2147483647 h 1128"/>
              <a:gd name="T50" fmla="*/ 2147483647 w 2762"/>
              <a:gd name="T51" fmla="*/ 2147483647 h 1128"/>
              <a:gd name="T52" fmla="*/ 2147483647 w 2762"/>
              <a:gd name="T53" fmla="*/ 2147483647 h 1128"/>
              <a:gd name="T54" fmla="*/ 2147483647 w 2762"/>
              <a:gd name="T55" fmla="*/ 2147483647 h 1128"/>
              <a:gd name="T56" fmla="*/ 2147483647 w 2762"/>
              <a:gd name="T57" fmla="*/ 2147483647 h 1128"/>
              <a:gd name="T58" fmla="*/ 2147483647 w 2762"/>
              <a:gd name="T59" fmla="*/ 2147483647 h 1128"/>
              <a:gd name="T60" fmla="*/ 2147483647 w 2762"/>
              <a:gd name="T61" fmla="*/ 2147483647 h 1128"/>
              <a:gd name="T62" fmla="*/ 2147483647 w 2762"/>
              <a:gd name="T63" fmla="*/ 2147483647 h 1128"/>
              <a:gd name="T64" fmla="*/ 2147483647 w 2762"/>
              <a:gd name="T65" fmla="*/ 2147483647 h 1128"/>
              <a:gd name="T66" fmla="*/ 2147483647 w 2762"/>
              <a:gd name="T67" fmla="*/ 2147483647 h 1128"/>
              <a:gd name="T68" fmla="*/ 2147483647 w 2762"/>
              <a:gd name="T69" fmla="*/ 2147483647 h 1128"/>
              <a:gd name="T70" fmla="*/ 2147483647 w 2762"/>
              <a:gd name="T71" fmla="*/ 2147483647 h 1128"/>
              <a:gd name="T72" fmla="*/ 2147483647 w 2762"/>
              <a:gd name="T73" fmla="*/ 2147483647 h 1128"/>
              <a:gd name="T74" fmla="*/ 2147483647 w 2762"/>
              <a:gd name="T75" fmla="*/ 2147483647 h 1128"/>
              <a:gd name="T76" fmla="*/ 2147483647 w 2762"/>
              <a:gd name="T77" fmla="*/ 2147483647 h 1128"/>
              <a:gd name="T78" fmla="*/ 2147483647 w 2762"/>
              <a:gd name="T79" fmla="*/ 2147483647 h 1128"/>
              <a:gd name="T80" fmla="*/ 2147483647 w 2762"/>
              <a:gd name="T81" fmla="*/ 2147483647 h 1128"/>
              <a:gd name="T82" fmla="*/ 2147483647 w 2762"/>
              <a:gd name="T83" fmla="*/ 2147483647 h 1128"/>
              <a:gd name="T84" fmla="*/ 2147483647 w 2762"/>
              <a:gd name="T85" fmla="*/ 2147483647 h 1128"/>
              <a:gd name="T86" fmla="*/ 2147483647 w 2762"/>
              <a:gd name="T87" fmla="*/ 2147483647 h 1128"/>
              <a:gd name="T88" fmla="*/ 2147483647 w 2762"/>
              <a:gd name="T89" fmla="*/ 2147483647 h 1128"/>
              <a:gd name="T90" fmla="*/ 2147483647 w 2762"/>
              <a:gd name="T91" fmla="*/ 2147483647 h 1128"/>
              <a:gd name="T92" fmla="*/ 2147483647 w 2762"/>
              <a:gd name="T93" fmla="*/ 2147483647 h 1128"/>
              <a:gd name="T94" fmla="*/ 2147483647 w 2762"/>
              <a:gd name="T95" fmla="*/ 2147483647 h 1128"/>
              <a:gd name="T96" fmla="*/ 2147483647 w 2762"/>
              <a:gd name="T97" fmla="*/ 2147483647 h 1128"/>
              <a:gd name="T98" fmla="*/ 2147483647 w 2762"/>
              <a:gd name="T99" fmla="*/ 2147483647 h 1128"/>
              <a:gd name="T100" fmla="*/ 2147483647 w 2762"/>
              <a:gd name="T101" fmla="*/ 2147483647 h 1128"/>
              <a:gd name="T102" fmla="*/ 2147483647 w 2762"/>
              <a:gd name="T103" fmla="*/ 2147483647 h 1128"/>
              <a:gd name="T104" fmla="*/ 2147483647 w 2762"/>
              <a:gd name="T105" fmla="*/ 2147483647 h 1128"/>
              <a:gd name="T106" fmla="*/ 2147483647 w 2762"/>
              <a:gd name="T107" fmla="*/ 2147483647 h 1128"/>
              <a:gd name="T108" fmla="*/ 2147483647 w 2762"/>
              <a:gd name="T109" fmla="*/ 2147483647 h 1128"/>
              <a:gd name="T110" fmla="*/ 0 w 2762"/>
              <a:gd name="T111" fmla="*/ 2147483647 h 1128"/>
              <a:gd name="T112" fmla="*/ 2147483647 w 2762"/>
              <a:gd name="T113" fmla="*/ 2147483647 h 1128"/>
              <a:gd name="T114" fmla="*/ 2147483647 w 2762"/>
              <a:gd name="T115" fmla="*/ 2147483647 h 1128"/>
              <a:gd name="T116" fmla="*/ 2147483647 w 2762"/>
              <a:gd name="T117" fmla="*/ 2147483647 h 112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62" h="1128">
                <a:moveTo>
                  <a:pt x="23" y="1124"/>
                </a:moveTo>
                <a:cubicBezTo>
                  <a:pt x="29" y="1125"/>
                  <a:pt x="38" y="1123"/>
                  <a:pt x="45" y="1124"/>
                </a:cubicBezTo>
                <a:cubicBezTo>
                  <a:pt x="57" y="1122"/>
                  <a:pt x="68" y="1124"/>
                  <a:pt x="79" y="1124"/>
                </a:cubicBezTo>
                <a:cubicBezTo>
                  <a:pt x="88" y="1124"/>
                  <a:pt x="91" y="1125"/>
                  <a:pt x="101" y="1124"/>
                </a:cubicBezTo>
                <a:cubicBezTo>
                  <a:pt x="103" y="1124"/>
                  <a:pt x="105" y="1124"/>
                  <a:pt x="106" y="1124"/>
                </a:cubicBezTo>
                <a:cubicBezTo>
                  <a:pt x="109" y="1125"/>
                  <a:pt x="112" y="1124"/>
                  <a:pt x="116" y="1124"/>
                </a:cubicBezTo>
                <a:cubicBezTo>
                  <a:pt x="126" y="1123"/>
                  <a:pt x="137" y="1122"/>
                  <a:pt x="147" y="1123"/>
                </a:cubicBezTo>
                <a:cubicBezTo>
                  <a:pt x="159" y="1124"/>
                  <a:pt x="171" y="1124"/>
                  <a:pt x="183" y="1124"/>
                </a:cubicBezTo>
                <a:cubicBezTo>
                  <a:pt x="196" y="1123"/>
                  <a:pt x="209" y="1123"/>
                  <a:pt x="222" y="1123"/>
                </a:cubicBezTo>
                <a:cubicBezTo>
                  <a:pt x="234" y="1123"/>
                  <a:pt x="247" y="1123"/>
                  <a:pt x="257" y="1125"/>
                </a:cubicBezTo>
                <a:cubicBezTo>
                  <a:pt x="263" y="1123"/>
                  <a:pt x="270" y="1124"/>
                  <a:pt x="276" y="1123"/>
                </a:cubicBezTo>
                <a:cubicBezTo>
                  <a:pt x="283" y="1123"/>
                  <a:pt x="290" y="1123"/>
                  <a:pt x="297" y="1123"/>
                </a:cubicBezTo>
                <a:cubicBezTo>
                  <a:pt x="299" y="1121"/>
                  <a:pt x="305" y="1121"/>
                  <a:pt x="309" y="1119"/>
                </a:cubicBezTo>
                <a:cubicBezTo>
                  <a:pt x="318" y="1123"/>
                  <a:pt x="331" y="1124"/>
                  <a:pt x="344" y="1125"/>
                </a:cubicBezTo>
                <a:cubicBezTo>
                  <a:pt x="352" y="1125"/>
                  <a:pt x="361" y="1124"/>
                  <a:pt x="369" y="1124"/>
                </a:cubicBezTo>
                <a:cubicBezTo>
                  <a:pt x="377" y="1123"/>
                  <a:pt x="385" y="1125"/>
                  <a:pt x="393" y="1123"/>
                </a:cubicBezTo>
                <a:cubicBezTo>
                  <a:pt x="395" y="1123"/>
                  <a:pt x="398" y="1123"/>
                  <a:pt x="401" y="1123"/>
                </a:cubicBezTo>
                <a:cubicBezTo>
                  <a:pt x="407" y="1125"/>
                  <a:pt x="414" y="1125"/>
                  <a:pt x="422" y="1127"/>
                </a:cubicBezTo>
                <a:cubicBezTo>
                  <a:pt x="432" y="1126"/>
                  <a:pt x="443" y="1126"/>
                  <a:pt x="454" y="1126"/>
                </a:cubicBezTo>
                <a:cubicBezTo>
                  <a:pt x="457" y="1126"/>
                  <a:pt x="460" y="1125"/>
                  <a:pt x="463" y="1126"/>
                </a:cubicBezTo>
                <a:cubicBezTo>
                  <a:pt x="467" y="1126"/>
                  <a:pt x="471" y="1127"/>
                  <a:pt x="476" y="1127"/>
                </a:cubicBezTo>
                <a:cubicBezTo>
                  <a:pt x="482" y="1127"/>
                  <a:pt x="487" y="1127"/>
                  <a:pt x="493" y="1127"/>
                </a:cubicBezTo>
                <a:cubicBezTo>
                  <a:pt x="502" y="1126"/>
                  <a:pt x="511" y="1127"/>
                  <a:pt x="519" y="1128"/>
                </a:cubicBezTo>
                <a:cubicBezTo>
                  <a:pt x="521" y="1128"/>
                  <a:pt x="522" y="1128"/>
                  <a:pt x="523" y="1128"/>
                </a:cubicBezTo>
                <a:cubicBezTo>
                  <a:pt x="534" y="1126"/>
                  <a:pt x="546" y="1127"/>
                  <a:pt x="558" y="1126"/>
                </a:cubicBezTo>
                <a:cubicBezTo>
                  <a:pt x="562" y="1126"/>
                  <a:pt x="566" y="1125"/>
                  <a:pt x="570" y="1126"/>
                </a:cubicBezTo>
                <a:cubicBezTo>
                  <a:pt x="572" y="1127"/>
                  <a:pt x="577" y="1126"/>
                  <a:pt x="580" y="1125"/>
                </a:cubicBezTo>
                <a:cubicBezTo>
                  <a:pt x="584" y="1125"/>
                  <a:pt x="585" y="1127"/>
                  <a:pt x="589" y="1125"/>
                </a:cubicBezTo>
                <a:cubicBezTo>
                  <a:pt x="592" y="1124"/>
                  <a:pt x="595" y="1126"/>
                  <a:pt x="600" y="1126"/>
                </a:cubicBezTo>
                <a:cubicBezTo>
                  <a:pt x="614" y="1125"/>
                  <a:pt x="629" y="1125"/>
                  <a:pt x="643" y="1125"/>
                </a:cubicBezTo>
                <a:cubicBezTo>
                  <a:pt x="658" y="1124"/>
                  <a:pt x="671" y="1124"/>
                  <a:pt x="686" y="1123"/>
                </a:cubicBezTo>
                <a:cubicBezTo>
                  <a:pt x="703" y="1121"/>
                  <a:pt x="736" y="1121"/>
                  <a:pt x="756" y="1123"/>
                </a:cubicBezTo>
                <a:cubicBezTo>
                  <a:pt x="763" y="1124"/>
                  <a:pt x="768" y="1123"/>
                  <a:pt x="774" y="1122"/>
                </a:cubicBezTo>
                <a:cubicBezTo>
                  <a:pt x="781" y="1121"/>
                  <a:pt x="789" y="1120"/>
                  <a:pt x="797" y="1121"/>
                </a:cubicBezTo>
                <a:cubicBezTo>
                  <a:pt x="804" y="1122"/>
                  <a:pt x="811" y="1121"/>
                  <a:pt x="818" y="1120"/>
                </a:cubicBezTo>
                <a:cubicBezTo>
                  <a:pt x="823" y="1120"/>
                  <a:pt x="827" y="1119"/>
                  <a:pt x="832" y="1120"/>
                </a:cubicBezTo>
                <a:cubicBezTo>
                  <a:pt x="833" y="1120"/>
                  <a:pt x="835" y="1120"/>
                  <a:pt x="836" y="1120"/>
                </a:cubicBezTo>
                <a:cubicBezTo>
                  <a:pt x="845" y="1118"/>
                  <a:pt x="853" y="1118"/>
                  <a:pt x="863" y="1118"/>
                </a:cubicBezTo>
                <a:cubicBezTo>
                  <a:pt x="877" y="1118"/>
                  <a:pt x="891" y="1118"/>
                  <a:pt x="905" y="1117"/>
                </a:cubicBezTo>
                <a:cubicBezTo>
                  <a:pt x="912" y="1117"/>
                  <a:pt x="917" y="1115"/>
                  <a:pt x="924" y="1116"/>
                </a:cubicBezTo>
                <a:cubicBezTo>
                  <a:pt x="927" y="1116"/>
                  <a:pt x="929" y="1117"/>
                  <a:pt x="933" y="1116"/>
                </a:cubicBezTo>
                <a:cubicBezTo>
                  <a:pt x="935" y="1115"/>
                  <a:pt x="939" y="1116"/>
                  <a:pt x="944" y="1116"/>
                </a:cubicBezTo>
                <a:cubicBezTo>
                  <a:pt x="958" y="1116"/>
                  <a:pt x="958" y="1117"/>
                  <a:pt x="972" y="1115"/>
                </a:cubicBezTo>
                <a:cubicBezTo>
                  <a:pt x="973" y="1115"/>
                  <a:pt x="974" y="1114"/>
                  <a:pt x="976" y="1114"/>
                </a:cubicBezTo>
                <a:cubicBezTo>
                  <a:pt x="991" y="1115"/>
                  <a:pt x="1005" y="1112"/>
                  <a:pt x="1020" y="1112"/>
                </a:cubicBezTo>
                <a:cubicBezTo>
                  <a:pt x="1025" y="1108"/>
                  <a:pt x="1025" y="1108"/>
                  <a:pt x="1036" y="1109"/>
                </a:cubicBezTo>
                <a:cubicBezTo>
                  <a:pt x="1045" y="1111"/>
                  <a:pt x="1055" y="1111"/>
                  <a:pt x="1065" y="1111"/>
                </a:cubicBezTo>
                <a:cubicBezTo>
                  <a:pt x="1070" y="1110"/>
                  <a:pt x="1076" y="1110"/>
                  <a:pt x="1080" y="1110"/>
                </a:cubicBezTo>
                <a:cubicBezTo>
                  <a:pt x="1093" y="1112"/>
                  <a:pt x="1104" y="1110"/>
                  <a:pt x="1115" y="1109"/>
                </a:cubicBezTo>
                <a:cubicBezTo>
                  <a:pt x="1122" y="1108"/>
                  <a:pt x="1130" y="1107"/>
                  <a:pt x="1135" y="1108"/>
                </a:cubicBezTo>
                <a:cubicBezTo>
                  <a:pt x="1143" y="1109"/>
                  <a:pt x="1148" y="1108"/>
                  <a:pt x="1152" y="1107"/>
                </a:cubicBezTo>
                <a:cubicBezTo>
                  <a:pt x="1160" y="1108"/>
                  <a:pt x="1166" y="1109"/>
                  <a:pt x="1173" y="1110"/>
                </a:cubicBezTo>
                <a:cubicBezTo>
                  <a:pt x="1187" y="1106"/>
                  <a:pt x="1203" y="1107"/>
                  <a:pt x="1219" y="1106"/>
                </a:cubicBezTo>
                <a:cubicBezTo>
                  <a:pt x="1222" y="1109"/>
                  <a:pt x="1230" y="1107"/>
                  <a:pt x="1235" y="1108"/>
                </a:cubicBezTo>
                <a:cubicBezTo>
                  <a:pt x="1239" y="1109"/>
                  <a:pt x="1247" y="1108"/>
                  <a:pt x="1254" y="1108"/>
                </a:cubicBezTo>
                <a:cubicBezTo>
                  <a:pt x="1259" y="1108"/>
                  <a:pt x="1264" y="1108"/>
                  <a:pt x="1270" y="1108"/>
                </a:cubicBezTo>
                <a:cubicBezTo>
                  <a:pt x="1277" y="1109"/>
                  <a:pt x="1286" y="1108"/>
                  <a:pt x="1294" y="1107"/>
                </a:cubicBezTo>
                <a:cubicBezTo>
                  <a:pt x="1296" y="1107"/>
                  <a:pt x="1298" y="1106"/>
                  <a:pt x="1300" y="1105"/>
                </a:cubicBezTo>
                <a:cubicBezTo>
                  <a:pt x="1304" y="1105"/>
                  <a:pt x="1310" y="1104"/>
                  <a:pt x="1313" y="1105"/>
                </a:cubicBezTo>
                <a:cubicBezTo>
                  <a:pt x="1323" y="1106"/>
                  <a:pt x="1332" y="1105"/>
                  <a:pt x="1342" y="1105"/>
                </a:cubicBezTo>
                <a:cubicBezTo>
                  <a:pt x="1349" y="1105"/>
                  <a:pt x="1357" y="1104"/>
                  <a:pt x="1364" y="1106"/>
                </a:cubicBezTo>
                <a:cubicBezTo>
                  <a:pt x="1367" y="1106"/>
                  <a:pt x="1367" y="1104"/>
                  <a:pt x="1372" y="1104"/>
                </a:cubicBezTo>
                <a:cubicBezTo>
                  <a:pt x="1381" y="1107"/>
                  <a:pt x="1394" y="1105"/>
                  <a:pt x="1405" y="1105"/>
                </a:cubicBezTo>
                <a:cubicBezTo>
                  <a:pt x="1413" y="1103"/>
                  <a:pt x="1422" y="1104"/>
                  <a:pt x="1429" y="1105"/>
                </a:cubicBezTo>
                <a:cubicBezTo>
                  <a:pt x="1435" y="1105"/>
                  <a:pt x="1440" y="1106"/>
                  <a:pt x="1445" y="1105"/>
                </a:cubicBezTo>
                <a:cubicBezTo>
                  <a:pt x="1451" y="1105"/>
                  <a:pt x="1456" y="1106"/>
                  <a:pt x="1462" y="1104"/>
                </a:cubicBezTo>
                <a:cubicBezTo>
                  <a:pt x="1465" y="1104"/>
                  <a:pt x="1471" y="1104"/>
                  <a:pt x="1476" y="1104"/>
                </a:cubicBezTo>
                <a:cubicBezTo>
                  <a:pt x="1489" y="1103"/>
                  <a:pt x="1502" y="1103"/>
                  <a:pt x="1515" y="1103"/>
                </a:cubicBezTo>
                <a:cubicBezTo>
                  <a:pt x="1530" y="1104"/>
                  <a:pt x="1546" y="1103"/>
                  <a:pt x="1562" y="1102"/>
                </a:cubicBezTo>
                <a:cubicBezTo>
                  <a:pt x="1568" y="1102"/>
                  <a:pt x="1573" y="1103"/>
                  <a:pt x="1579" y="1103"/>
                </a:cubicBezTo>
                <a:cubicBezTo>
                  <a:pt x="1585" y="1103"/>
                  <a:pt x="1590" y="1101"/>
                  <a:pt x="1595" y="1100"/>
                </a:cubicBezTo>
                <a:cubicBezTo>
                  <a:pt x="1596" y="1100"/>
                  <a:pt x="1597" y="1100"/>
                  <a:pt x="1598" y="1101"/>
                </a:cubicBezTo>
                <a:cubicBezTo>
                  <a:pt x="1604" y="1102"/>
                  <a:pt x="1612" y="1100"/>
                  <a:pt x="1617" y="1101"/>
                </a:cubicBezTo>
                <a:cubicBezTo>
                  <a:pt x="1629" y="1097"/>
                  <a:pt x="1640" y="1095"/>
                  <a:pt x="1652" y="1098"/>
                </a:cubicBezTo>
                <a:cubicBezTo>
                  <a:pt x="1657" y="1098"/>
                  <a:pt x="1662" y="1099"/>
                  <a:pt x="1665" y="1098"/>
                </a:cubicBezTo>
                <a:cubicBezTo>
                  <a:pt x="1669" y="1097"/>
                  <a:pt x="1674" y="1097"/>
                  <a:pt x="1678" y="1097"/>
                </a:cubicBezTo>
                <a:cubicBezTo>
                  <a:pt x="1684" y="1097"/>
                  <a:pt x="1691" y="1096"/>
                  <a:pt x="1696" y="1096"/>
                </a:cubicBezTo>
                <a:cubicBezTo>
                  <a:pt x="1703" y="1097"/>
                  <a:pt x="1708" y="1096"/>
                  <a:pt x="1714" y="1096"/>
                </a:cubicBezTo>
                <a:cubicBezTo>
                  <a:pt x="1718" y="1096"/>
                  <a:pt x="1721" y="1094"/>
                  <a:pt x="1726" y="1095"/>
                </a:cubicBezTo>
                <a:cubicBezTo>
                  <a:pt x="1729" y="1096"/>
                  <a:pt x="1735" y="1096"/>
                  <a:pt x="1739" y="1094"/>
                </a:cubicBezTo>
                <a:cubicBezTo>
                  <a:pt x="1741" y="1094"/>
                  <a:pt x="1744" y="1094"/>
                  <a:pt x="1747" y="1094"/>
                </a:cubicBezTo>
                <a:cubicBezTo>
                  <a:pt x="1759" y="1096"/>
                  <a:pt x="1766" y="1096"/>
                  <a:pt x="1780" y="1095"/>
                </a:cubicBezTo>
                <a:cubicBezTo>
                  <a:pt x="1783" y="1095"/>
                  <a:pt x="1788" y="1094"/>
                  <a:pt x="1789" y="1095"/>
                </a:cubicBezTo>
                <a:cubicBezTo>
                  <a:pt x="1794" y="1096"/>
                  <a:pt x="1799" y="1095"/>
                  <a:pt x="1804" y="1095"/>
                </a:cubicBezTo>
                <a:cubicBezTo>
                  <a:pt x="1811" y="1095"/>
                  <a:pt x="1817" y="1095"/>
                  <a:pt x="1825" y="1095"/>
                </a:cubicBezTo>
                <a:cubicBezTo>
                  <a:pt x="1827" y="1093"/>
                  <a:pt x="1832" y="1092"/>
                  <a:pt x="1836" y="1092"/>
                </a:cubicBezTo>
                <a:cubicBezTo>
                  <a:pt x="1843" y="1092"/>
                  <a:pt x="1848" y="1095"/>
                  <a:pt x="1856" y="1092"/>
                </a:cubicBezTo>
                <a:cubicBezTo>
                  <a:pt x="1858" y="1091"/>
                  <a:pt x="1864" y="1091"/>
                  <a:pt x="1869" y="1092"/>
                </a:cubicBezTo>
                <a:cubicBezTo>
                  <a:pt x="1878" y="1093"/>
                  <a:pt x="1889" y="1091"/>
                  <a:pt x="1898" y="1093"/>
                </a:cubicBezTo>
                <a:cubicBezTo>
                  <a:pt x="1909" y="1090"/>
                  <a:pt x="1922" y="1091"/>
                  <a:pt x="1934" y="1091"/>
                </a:cubicBezTo>
                <a:cubicBezTo>
                  <a:pt x="1937" y="1090"/>
                  <a:pt x="1941" y="1091"/>
                  <a:pt x="1943" y="1090"/>
                </a:cubicBezTo>
                <a:cubicBezTo>
                  <a:pt x="1950" y="1088"/>
                  <a:pt x="1958" y="1089"/>
                  <a:pt x="1964" y="1090"/>
                </a:cubicBezTo>
                <a:cubicBezTo>
                  <a:pt x="1970" y="1091"/>
                  <a:pt x="1976" y="1091"/>
                  <a:pt x="1981" y="1090"/>
                </a:cubicBezTo>
                <a:cubicBezTo>
                  <a:pt x="1986" y="1089"/>
                  <a:pt x="1992" y="1089"/>
                  <a:pt x="1995" y="1089"/>
                </a:cubicBezTo>
                <a:cubicBezTo>
                  <a:pt x="2001" y="1090"/>
                  <a:pt x="2005" y="1090"/>
                  <a:pt x="2010" y="1090"/>
                </a:cubicBezTo>
                <a:cubicBezTo>
                  <a:pt x="2017" y="1089"/>
                  <a:pt x="2024" y="1087"/>
                  <a:pt x="2031" y="1089"/>
                </a:cubicBezTo>
                <a:cubicBezTo>
                  <a:pt x="2032" y="1089"/>
                  <a:pt x="2034" y="1088"/>
                  <a:pt x="2035" y="1088"/>
                </a:cubicBezTo>
                <a:cubicBezTo>
                  <a:pt x="2039" y="1088"/>
                  <a:pt x="2043" y="1087"/>
                  <a:pt x="2046" y="1088"/>
                </a:cubicBezTo>
                <a:cubicBezTo>
                  <a:pt x="2051" y="1089"/>
                  <a:pt x="2055" y="1089"/>
                  <a:pt x="2059" y="1088"/>
                </a:cubicBezTo>
                <a:cubicBezTo>
                  <a:pt x="2061" y="1087"/>
                  <a:pt x="2064" y="1087"/>
                  <a:pt x="2066" y="1087"/>
                </a:cubicBezTo>
                <a:cubicBezTo>
                  <a:pt x="2072" y="1087"/>
                  <a:pt x="2079" y="1087"/>
                  <a:pt x="2083" y="1086"/>
                </a:cubicBezTo>
                <a:cubicBezTo>
                  <a:pt x="2089" y="1084"/>
                  <a:pt x="2092" y="1087"/>
                  <a:pt x="2098" y="1086"/>
                </a:cubicBezTo>
                <a:cubicBezTo>
                  <a:pt x="2103" y="1086"/>
                  <a:pt x="2109" y="1085"/>
                  <a:pt x="2114" y="1087"/>
                </a:cubicBezTo>
                <a:cubicBezTo>
                  <a:pt x="2114" y="1087"/>
                  <a:pt x="2116" y="1087"/>
                  <a:pt x="2118" y="1086"/>
                </a:cubicBezTo>
                <a:cubicBezTo>
                  <a:pt x="2125" y="1085"/>
                  <a:pt x="2132" y="1084"/>
                  <a:pt x="2139" y="1084"/>
                </a:cubicBezTo>
                <a:cubicBezTo>
                  <a:pt x="2144" y="1083"/>
                  <a:pt x="2150" y="1083"/>
                  <a:pt x="2156" y="1082"/>
                </a:cubicBezTo>
                <a:cubicBezTo>
                  <a:pt x="2171" y="1079"/>
                  <a:pt x="2187" y="1077"/>
                  <a:pt x="2204" y="1077"/>
                </a:cubicBezTo>
                <a:cubicBezTo>
                  <a:pt x="2208" y="1075"/>
                  <a:pt x="2214" y="1074"/>
                  <a:pt x="2220" y="1074"/>
                </a:cubicBezTo>
                <a:cubicBezTo>
                  <a:pt x="2230" y="1074"/>
                  <a:pt x="2232" y="1078"/>
                  <a:pt x="2239" y="1079"/>
                </a:cubicBezTo>
                <a:cubicBezTo>
                  <a:pt x="2244" y="1080"/>
                  <a:pt x="2250" y="1078"/>
                  <a:pt x="2256" y="1079"/>
                </a:cubicBezTo>
                <a:cubicBezTo>
                  <a:pt x="2261" y="1080"/>
                  <a:pt x="2267" y="1077"/>
                  <a:pt x="2275" y="1079"/>
                </a:cubicBezTo>
                <a:cubicBezTo>
                  <a:pt x="2279" y="1080"/>
                  <a:pt x="2284" y="1081"/>
                  <a:pt x="2288" y="1083"/>
                </a:cubicBezTo>
                <a:cubicBezTo>
                  <a:pt x="2299" y="1083"/>
                  <a:pt x="2309" y="1084"/>
                  <a:pt x="2319" y="1083"/>
                </a:cubicBezTo>
                <a:cubicBezTo>
                  <a:pt x="2319" y="1083"/>
                  <a:pt x="2320" y="1083"/>
                  <a:pt x="2321" y="1084"/>
                </a:cubicBezTo>
                <a:cubicBezTo>
                  <a:pt x="2330" y="1085"/>
                  <a:pt x="2339" y="1083"/>
                  <a:pt x="2347" y="1084"/>
                </a:cubicBezTo>
                <a:cubicBezTo>
                  <a:pt x="2356" y="1082"/>
                  <a:pt x="2366" y="1084"/>
                  <a:pt x="2376" y="1082"/>
                </a:cubicBezTo>
                <a:cubicBezTo>
                  <a:pt x="2386" y="1079"/>
                  <a:pt x="2400" y="1078"/>
                  <a:pt x="2412" y="1076"/>
                </a:cubicBezTo>
                <a:cubicBezTo>
                  <a:pt x="2423" y="1073"/>
                  <a:pt x="2434" y="1073"/>
                  <a:pt x="2445" y="1076"/>
                </a:cubicBezTo>
                <a:cubicBezTo>
                  <a:pt x="2450" y="1077"/>
                  <a:pt x="2456" y="1078"/>
                  <a:pt x="2463" y="1077"/>
                </a:cubicBezTo>
                <a:cubicBezTo>
                  <a:pt x="2468" y="1078"/>
                  <a:pt x="2473" y="1080"/>
                  <a:pt x="2475" y="1082"/>
                </a:cubicBezTo>
                <a:cubicBezTo>
                  <a:pt x="2478" y="1082"/>
                  <a:pt x="2480" y="1082"/>
                  <a:pt x="2481" y="1082"/>
                </a:cubicBezTo>
                <a:cubicBezTo>
                  <a:pt x="2490" y="1080"/>
                  <a:pt x="2500" y="1077"/>
                  <a:pt x="2511" y="1078"/>
                </a:cubicBezTo>
                <a:cubicBezTo>
                  <a:pt x="2512" y="1078"/>
                  <a:pt x="2514" y="1077"/>
                  <a:pt x="2515" y="1077"/>
                </a:cubicBezTo>
                <a:cubicBezTo>
                  <a:pt x="2519" y="1076"/>
                  <a:pt x="2522" y="1076"/>
                  <a:pt x="2526" y="1075"/>
                </a:cubicBezTo>
                <a:cubicBezTo>
                  <a:pt x="2532" y="1074"/>
                  <a:pt x="2540" y="1076"/>
                  <a:pt x="2547" y="1074"/>
                </a:cubicBezTo>
                <a:cubicBezTo>
                  <a:pt x="2547" y="1074"/>
                  <a:pt x="2547" y="1074"/>
                  <a:pt x="2548" y="1074"/>
                </a:cubicBezTo>
                <a:cubicBezTo>
                  <a:pt x="2551" y="1075"/>
                  <a:pt x="2556" y="1074"/>
                  <a:pt x="2559" y="1074"/>
                </a:cubicBezTo>
                <a:cubicBezTo>
                  <a:pt x="2573" y="1077"/>
                  <a:pt x="2582" y="1072"/>
                  <a:pt x="2594" y="1071"/>
                </a:cubicBezTo>
                <a:cubicBezTo>
                  <a:pt x="2597" y="1067"/>
                  <a:pt x="2609" y="1066"/>
                  <a:pt x="2617" y="1064"/>
                </a:cubicBezTo>
                <a:cubicBezTo>
                  <a:pt x="2625" y="1065"/>
                  <a:pt x="2625" y="1065"/>
                  <a:pt x="2637" y="1063"/>
                </a:cubicBezTo>
                <a:cubicBezTo>
                  <a:pt x="2656" y="1063"/>
                  <a:pt x="2681" y="1048"/>
                  <a:pt x="2684" y="1047"/>
                </a:cubicBezTo>
                <a:cubicBezTo>
                  <a:pt x="2689" y="1045"/>
                  <a:pt x="2678" y="1033"/>
                  <a:pt x="2678" y="1032"/>
                </a:cubicBezTo>
                <a:cubicBezTo>
                  <a:pt x="2675" y="1031"/>
                  <a:pt x="2663" y="984"/>
                  <a:pt x="2670" y="983"/>
                </a:cubicBezTo>
                <a:cubicBezTo>
                  <a:pt x="2673" y="982"/>
                  <a:pt x="2676" y="982"/>
                  <a:pt x="2677" y="982"/>
                </a:cubicBezTo>
                <a:cubicBezTo>
                  <a:pt x="2682" y="983"/>
                  <a:pt x="2688" y="983"/>
                  <a:pt x="2693" y="983"/>
                </a:cubicBezTo>
                <a:cubicBezTo>
                  <a:pt x="2700" y="983"/>
                  <a:pt x="2706" y="982"/>
                  <a:pt x="2713" y="981"/>
                </a:cubicBezTo>
                <a:cubicBezTo>
                  <a:pt x="2719" y="980"/>
                  <a:pt x="2719" y="977"/>
                  <a:pt x="2721" y="976"/>
                </a:cubicBezTo>
                <a:cubicBezTo>
                  <a:pt x="2715" y="977"/>
                  <a:pt x="2688" y="980"/>
                  <a:pt x="2696" y="977"/>
                </a:cubicBezTo>
                <a:cubicBezTo>
                  <a:pt x="2697" y="977"/>
                  <a:pt x="2700" y="977"/>
                  <a:pt x="2702" y="977"/>
                </a:cubicBezTo>
                <a:cubicBezTo>
                  <a:pt x="2711" y="979"/>
                  <a:pt x="2723" y="973"/>
                  <a:pt x="2724" y="970"/>
                </a:cubicBezTo>
                <a:cubicBezTo>
                  <a:pt x="2733" y="970"/>
                  <a:pt x="2728" y="969"/>
                  <a:pt x="2736" y="968"/>
                </a:cubicBezTo>
                <a:cubicBezTo>
                  <a:pt x="2743" y="967"/>
                  <a:pt x="2750" y="967"/>
                  <a:pt x="2751" y="964"/>
                </a:cubicBezTo>
                <a:cubicBezTo>
                  <a:pt x="2752" y="963"/>
                  <a:pt x="2755" y="962"/>
                  <a:pt x="2757" y="962"/>
                </a:cubicBezTo>
                <a:cubicBezTo>
                  <a:pt x="2761" y="961"/>
                  <a:pt x="2762" y="950"/>
                  <a:pt x="2759" y="950"/>
                </a:cubicBezTo>
                <a:cubicBezTo>
                  <a:pt x="2762" y="949"/>
                  <a:pt x="2758" y="920"/>
                  <a:pt x="2759" y="916"/>
                </a:cubicBezTo>
                <a:cubicBezTo>
                  <a:pt x="2760" y="914"/>
                  <a:pt x="2754" y="911"/>
                  <a:pt x="2759" y="909"/>
                </a:cubicBezTo>
                <a:cubicBezTo>
                  <a:pt x="2759" y="908"/>
                  <a:pt x="2759" y="908"/>
                  <a:pt x="2759" y="908"/>
                </a:cubicBezTo>
                <a:cubicBezTo>
                  <a:pt x="2754" y="905"/>
                  <a:pt x="2756" y="902"/>
                  <a:pt x="2751" y="899"/>
                </a:cubicBezTo>
                <a:cubicBezTo>
                  <a:pt x="2750" y="899"/>
                  <a:pt x="2748" y="899"/>
                  <a:pt x="2746" y="899"/>
                </a:cubicBezTo>
                <a:cubicBezTo>
                  <a:pt x="2747" y="898"/>
                  <a:pt x="2749" y="898"/>
                  <a:pt x="2749" y="898"/>
                </a:cubicBezTo>
                <a:cubicBezTo>
                  <a:pt x="2742" y="894"/>
                  <a:pt x="2747" y="892"/>
                  <a:pt x="2753" y="889"/>
                </a:cubicBezTo>
                <a:cubicBezTo>
                  <a:pt x="2756" y="887"/>
                  <a:pt x="2741" y="853"/>
                  <a:pt x="2744" y="852"/>
                </a:cubicBezTo>
                <a:cubicBezTo>
                  <a:pt x="2747" y="850"/>
                  <a:pt x="2750" y="838"/>
                  <a:pt x="2758" y="836"/>
                </a:cubicBezTo>
                <a:cubicBezTo>
                  <a:pt x="2752" y="834"/>
                  <a:pt x="2760" y="832"/>
                  <a:pt x="2756" y="830"/>
                </a:cubicBezTo>
                <a:cubicBezTo>
                  <a:pt x="2753" y="828"/>
                  <a:pt x="2748" y="828"/>
                  <a:pt x="2747" y="826"/>
                </a:cubicBezTo>
                <a:cubicBezTo>
                  <a:pt x="2743" y="821"/>
                  <a:pt x="2741" y="817"/>
                  <a:pt x="2749" y="812"/>
                </a:cubicBezTo>
                <a:cubicBezTo>
                  <a:pt x="2751" y="811"/>
                  <a:pt x="2749" y="809"/>
                  <a:pt x="2756" y="809"/>
                </a:cubicBezTo>
                <a:cubicBezTo>
                  <a:pt x="2756" y="808"/>
                  <a:pt x="2760" y="807"/>
                  <a:pt x="2759" y="805"/>
                </a:cubicBezTo>
                <a:cubicBezTo>
                  <a:pt x="2759" y="804"/>
                  <a:pt x="2760" y="798"/>
                  <a:pt x="2759" y="797"/>
                </a:cubicBezTo>
                <a:cubicBezTo>
                  <a:pt x="2758" y="796"/>
                  <a:pt x="2759" y="795"/>
                  <a:pt x="2758" y="795"/>
                </a:cubicBezTo>
                <a:cubicBezTo>
                  <a:pt x="2753" y="794"/>
                  <a:pt x="2757" y="792"/>
                  <a:pt x="2755" y="789"/>
                </a:cubicBezTo>
                <a:cubicBezTo>
                  <a:pt x="2757" y="789"/>
                  <a:pt x="2759" y="779"/>
                  <a:pt x="2755" y="778"/>
                </a:cubicBezTo>
                <a:cubicBezTo>
                  <a:pt x="2752" y="777"/>
                  <a:pt x="2752" y="775"/>
                  <a:pt x="2752" y="774"/>
                </a:cubicBezTo>
                <a:cubicBezTo>
                  <a:pt x="2752" y="771"/>
                  <a:pt x="2750" y="769"/>
                  <a:pt x="2746" y="767"/>
                </a:cubicBezTo>
                <a:cubicBezTo>
                  <a:pt x="2743" y="765"/>
                  <a:pt x="2739" y="764"/>
                  <a:pt x="2737" y="763"/>
                </a:cubicBezTo>
                <a:cubicBezTo>
                  <a:pt x="2740" y="759"/>
                  <a:pt x="2742" y="755"/>
                  <a:pt x="2746" y="752"/>
                </a:cubicBezTo>
                <a:cubicBezTo>
                  <a:pt x="2749" y="751"/>
                  <a:pt x="2749" y="749"/>
                  <a:pt x="2748" y="748"/>
                </a:cubicBezTo>
                <a:cubicBezTo>
                  <a:pt x="2745" y="746"/>
                  <a:pt x="2745" y="744"/>
                  <a:pt x="2748" y="742"/>
                </a:cubicBezTo>
                <a:cubicBezTo>
                  <a:pt x="2750" y="740"/>
                  <a:pt x="2745" y="737"/>
                  <a:pt x="2742" y="736"/>
                </a:cubicBezTo>
                <a:cubicBezTo>
                  <a:pt x="2741" y="734"/>
                  <a:pt x="2745" y="734"/>
                  <a:pt x="2744" y="733"/>
                </a:cubicBezTo>
                <a:cubicBezTo>
                  <a:pt x="2738" y="730"/>
                  <a:pt x="2738" y="730"/>
                  <a:pt x="2741" y="727"/>
                </a:cubicBezTo>
                <a:cubicBezTo>
                  <a:pt x="2746" y="721"/>
                  <a:pt x="2746" y="721"/>
                  <a:pt x="2735" y="716"/>
                </a:cubicBezTo>
                <a:cubicBezTo>
                  <a:pt x="2734" y="716"/>
                  <a:pt x="2735" y="715"/>
                  <a:pt x="2735" y="714"/>
                </a:cubicBezTo>
                <a:cubicBezTo>
                  <a:pt x="2743" y="712"/>
                  <a:pt x="2743" y="709"/>
                  <a:pt x="2750" y="707"/>
                </a:cubicBezTo>
                <a:cubicBezTo>
                  <a:pt x="2750" y="704"/>
                  <a:pt x="2750" y="701"/>
                  <a:pt x="2750" y="698"/>
                </a:cubicBezTo>
                <a:cubicBezTo>
                  <a:pt x="2750" y="698"/>
                  <a:pt x="2750" y="698"/>
                  <a:pt x="2749" y="697"/>
                </a:cubicBezTo>
                <a:cubicBezTo>
                  <a:pt x="2744" y="696"/>
                  <a:pt x="2746" y="694"/>
                  <a:pt x="2747" y="692"/>
                </a:cubicBezTo>
                <a:cubicBezTo>
                  <a:pt x="2749" y="690"/>
                  <a:pt x="2745" y="689"/>
                  <a:pt x="2747" y="687"/>
                </a:cubicBezTo>
                <a:cubicBezTo>
                  <a:pt x="2750" y="683"/>
                  <a:pt x="2749" y="683"/>
                  <a:pt x="2747" y="678"/>
                </a:cubicBezTo>
                <a:cubicBezTo>
                  <a:pt x="2746" y="677"/>
                  <a:pt x="2743" y="676"/>
                  <a:pt x="2743" y="675"/>
                </a:cubicBezTo>
                <a:cubicBezTo>
                  <a:pt x="2743" y="673"/>
                  <a:pt x="2742" y="671"/>
                  <a:pt x="2743" y="669"/>
                </a:cubicBezTo>
                <a:cubicBezTo>
                  <a:pt x="2744" y="667"/>
                  <a:pt x="2739" y="665"/>
                  <a:pt x="2740" y="663"/>
                </a:cubicBezTo>
                <a:cubicBezTo>
                  <a:pt x="2741" y="659"/>
                  <a:pt x="2740" y="638"/>
                  <a:pt x="2738" y="636"/>
                </a:cubicBezTo>
                <a:cubicBezTo>
                  <a:pt x="2737" y="634"/>
                  <a:pt x="2732" y="631"/>
                  <a:pt x="2729" y="629"/>
                </a:cubicBezTo>
                <a:cubicBezTo>
                  <a:pt x="2728" y="628"/>
                  <a:pt x="2731" y="625"/>
                  <a:pt x="2725" y="623"/>
                </a:cubicBezTo>
                <a:cubicBezTo>
                  <a:pt x="2731" y="620"/>
                  <a:pt x="2736" y="610"/>
                  <a:pt x="2730" y="610"/>
                </a:cubicBezTo>
                <a:cubicBezTo>
                  <a:pt x="2730" y="608"/>
                  <a:pt x="2723" y="607"/>
                  <a:pt x="2723" y="606"/>
                </a:cubicBezTo>
                <a:cubicBezTo>
                  <a:pt x="2722" y="603"/>
                  <a:pt x="2724" y="590"/>
                  <a:pt x="2728" y="589"/>
                </a:cubicBezTo>
                <a:cubicBezTo>
                  <a:pt x="2729" y="586"/>
                  <a:pt x="2726" y="584"/>
                  <a:pt x="2720" y="582"/>
                </a:cubicBezTo>
                <a:cubicBezTo>
                  <a:pt x="2718" y="582"/>
                  <a:pt x="2719" y="581"/>
                  <a:pt x="2719" y="581"/>
                </a:cubicBezTo>
                <a:cubicBezTo>
                  <a:pt x="2721" y="579"/>
                  <a:pt x="2725" y="579"/>
                  <a:pt x="2728" y="578"/>
                </a:cubicBezTo>
                <a:cubicBezTo>
                  <a:pt x="2727" y="575"/>
                  <a:pt x="2725" y="572"/>
                  <a:pt x="2718" y="570"/>
                </a:cubicBezTo>
                <a:cubicBezTo>
                  <a:pt x="2719" y="568"/>
                  <a:pt x="2718" y="565"/>
                  <a:pt x="2721" y="562"/>
                </a:cubicBezTo>
                <a:cubicBezTo>
                  <a:pt x="2723" y="559"/>
                  <a:pt x="2727" y="526"/>
                  <a:pt x="2721" y="520"/>
                </a:cubicBezTo>
                <a:cubicBezTo>
                  <a:pt x="2720" y="520"/>
                  <a:pt x="2725" y="494"/>
                  <a:pt x="2733" y="494"/>
                </a:cubicBezTo>
                <a:cubicBezTo>
                  <a:pt x="2738" y="493"/>
                  <a:pt x="2745" y="483"/>
                  <a:pt x="2747" y="482"/>
                </a:cubicBezTo>
                <a:cubicBezTo>
                  <a:pt x="2748" y="481"/>
                  <a:pt x="2750" y="480"/>
                  <a:pt x="2753" y="479"/>
                </a:cubicBezTo>
                <a:cubicBezTo>
                  <a:pt x="2762" y="478"/>
                  <a:pt x="2762" y="460"/>
                  <a:pt x="2759" y="459"/>
                </a:cubicBezTo>
                <a:cubicBezTo>
                  <a:pt x="2760" y="457"/>
                  <a:pt x="2755" y="442"/>
                  <a:pt x="2753" y="439"/>
                </a:cubicBezTo>
                <a:cubicBezTo>
                  <a:pt x="2751" y="437"/>
                  <a:pt x="2747" y="435"/>
                  <a:pt x="2749" y="433"/>
                </a:cubicBezTo>
                <a:cubicBezTo>
                  <a:pt x="2751" y="431"/>
                  <a:pt x="2748" y="429"/>
                  <a:pt x="2749" y="427"/>
                </a:cubicBezTo>
                <a:cubicBezTo>
                  <a:pt x="2750" y="425"/>
                  <a:pt x="2750" y="424"/>
                  <a:pt x="2748" y="422"/>
                </a:cubicBezTo>
                <a:cubicBezTo>
                  <a:pt x="2748" y="422"/>
                  <a:pt x="2749" y="421"/>
                  <a:pt x="2748" y="421"/>
                </a:cubicBezTo>
                <a:cubicBezTo>
                  <a:pt x="2747" y="420"/>
                  <a:pt x="2752" y="418"/>
                  <a:pt x="2750" y="418"/>
                </a:cubicBezTo>
                <a:cubicBezTo>
                  <a:pt x="2745" y="416"/>
                  <a:pt x="2752" y="415"/>
                  <a:pt x="2751" y="414"/>
                </a:cubicBezTo>
                <a:cubicBezTo>
                  <a:pt x="2751" y="413"/>
                  <a:pt x="2749" y="410"/>
                  <a:pt x="2751" y="410"/>
                </a:cubicBezTo>
                <a:cubicBezTo>
                  <a:pt x="2757" y="408"/>
                  <a:pt x="2754" y="397"/>
                  <a:pt x="2748" y="394"/>
                </a:cubicBezTo>
                <a:cubicBezTo>
                  <a:pt x="2750" y="392"/>
                  <a:pt x="2752" y="390"/>
                  <a:pt x="2754" y="389"/>
                </a:cubicBezTo>
                <a:cubicBezTo>
                  <a:pt x="2753" y="388"/>
                  <a:pt x="2752" y="388"/>
                  <a:pt x="2752" y="388"/>
                </a:cubicBezTo>
                <a:cubicBezTo>
                  <a:pt x="2751" y="388"/>
                  <a:pt x="2750" y="387"/>
                  <a:pt x="2749" y="387"/>
                </a:cubicBezTo>
                <a:cubicBezTo>
                  <a:pt x="2747" y="388"/>
                  <a:pt x="2746" y="388"/>
                  <a:pt x="2745" y="388"/>
                </a:cubicBezTo>
                <a:cubicBezTo>
                  <a:pt x="2744" y="388"/>
                  <a:pt x="2741" y="369"/>
                  <a:pt x="2741" y="369"/>
                </a:cubicBezTo>
                <a:cubicBezTo>
                  <a:pt x="2743" y="366"/>
                  <a:pt x="2742" y="365"/>
                  <a:pt x="2747" y="363"/>
                </a:cubicBezTo>
                <a:cubicBezTo>
                  <a:pt x="2745" y="362"/>
                  <a:pt x="2749" y="360"/>
                  <a:pt x="2745" y="359"/>
                </a:cubicBezTo>
                <a:cubicBezTo>
                  <a:pt x="2742" y="357"/>
                  <a:pt x="2743" y="356"/>
                  <a:pt x="2747" y="355"/>
                </a:cubicBezTo>
                <a:cubicBezTo>
                  <a:pt x="2751" y="353"/>
                  <a:pt x="2751" y="352"/>
                  <a:pt x="2746" y="351"/>
                </a:cubicBezTo>
                <a:cubicBezTo>
                  <a:pt x="2749" y="350"/>
                  <a:pt x="2753" y="349"/>
                  <a:pt x="2755" y="348"/>
                </a:cubicBezTo>
                <a:cubicBezTo>
                  <a:pt x="2757" y="345"/>
                  <a:pt x="2756" y="343"/>
                  <a:pt x="2752" y="341"/>
                </a:cubicBezTo>
                <a:cubicBezTo>
                  <a:pt x="2747" y="339"/>
                  <a:pt x="2751" y="337"/>
                  <a:pt x="2746" y="335"/>
                </a:cubicBezTo>
                <a:cubicBezTo>
                  <a:pt x="2750" y="334"/>
                  <a:pt x="2748" y="332"/>
                  <a:pt x="2749" y="330"/>
                </a:cubicBezTo>
                <a:cubicBezTo>
                  <a:pt x="2751" y="329"/>
                  <a:pt x="2750" y="327"/>
                  <a:pt x="2752" y="325"/>
                </a:cubicBezTo>
                <a:cubicBezTo>
                  <a:pt x="2757" y="323"/>
                  <a:pt x="2754" y="321"/>
                  <a:pt x="2755" y="319"/>
                </a:cubicBezTo>
                <a:cubicBezTo>
                  <a:pt x="2756" y="318"/>
                  <a:pt x="2752" y="316"/>
                  <a:pt x="2754" y="314"/>
                </a:cubicBezTo>
                <a:cubicBezTo>
                  <a:pt x="2756" y="312"/>
                  <a:pt x="2755" y="310"/>
                  <a:pt x="2754" y="308"/>
                </a:cubicBezTo>
                <a:cubicBezTo>
                  <a:pt x="2754" y="307"/>
                  <a:pt x="2753" y="307"/>
                  <a:pt x="2753" y="307"/>
                </a:cubicBezTo>
                <a:cubicBezTo>
                  <a:pt x="2750" y="305"/>
                  <a:pt x="2749" y="304"/>
                  <a:pt x="2746" y="303"/>
                </a:cubicBezTo>
                <a:cubicBezTo>
                  <a:pt x="2742" y="301"/>
                  <a:pt x="2750" y="299"/>
                  <a:pt x="2748" y="297"/>
                </a:cubicBezTo>
                <a:cubicBezTo>
                  <a:pt x="2748" y="297"/>
                  <a:pt x="2748" y="297"/>
                  <a:pt x="2748" y="296"/>
                </a:cubicBezTo>
                <a:cubicBezTo>
                  <a:pt x="2749" y="295"/>
                  <a:pt x="2744" y="294"/>
                  <a:pt x="2744" y="292"/>
                </a:cubicBezTo>
                <a:cubicBezTo>
                  <a:pt x="2745" y="291"/>
                  <a:pt x="2749" y="290"/>
                  <a:pt x="2748" y="288"/>
                </a:cubicBezTo>
                <a:cubicBezTo>
                  <a:pt x="2746" y="285"/>
                  <a:pt x="2750" y="283"/>
                  <a:pt x="2752" y="281"/>
                </a:cubicBezTo>
                <a:cubicBezTo>
                  <a:pt x="2754" y="279"/>
                  <a:pt x="2754" y="278"/>
                  <a:pt x="2751" y="277"/>
                </a:cubicBezTo>
                <a:cubicBezTo>
                  <a:pt x="2745" y="274"/>
                  <a:pt x="2748" y="271"/>
                  <a:pt x="2747" y="268"/>
                </a:cubicBezTo>
                <a:cubicBezTo>
                  <a:pt x="2749" y="267"/>
                  <a:pt x="2751" y="266"/>
                  <a:pt x="2753" y="265"/>
                </a:cubicBezTo>
                <a:cubicBezTo>
                  <a:pt x="2753" y="264"/>
                  <a:pt x="2755" y="261"/>
                  <a:pt x="2752" y="260"/>
                </a:cubicBezTo>
                <a:cubicBezTo>
                  <a:pt x="2747" y="257"/>
                  <a:pt x="2746" y="164"/>
                  <a:pt x="2748" y="161"/>
                </a:cubicBezTo>
                <a:cubicBezTo>
                  <a:pt x="2748" y="159"/>
                  <a:pt x="2748" y="158"/>
                  <a:pt x="2748" y="157"/>
                </a:cubicBezTo>
                <a:cubicBezTo>
                  <a:pt x="2747" y="154"/>
                  <a:pt x="2744" y="152"/>
                  <a:pt x="2736" y="152"/>
                </a:cubicBezTo>
                <a:cubicBezTo>
                  <a:pt x="2734" y="152"/>
                  <a:pt x="2740" y="146"/>
                  <a:pt x="2736" y="143"/>
                </a:cubicBezTo>
                <a:cubicBezTo>
                  <a:pt x="2729" y="143"/>
                  <a:pt x="2670" y="136"/>
                  <a:pt x="2672" y="130"/>
                </a:cubicBezTo>
                <a:cubicBezTo>
                  <a:pt x="2665" y="129"/>
                  <a:pt x="2668" y="124"/>
                  <a:pt x="2672" y="123"/>
                </a:cubicBezTo>
                <a:cubicBezTo>
                  <a:pt x="2672" y="121"/>
                  <a:pt x="2673" y="119"/>
                  <a:pt x="2671" y="118"/>
                </a:cubicBezTo>
                <a:cubicBezTo>
                  <a:pt x="2667" y="117"/>
                  <a:pt x="2669" y="115"/>
                  <a:pt x="2668" y="113"/>
                </a:cubicBezTo>
                <a:cubicBezTo>
                  <a:pt x="2668" y="112"/>
                  <a:pt x="2672" y="111"/>
                  <a:pt x="2668" y="110"/>
                </a:cubicBezTo>
                <a:cubicBezTo>
                  <a:pt x="2665" y="109"/>
                  <a:pt x="2671" y="107"/>
                  <a:pt x="2671" y="106"/>
                </a:cubicBezTo>
                <a:cubicBezTo>
                  <a:pt x="2672" y="104"/>
                  <a:pt x="2670" y="103"/>
                  <a:pt x="2665" y="102"/>
                </a:cubicBezTo>
                <a:cubicBezTo>
                  <a:pt x="2665" y="100"/>
                  <a:pt x="2666" y="98"/>
                  <a:pt x="2664" y="98"/>
                </a:cubicBezTo>
                <a:cubicBezTo>
                  <a:pt x="2660" y="96"/>
                  <a:pt x="2665" y="95"/>
                  <a:pt x="2665" y="94"/>
                </a:cubicBezTo>
                <a:cubicBezTo>
                  <a:pt x="2664" y="92"/>
                  <a:pt x="2664" y="90"/>
                  <a:pt x="2665" y="88"/>
                </a:cubicBezTo>
                <a:cubicBezTo>
                  <a:pt x="2665" y="86"/>
                  <a:pt x="2662" y="85"/>
                  <a:pt x="2664" y="83"/>
                </a:cubicBezTo>
                <a:cubicBezTo>
                  <a:pt x="2665" y="81"/>
                  <a:pt x="2660" y="79"/>
                  <a:pt x="2661" y="77"/>
                </a:cubicBezTo>
                <a:cubicBezTo>
                  <a:pt x="2661" y="77"/>
                  <a:pt x="2660" y="76"/>
                  <a:pt x="2659" y="76"/>
                </a:cubicBezTo>
                <a:cubicBezTo>
                  <a:pt x="2653" y="74"/>
                  <a:pt x="2654" y="72"/>
                  <a:pt x="2657" y="70"/>
                </a:cubicBezTo>
                <a:cubicBezTo>
                  <a:pt x="2659" y="67"/>
                  <a:pt x="2659" y="65"/>
                  <a:pt x="2654" y="62"/>
                </a:cubicBezTo>
                <a:cubicBezTo>
                  <a:pt x="2661" y="58"/>
                  <a:pt x="2661" y="58"/>
                  <a:pt x="2659" y="51"/>
                </a:cubicBezTo>
                <a:cubicBezTo>
                  <a:pt x="2652" y="50"/>
                  <a:pt x="2656" y="46"/>
                  <a:pt x="2648" y="45"/>
                </a:cubicBezTo>
                <a:cubicBezTo>
                  <a:pt x="2645" y="40"/>
                  <a:pt x="2653" y="34"/>
                  <a:pt x="2650" y="29"/>
                </a:cubicBezTo>
                <a:cubicBezTo>
                  <a:pt x="2650" y="27"/>
                  <a:pt x="2651" y="25"/>
                  <a:pt x="2648" y="24"/>
                </a:cubicBezTo>
                <a:cubicBezTo>
                  <a:pt x="2654" y="21"/>
                  <a:pt x="2646" y="20"/>
                  <a:pt x="2645" y="18"/>
                </a:cubicBezTo>
                <a:cubicBezTo>
                  <a:pt x="2643" y="16"/>
                  <a:pt x="2641" y="14"/>
                  <a:pt x="2632" y="13"/>
                </a:cubicBezTo>
                <a:cubicBezTo>
                  <a:pt x="2623" y="15"/>
                  <a:pt x="2620" y="20"/>
                  <a:pt x="2607" y="21"/>
                </a:cubicBezTo>
                <a:cubicBezTo>
                  <a:pt x="2605" y="22"/>
                  <a:pt x="2604" y="24"/>
                  <a:pt x="2602" y="25"/>
                </a:cubicBezTo>
                <a:cubicBezTo>
                  <a:pt x="2599" y="25"/>
                  <a:pt x="2596" y="25"/>
                  <a:pt x="2593" y="26"/>
                </a:cubicBezTo>
                <a:cubicBezTo>
                  <a:pt x="2598" y="27"/>
                  <a:pt x="2600" y="30"/>
                  <a:pt x="2597" y="31"/>
                </a:cubicBezTo>
                <a:cubicBezTo>
                  <a:pt x="2593" y="33"/>
                  <a:pt x="2596" y="35"/>
                  <a:pt x="2593" y="37"/>
                </a:cubicBezTo>
                <a:cubicBezTo>
                  <a:pt x="2592" y="38"/>
                  <a:pt x="2588" y="39"/>
                  <a:pt x="2585" y="40"/>
                </a:cubicBezTo>
                <a:cubicBezTo>
                  <a:pt x="2585" y="42"/>
                  <a:pt x="2588" y="44"/>
                  <a:pt x="2580" y="46"/>
                </a:cubicBezTo>
                <a:cubicBezTo>
                  <a:pt x="2577" y="46"/>
                  <a:pt x="2576" y="45"/>
                  <a:pt x="2572" y="45"/>
                </a:cubicBezTo>
                <a:cubicBezTo>
                  <a:pt x="2570" y="47"/>
                  <a:pt x="2560" y="49"/>
                  <a:pt x="2560" y="49"/>
                </a:cubicBezTo>
                <a:cubicBezTo>
                  <a:pt x="2563" y="52"/>
                  <a:pt x="2493" y="57"/>
                  <a:pt x="2495" y="53"/>
                </a:cubicBezTo>
                <a:cubicBezTo>
                  <a:pt x="2490" y="51"/>
                  <a:pt x="2486" y="50"/>
                  <a:pt x="2481" y="48"/>
                </a:cubicBezTo>
                <a:cubicBezTo>
                  <a:pt x="2476" y="49"/>
                  <a:pt x="2471" y="49"/>
                  <a:pt x="2466" y="49"/>
                </a:cubicBezTo>
                <a:cubicBezTo>
                  <a:pt x="2461" y="51"/>
                  <a:pt x="2457" y="49"/>
                  <a:pt x="2453" y="49"/>
                </a:cubicBezTo>
                <a:cubicBezTo>
                  <a:pt x="2438" y="50"/>
                  <a:pt x="2424" y="49"/>
                  <a:pt x="2410" y="48"/>
                </a:cubicBezTo>
                <a:cubicBezTo>
                  <a:pt x="2404" y="48"/>
                  <a:pt x="2397" y="48"/>
                  <a:pt x="2391" y="48"/>
                </a:cubicBezTo>
                <a:cubicBezTo>
                  <a:pt x="2384" y="48"/>
                  <a:pt x="2377" y="48"/>
                  <a:pt x="2371" y="46"/>
                </a:cubicBezTo>
                <a:cubicBezTo>
                  <a:pt x="2370" y="46"/>
                  <a:pt x="2365" y="46"/>
                  <a:pt x="2361" y="47"/>
                </a:cubicBezTo>
                <a:cubicBezTo>
                  <a:pt x="2349" y="49"/>
                  <a:pt x="2332" y="49"/>
                  <a:pt x="2321" y="47"/>
                </a:cubicBezTo>
                <a:cubicBezTo>
                  <a:pt x="2319" y="46"/>
                  <a:pt x="2318" y="43"/>
                  <a:pt x="2314" y="43"/>
                </a:cubicBezTo>
                <a:cubicBezTo>
                  <a:pt x="2306" y="43"/>
                  <a:pt x="2302" y="41"/>
                  <a:pt x="2295" y="41"/>
                </a:cubicBezTo>
                <a:cubicBezTo>
                  <a:pt x="2283" y="40"/>
                  <a:pt x="2274" y="37"/>
                  <a:pt x="2263" y="35"/>
                </a:cubicBezTo>
                <a:cubicBezTo>
                  <a:pt x="2263" y="33"/>
                  <a:pt x="2263" y="31"/>
                  <a:pt x="2263" y="29"/>
                </a:cubicBezTo>
                <a:cubicBezTo>
                  <a:pt x="2261" y="28"/>
                  <a:pt x="2260" y="28"/>
                  <a:pt x="2258" y="27"/>
                </a:cubicBezTo>
                <a:cubicBezTo>
                  <a:pt x="2252" y="25"/>
                  <a:pt x="2245" y="23"/>
                  <a:pt x="2235" y="24"/>
                </a:cubicBezTo>
                <a:cubicBezTo>
                  <a:pt x="2225" y="22"/>
                  <a:pt x="2212" y="25"/>
                  <a:pt x="2202" y="22"/>
                </a:cubicBezTo>
                <a:cubicBezTo>
                  <a:pt x="2187" y="18"/>
                  <a:pt x="2187" y="18"/>
                  <a:pt x="2176" y="18"/>
                </a:cubicBezTo>
                <a:cubicBezTo>
                  <a:pt x="2171" y="17"/>
                  <a:pt x="2167" y="16"/>
                  <a:pt x="2163" y="15"/>
                </a:cubicBezTo>
                <a:cubicBezTo>
                  <a:pt x="2163" y="12"/>
                  <a:pt x="2163" y="10"/>
                  <a:pt x="2163" y="8"/>
                </a:cubicBezTo>
                <a:cubicBezTo>
                  <a:pt x="2156" y="7"/>
                  <a:pt x="2150" y="6"/>
                  <a:pt x="2143" y="5"/>
                </a:cubicBezTo>
                <a:cubicBezTo>
                  <a:pt x="2139" y="5"/>
                  <a:pt x="2135" y="5"/>
                  <a:pt x="2131" y="4"/>
                </a:cubicBezTo>
                <a:cubicBezTo>
                  <a:pt x="2127" y="3"/>
                  <a:pt x="2122" y="2"/>
                  <a:pt x="2115" y="4"/>
                </a:cubicBezTo>
                <a:cubicBezTo>
                  <a:pt x="2110" y="5"/>
                  <a:pt x="2101" y="5"/>
                  <a:pt x="2096" y="4"/>
                </a:cubicBezTo>
                <a:cubicBezTo>
                  <a:pt x="2089" y="3"/>
                  <a:pt x="2082" y="5"/>
                  <a:pt x="2077" y="4"/>
                </a:cubicBezTo>
                <a:cubicBezTo>
                  <a:pt x="2070" y="2"/>
                  <a:pt x="2064" y="3"/>
                  <a:pt x="2058" y="4"/>
                </a:cubicBezTo>
                <a:cubicBezTo>
                  <a:pt x="2046" y="4"/>
                  <a:pt x="2037" y="2"/>
                  <a:pt x="2026" y="2"/>
                </a:cubicBezTo>
                <a:cubicBezTo>
                  <a:pt x="2024" y="2"/>
                  <a:pt x="2023" y="2"/>
                  <a:pt x="2022" y="2"/>
                </a:cubicBezTo>
                <a:cubicBezTo>
                  <a:pt x="2010" y="0"/>
                  <a:pt x="1990" y="0"/>
                  <a:pt x="1980" y="3"/>
                </a:cubicBezTo>
                <a:cubicBezTo>
                  <a:pt x="1975" y="4"/>
                  <a:pt x="1971" y="4"/>
                  <a:pt x="1966" y="3"/>
                </a:cubicBezTo>
                <a:cubicBezTo>
                  <a:pt x="1958" y="3"/>
                  <a:pt x="1950" y="2"/>
                  <a:pt x="1941" y="2"/>
                </a:cubicBezTo>
                <a:cubicBezTo>
                  <a:pt x="1937" y="3"/>
                  <a:pt x="1933" y="3"/>
                  <a:pt x="1929" y="3"/>
                </a:cubicBezTo>
                <a:cubicBezTo>
                  <a:pt x="1924" y="3"/>
                  <a:pt x="1921" y="4"/>
                  <a:pt x="1916" y="4"/>
                </a:cubicBezTo>
                <a:cubicBezTo>
                  <a:pt x="1910" y="4"/>
                  <a:pt x="1903" y="5"/>
                  <a:pt x="1897" y="4"/>
                </a:cubicBezTo>
                <a:cubicBezTo>
                  <a:pt x="1891" y="6"/>
                  <a:pt x="1884" y="5"/>
                  <a:pt x="1877" y="5"/>
                </a:cubicBezTo>
                <a:cubicBezTo>
                  <a:pt x="1873" y="6"/>
                  <a:pt x="1870" y="5"/>
                  <a:pt x="1867" y="5"/>
                </a:cubicBezTo>
                <a:cubicBezTo>
                  <a:pt x="1863" y="5"/>
                  <a:pt x="1861" y="6"/>
                  <a:pt x="1856" y="6"/>
                </a:cubicBezTo>
                <a:cubicBezTo>
                  <a:pt x="1852" y="6"/>
                  <a:pt x="1848" y="6"/>
                  <a:pt x="1844" y="6"/>
                </a:cubicBezTo>
                <a:cubicBezTo>
                  <a:pt x="1839" y="6"/>
                  <a:pt x="1835" y="6"/>
                  <a:pt x="1831" y="7"/>
                </a:cubicBezTo>
                <a:cubicBezTo>
                  <a:pt x="1827" y="7"/>
                  <a:pt x="1823" y="6"/>
                  <a:pt x="1821" y="6"/>
                </a:cubicBezTo>
                <a:cubicBezTo>
                  <a:pt x="1816" y="7"/>
                  <a:pt x="1813" y="7"/>
                  <a:pt x="1809" y="7"/>
                </a:cubicBezTo>
                <a:cubicBezTo>
                  <a:pt x="1807" y="7"/>
                  <a:pt x="1805" y="7"/>
                  <a:pt x="1803" y="7"/>
                </a:cubicBezTo>
                <a:cubicBezTo>
                  <a:pt x="1787" y="6"/>
                  <a:pt x="1777" y="7"/>
                  <a:pt x="1763" y="8"/>
                </a:cubicBezTo>
                <a:cubicBezTo>
                  <a:pt x="1754" y="9"/>
                  <a:pt x="1745" y="10"/>
                  <a:pt x="1737" y="9"/>
                </a:cubicBezTo>
                <a:cubicBezTo>
                  <a:pt x="1730" y="8"/>
                  <a:pt x="1723" y="8"/>
                  <a:pt x="1715" y="8"/>
                </a:cubicBezTo>
                <a:cubicBezTo>
                  <a:pt x="1709" y="8"/>
                  <a:pt x="1700" y="7"/>
                  <a:pt x="1693" y="9"/>
                </a:cubicBezTo>
                <a:cubicBezTo>
                  <a:pt x="1693" y="10"/>
                  <a:pt x="1690" y="10"/>
                  <a:pt x="1689" y="10"/>
                </a:cubicBezTo>
                <a:cubicBezTo>
                  <a:pt x="1680" y="8"/>
                  <a:pt x="1670" y="9"/>
                  <a:pt x="1661" y="9"/>
                </a:cubicBezTo>
                <a:cubicBezTo>
                  <a:pt x="1652" y="9"/>
                  <a:pt x="1643" y="10"/>
                  <a:pt x="1635" y="9"/>
                </a:cubicBezTo>
                <a:cubicBezTo>
                  <a:pt x="1633" y="9"/>
                  <a:pt x="1630" y="9"/>
                  <a:pt x="1628" y="9"/>
                </a:cubicBezTo>
                <a:cubicBezTo>
                  <a:pt x="1618" y="12"/>
                  <a:pt x="1609" y="11"/>
                  <a:pt x="1601" y="9"/>
                </a:cubicBezTo>
                <a:cubicBezTo>
                  <a:pt x="1592" y="11"/>
                  <a:pt x="1583" y="11"/>
                  <a:pt x="1575" y="10"/>
                </a:cubicBezTo>
                <a:cubicBezTo>
                  <a:pt x="1569" y="10"/>
                  <a:pt x="1563" y="11"/>
                  <a:pt x="1558" y="10"/>
                </a:cubicBezTo>
                <a:cubicBezTo>
                  <a:pt x="1551" y="9"/>
                  <a:pt x="1545" y="9"/>
                  <a:pt x="1539" y="10"/>
                </a:cubicBezTo>
                <a:cubicBezTo>
                  <a:pt x="1528" y="10"/>
                  <a:pt x="1517" y="10"/>
                  <a:pt x="1506" y="10"/>
                </a:cubicBezTo>
                <a:cubicBezTo>
                  <a:pt x="1498" y="11"/>
                  <a:pt x="1490" y="11"/>
                  <a:pt x="1483" y="9"/>
                </a:cubicBezTo>
                <a:cubicBezTo>
                  <a:pt x="1480" y="9"/>
                  <a:pt x="1477" y="9"/>
                  <a:pt x="1474" y="9"/>
                </a:cubicBezTo>
                <a:cubicBezTo>
                  <a:pt x="1464" y="9"/>
                  <a:pt x="1455" y="11"/>
                  <a:pt x="1446" y="11"/>
                </a:cubicBezTo>
                <a:cubicBezTo>
                  <a:pt x="1433" y="12"/>
                  <a:pt x="1421" y="11"/>
                  <a:pt x="1408" y="11"/>
                </a:cubicBezTo>
                <a:cubicBezTo>
                  <a:pt x="1402" y="11"/>
                  <a:pt x="1396" y="12"/>
                  <a:pt x="1390" y="11"/>
                </a:cubicBezTo>
                <a:cubicBezTo>
                  <a:pt x="1388" y="10"/>
                  <a:pt x="1382" y="10"/>
                  <a:pt x="1377" y="11"/>
                </a:cubicBezTo>
                <a:cubicBezTo>
                  <a:pt x="1373" y="12"/>
                  <a:pt x="1369" y="12"/>
                  <a:pt x="1365" y="12"/>
                </a:cubicBezTo>
                <a:cubicBezTo>
                  <a:pt x="1360" y="11"/>
                  <a:pt x="1355" y="11"/>
                  <a:pt x="1352" y="12"/>
                </a:cubicBezTo>
                <a:cubicBezTo>
                  <a:pt x="1346" y="15"/>
                  <a:pt x="1339" y="14"/>
                  <a:pt x="1333" y="13"/>
                </a:cubicBezTo>
                <a:cubicBezTo>
                  <a:pt x="1328" y="12"/>
                  <a:pt x="1322" y="12"/>
                  <a:pt x="1318" y="13"/>
                </a:cubicBezTo>
                <a:cubicBezTo>
                  <a:pt x="1306" y="15"/>
                  <a:pt x="1295" y="13"/>
                  <a:pt x="1285" y="13"/>
                </a:cubicBezTo>
                <a:cubicBezTo>
                  <a:pt x="1276" y="13"/>
                  <a:pt x="1269" y="12"/>
                  <a:pt x="1260" y="13"/>
                </a:cubicBezTo>
                <a:cubicBezTo>
                  <a:pt x="1254" y="14"/>
                  <a:pt x="1247" y="14"/>
                  <a:pt x="1241" y="13"/>
                </a:cubicBezTo>
                <a:cubicBezTo>
                  <a:pt x="1236" y="13"/>
                  <a:pt x="1231" y="12"/>
                  <a:pt x="1225" y="13"/>
                </a:cubicBezTo>
                <a:cubicBezTo>
                  <a:pt x="1220" y="14"/>
                  <a:pt x="1214" y="12"/>
                  <a:pt x="1207" y="12"/>
                </a:cubicBezTo>
                <a:cubicBezTo>
                  <a:pt x="1192" y="13"/>
                  <a:pt x="1176" y="14"/>
                  <a:pt x="1160" y="13"/>
                </a:cubicBezTo>
                <a:cubicBezTo>
                  <a:pt x="1154" y="13"/>
                  <a:pt x="1146" y="12"/>
                  <a:pt x="1140" y="14"/>
                </a:cubicBezTo>
                <a:cubicBezTo>
                  <a:pt x="1132" y="13"/>
                  <a:pt x="1125" y="14"/>
                  <a:pt x="1120" y="15"/>
                </a:cubicBezTo>
                <a:cubicBezTo>
                  <a:pt x="1110" y="17"/>
                  <a:pt x="1102" y="17"/>
                  <a:pt x="1094" y="15"/>
                </a:cubicBezTo>
                <a:cubicBezTo>
                  <a:pt x="1084" y="14"/>
                  <a:pt x="1072" y="14"/>
                  <a:pt x="1061" y="12"/>
                </a:cubicBezTo>
                <a:cubicBezTo>
                  <a:pt x="1059" y="12"/>
                  <a:pt x="1056" y="13"/>
                  <a:pt x="1053" y="13"/>
                </a:cubicBezTo>
                <a:cubicBezTo>
                  <a:pt x="1045" y="14"/>
                  <a:pt x="1037" y="15"/>
                  <a:pt x="1029" y="13"/>
                </a:cubicBezTo>
                <a:cubicBezTo>
                  <a:pt x="1026" y="16"/>
                  <a:pt x="1019" y="17"/>
                  <a:pt x="1009" y="17"/>
                </a:cubicBezTo>
                <a:cubicBezTo>
                  <a:pt x="1008" y="16"/>
                  <a:pt x="1006" y="16"/>
                  <a:pt x="1004" y="15"/>
                </a:cubicBezTo>
                <a:cubicBezTo>
                  <a:pt x="991" y="14"/>
                  <a:pt x="979" y="19"/>
                  <a:pt x="967" y="16"/>
                </a:cubicBezTo>
                <a:cubicBezTo>
                  <a:pt x="954" y="17"/>
                  <a:pt x="942" y="19"/>
                  <a:pt x="930" y="19"/>
                </a:cubicBezTo>
                <a:cubicBezTo>
                  <a:pt x="927" y="20"/>
                  <a:pt x="925" y="22"/>
                  <a:pt x="921" y="22"/>
                </a:cubicBezTo>
                <a:cubicBezTo>
                  <a:pt x="916" y="20"/>
                  <a:pt x="911" y="18"/>
                  <a:pt x="905" y="18"/>
                </a:cubicBezTo>
                <a:cubicBezTo>
                  <a:pt x="899" y="19"/>
                  <a:pt x="895" y="21"/>
                  <a:pt x="888" y="20"/>
                </a:cubicBezTo>
                <a:cubicBezTo>
                  <a:pt x="878" y="20"/>
                  <a:pt x="870" y="22"/>
                  <a:pt x="861" y="23"/>
                </a:cubicBezTo>
                <a:cubicBezTo>
                  <a:pt x="856" y="24"/>
                  <a:pt x="852" y="25"/>
                  <a:pt x="846" y="24"/>
                </a:cubicBezTo>
                <a:cubicBezTo>
                  <a:pt x="838" y="23"/>
                  <a:pt x="830" y="23"/>
                  <a:pt x="821" y="24"/>
                </a:cubicBezTo>
                <a:cubicBezTo>
                  <a:pt x="813" y="25"/>
                  <a:pt x="802" y="27"/>
                  <a:pt x="793" y="24"/>
                </a:cubicBezTo>
                <a:cubicBezTo>
                  <a:pt x="791" y="24"/>
                  <a:pt x="789" y="24"/>
                  <a:pt x="786" y="24"/>
                </a:cubicBezTo>
                <a:cubicBezTo>
                  <a:pt x="772" y="24"/>
                  <a:pt x="759" y="26"/>
                  <a:pt x="745" y="26"/>
                </a:cubicBezTo>
                <a:cubicBezTo>
                  <a:pt x="742" y="26"/>
                  <a:pt x="741" y="27"/>
                  <a:pt x="739" y="28"/>
                </a:cubicBezTo>
                <a:cubicBezTo>
                  <a:pt x="734" y="28"/>
                  <a:pt x="730" y="29"/>
                  <a:pt x="725" y="29"/>
                </a:cubicBezTo>
                <a:cubicBezTo>
                  <a:pt x="714" y="29"/>
                  <a:pt x="704" y="28"/>
                  <a:pt x="693" y="29"/>
                </a:cubicBezTo>
                <a:cubicBezTo>
                  <a:pt x="683" y="30"/>
                  <a:pt x="672" y="30"/>
                  <a:pt x="662" y="28"/>
                </a:cubicBezTo>
                <a:cubicBezTo>
                  <a:pt x="660" y="28"/>
                  <a:pt x="656" y="28"/>
                  <a:pt x="654" y="28"/>
                </a:cubicBezTo>
                <a:cubicBezTo>
                  <a:pt x="648" y="29"/>
                  <a:pt x="642" y="29"/>
                  <a:pt x="636" y="29"/>
                </a:cubicBezTo>
                <a:cubicBezTo>
                  <a:pt x="634" y="28"/>
                  <a:pt x="630" y="28"/>
                  <a:pt x="628" y="29"/>
                </a:cubicBezTo>
                <a:cubicBezTo>
                  <a:pt x="623" y="30"/>
                  <a:pt x="616" y="30"/>
                  <a:pt x="611" y="30"/>
                </a:cubicBezTo>
                <a:cubicBezTo>
                  <a:pt x="602" y="31"/>
                  <a:pt x="594" y="30"/>
                  <a:pt x="585" y="30"/>
                </a:cubicBezTo>
                <a:cubicBezTo>
                  <a:pt x="577" y="30"/>
                  <a:pt x="568" y="30"/>
                  <a:pt x="559" y="31"/>
                </a:cubicBezTo>
                <a:cubicBezTo>
                  <a:pt x="558" y="31"/>
                  <a:pt x="558" y="31"/>
                  <a:pt x="557" y="31"/>
                </a:cubicBezTo>
                <a:cubicBezTo>
                  <a:pt x="552" y="29"/>
                  <a:pt x="546" y="31"/>
                  <a:pt x="542" y="31"/>
                </a:cubicBezTo>
                <a:cubicBezTo>
                  <a:pt x="537" y="32"/>
                  <a:pt x="532" y="32"/>
                  <a:pt x="527" y="33"/>
                </a:cubicBezTo>
                <a:cubicBezTo>
                  <a:pt x="513" y="33"/>
                  <a:pt x="500" y="32"/>
                  <a:pt x="486" y="33"/>
                </a:cubicBezTo>
                <a:cubicBezTo>
                  <a:pt x="474" y="31"/>
                  <a:pt x="461" y="33"/>
                  <a:pt x="450" y="33"/>
                </a:cubicBezTo>
                <a:cubicBezTo>
                  <a:pt x="447" y="34"/>
                  <a:pt x="445" y="35"/>
                  <a:pt x="442" y="35"/>
                </a:cubicBezTo>
                <a:cubicBezTo>
                  <a:pt x="439" y="35"/>
                  <a:pt x="436" y="34"/>
                  <a:pt x="432" y="34"/>
                </a:cubicBezTo>
                <a:cubicBezTo>
                  <a:pt x="424" y="34"/>
                  <a:pt x="417" y="36"/>
                  <a:pt x="409" y="36"/>
                </a:cubicBezTo>
                <a:cubicBezTo>
                  <a:pt x="402" y="36"/>
                  <a:pt x="396" y="36"/>
                  <a:pt x="390" y="36"/>
                </a:cubicBezTo>
                <a:cubicBezTo>
                  <a:pt x="383" y="37"/>
                  <a:pt x="376" y="37"/>
                  <a:pt x="370" y="37"/>
                </a:cubicBezTo>
                <a:cubicBezTo>
                  <a:pt x="364" y="36"/>
                  <a:pt x="359" y="40"/>
                  <a:pt x="353" y="37"/>
                </a:cubicBezTo>
                <a:cubicBezTo>
                  <a:pt x="341" y="40"/>
                  <a:pt x="326" y="38"/>
                  <a:pt x="312" y="40"/>
                </a:cubicBezTo>
                <a:cubicBezTo>
                  <a:pt x="305" y="42"/>
                  <a:pt x="296" y="41"/>
                  <a:pt x="288" y="41"/>
                </a:cubicBezTo>
                <a:cubicBezTo>
                  <a:pt x="279" y="41"/>
                  <a:pt x="272" y="43"/>
                  <a:pt x="264" y="43"/>
                </a:cubicBezTo>
                <a:cubicBezTo>
                  <a:pt x="256" y="44"/>
                  <a:pt x="248" y="45"/>
                  <a:pt x="239" y="45"/>
                </a:cubicBezTo>
                <a:cubicBezTo>
                  <a:pt x="224" y="47"/>
                  <a:pt x="208" y="47"/>
                  <a:pt x="193" y="47"/>
                </a:cubicBezTo>
                <a:cubicBezTo>
                  <a:pt x="186" y="46"/>
                  <a:pt x="180" y="46"/>
                  <a:pt x="174" y="47"/>
                </a:cubicBezTo>
                <a:cubicBezTo>
                  <a:pt x="144" y="52"/>
                  <a:pt x="144" y="52"/>
                  <a:pt x="113" y="52"/>
                </a:cubicBezTo>
                <a:cubicBezTo>
                  <a:pt x="97" y="53"/>
                  <a:pt x="83" y="54"/>
                  <a:pt x="69" y="56"/>
                </a:cubicBezTo>
                <a:cubicBezTo>
                  <a:pt x="61" y="57"/>
                  <a:pt x="54" y="57"/>
                  <a:pt x="46" y="58"/>
                </a:cubicBezTo>
                <a:cubicBezTo>
                  <a:pt x="44" y="58"/>
                  <a:pt x="43" y="56"/>
                  <a:pt x="40" y="57"/>
                </a:cubicBezTo>
                <a:cubicBezTo>
                  <a:pt x="27" y="59"/>
                  <a:pt x="14" y="58"/>
                  <a:pt x="1" y="59"/>
                </a:cubicBezTo>
                <a:cubicBezTo>
                  <a:pt x="0" y="59"/>
                  <a:pt x="0" y="59"/>
                  <a:pt x="0" y="59"/>
                </a:cubicBezTo>
                <a:cubicBezTo>
                  <a:pt x="0" y="229"/>
                  <a:pt x="0" y="229"/>
                  <a:pt x="0" y="229"/>
                </a:cubicBezTo>
                <a:cubicBezTo>
                  <a:pt x="67" y="166"/>
                  <a:pt x="156" y="125"/>
                  <a:pt x="262" y="115"/>
                </a:cubicBezTo>
                <a:cubicBezTo>
                  <a:pt x="111" y="239"/>
                  <a:pt x="91" y="496"/>
                  <a:pt x="91" y="575"/>
                </a:cubicBezTo>
                <a:cubicBezTo>
                  <a:pt x="91" y="654"/>
                  <a:pt x="111" y="910"/>
                  <a:pt x="262" y="1035"/>
                </a:cubicBezTo>
                <a:cubicBezTo>
                  <a:pt x="156" y="1024"/>
                  <a:pt x="67" y="984"/>
                  <a:pt x="0" y="921"/>
                </a:cubicBezTo>
                <a:cubicBezTo>
                  <a:pt x="0" y="1124"/>
                  <a:pt x="0" y="1124"/>
                  <a:pt x="0" y="1124"/>
                </a:cubicBezTo>
                <a:cubicBezTo>
                  <a:pt x="8" y="1124"/>
                  <a:pt x="16" y="1123"/>
                  <a:pt x="23" y="1124"/>
                </a:cubicBezTo>
                <a:close/>
                <a:moveTo>
                  <a:pt x="2703" y="601"/>
                </a:moveTo>
                <a:cubicBezTo>
                  <a:pt x="2703" y="601"/>
                  <a:pt x="2703" y="602"/>
                  <a:pt x="2703" y="603"/>
                </a:cubicBezTo>
                <a:cubicBezTo>
                  <a:pt x="2700" y="603"/>
                  <a:pt x="2697" y="603"/>
                  <a:pt x="2695" y="603"/>
                </a:cubicBezTo>
                <a:cubicBezTo>
                  <a:pt x="2694" y="602"/>
                  <a:pt x="2694" y="602"/>
                  <a:pt x="2694" y="601"/>
                </a:cubicBezTo>
                <a:cubicBezTo>
                  <a:pt x="2698" y="601"/>
                  <a:pt x="2700" y="601"/>
                  <a:pt x="2703" y="601"/>
                </a:cubicBezTo>
                <a:close/>
                <a:moveTo>
                  <a:pt x="2652" y="1008"/>
                </a:moveTo>
                <a:cubicBezTo>
                  <a:pt x="2645" y="1007"/>
                  <a:pt x="2641" y="1007"/>
                  <a:pt x="2642" y="1006"/>
                </a:cubicBezTo>
                <a:cubicBezTo>
                  <a:pt x="2646" y="1006"/>
                  <a:pt x="2647" y="1007"/>
                  <a:pt x="2652" y="1008"/>
                </a:cubicBezTo>
                <a:close/>
                <a:moveTo>
                  <a:pt x="1287" y="655"/>
                </a:moveTo>
                <a:cubicBezTo>
                  <a:pt x="1110" y="655"/>
                  <a:pt x="1110" y="655"/>
                  <a:pt x="1110" y="655"/>
                </a:cubicBezTo>
                <a:lnTo>
                  <a:pt x="1287" y="655"/>
                </a:lnTo>
                <a:close/>
                <a:moveTo>
                  <a:pt x="477" y="115"/>
                </a:moveTo>
                <a:cubicBezTo>
                  <a:pt x="718" y="139"/>
                  <a:pt x="875" y="320"/>
                  <a:pt x="875" y="575"/>
                </a:cubicBezTo>
                <a:cubicBezTo>
                  <a:pt x="875" y="830"/>
                  <a:pt x="718" y="1011"/>
                  <a:pt x="477" y="1035"/>
                </a:cubicBezTo>
                <a:cubicBezTo>
                  <a:pt x="627" y="911"/>
                  <a:pt x="647" y="653"/>
                  <a:pt x="647" y="575"/>
                </a:cubicBezTo>
                <a:cubicBezTo>
                  <a:pt x="647" y="496"/>
                  <a:pt x="627" y="239"/>
                  <a:pt x="477" y="115"/>
                </a:cubicBezTo>
                <a:close/>
              </a:path>
            </a:pathLst>
          </a:custGeom>
          <a:solidFill>
            <a:srgbClr val="B4A1C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Rectangle 77"/>
          <p:cNvSpPr/>
          <p:nvPr userDrawn="1"/>
        </p:nvSpPr>
        <p:spPr>
          <a:xfrm>
            <a:off x="0" y="2219325"/>
            <a:ext cx="3167063" cy="3200400"/>
          </a:xfrm>
          <a:prstGeom prst="rect">
            <a:avLst/>
          </a:prstGeom>
          <a:solidFill>
            <a:srgbClr val="B4A1C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7580" fontAlgn="auto">
              <a:spcBef>
                <a:spcPts val="0"/>
              </a:spcBef>
              <a:spcAft>
                <a:spcPts val="0"/>
              </a:spcAft>
              <a:defRPr/>
            </a:pPr>
            <a:endParaRPr lang="en-US" sz="1900">
              <a:solidFill>
                <a:prstClr val="white"/>
              </a:solidFill>
            </a:endParaRPr>
          </a:p>
        </p:txBody>
      </p:sp>
      <p:sp>
        <p:nvSpPr>
          <p:cNvPr id="9" name="Freeform 10"/>
          <p:cNvSpPr/>
          <p:nvPr userDrawn="1"/>
        </p:nvSpPr>
        <p:spPr bwMode="auto">
          <a:xfrm>
            <a:off x="1511300" y="2309813"/>
            <a:ext cx="1265238" cy="2925762"/>
          </a:xfrm>
          <a:custGeom>
            <a:avLst/>
            <a:gdLst>
              <a:gd name="T0" fmla="*/ 0 w 398"/>
              <a:gd name="T1" fmla="*/ 2147483647 h 920"/>
              <a:gd name="T2" fmla="*/ 2147483647 w 398"/>
              <a:gd name="T3" fmla="*/ 2147483647 h 920"/>
              <a:gd name="T4" fmla="*/ 0 w 398"/>
              <a:gd name="T5" fmla="*/ 0 h 920"/>
              <a:gd name="T6" fmla="*/ 2147483647 w 398"/>
              <a:gd name="T7" fmla="*/ 2147483647 h 920"/>
              <a:gd name="T8" fmla="*/ 0 w 398"/>
              <a:gd name="T9" fmla="*/ 2147483647 h 9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920">
                <a:moveTo>
                  <a:pt x="0" y="920"/>
                </a:moveTo>
                <a:cubicBezTo>
                  <a:pt x="241" y="896"/>
                  <a:pt x="398" y="715"/>
                  <a:pt x="398" y="460"/>
                </a:cubicBezTo>
                <a:cubicBezTo>
                  <a:pt x="398" y="205"/>
                  <a:pt x="241" y="24"/>
                  <a:pt x="0" y="0"/>
                </a:cubicBezTo>
                <a:cubicBezTo>
                  <a:pt x="150" y="124"/>
                  <a:pt x="170" y="381"/>
                  <a:pt x="170" y="460"/>
                </a:cubicBezTo>
                <a:cubicBezTo>
                  <a:pt x="170" y="538"/>
                  <a:pt x="150" y="796"/>
                  <a:pt x="0" y="9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11"/>
          <p:cNvSpPr/>
          <p:nvPr userDrawn="1"/>
        </p:nvSpPr>
        <p:spPr bwMode="auto">
          <a:xfrm>
            <a:off x="-4763" y="2309813"/>
            <a:ext cx="833438" cy="2925762"/>
          </a:xfrm>
          <a:custGeom>
            <a:avLst/>
            <a:gdLst>
              <a:gd name="T0" fmla="*/ 2147483647 w 262"/>
              <a:gd name="T1" fmla="*/ 2147483647 h 920"/>
              <a:gd name="T2" fmla="*/ 2147483647 w 262"/>
              <a:gd name="T3" fmla="*/ 0 h 920"/>
              <a:gd name="T4" fmla="*/ 0 w 262"/>
              <a:gd name="T5" fmla="*/ 2147483647 h 920"/>
              <a:gd name="T6" fmla="*/ 0 w 262"/>
              <a:gd name="T7" fmla="*/ 2147483647 h 920"/>
              <a:gd name="T8" fmla="*/ 2147483647 w 262"/>
              <a:gd name="T9" fmla="*/ 2147483647 h 920"/>
              <a:gd name="T10" fmla="*/ 2147483647 w 262"/>
              <a:gd name="T11" fmla="*/ 2147483647 h 9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2" h="920">
                <a:moveTo>
                  <a:pt x="91" y="460"/>
                </a:moveTo>
                <a:cubicBezTo>
                  <a:pt x="91" y="381"/>
                  <a:pt x="111" y="124"/>
                  <a:pt x="262" y="0"/>
                </a:cubicBezTo>
                <a:cubicBezTo>
                  <a:pt x="156" y="10"/>
                  <a:pt x="67" y="51"/>
                  <a:pt x="0" y="114"/>
                </a:cubicBezTo>
                <a:cubicBezTo>
                  <a:pt x="0" y="806"/>
                  <a:pt x="0" y="806"/>
                  <a:pt x="0" y="806"/>
                </a:cubicBezTo>
                <a:cubicBezTo>
                  <a:pt x="67" y="869"/>
                  <a:pt x="156" y="909"/>
                  <a:pt x="262" y="920"/>
                </a:cubicBezTo>
                <a:cubicBezTo>
                  <a:pt x="111" y="795"/>
                  <a:pt x="91" y="539"/>
                  <a:pt x="91" y="46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p:nvPr userDrawn="1"/>
        </p:nvSpPr>
        <p:spPr bwMode="auto">
          <a:xfrm>
            <a:off x="7664450" y="1047750"/>
            <a:ext cx="9525" cy="3175"/>
          </a:xfrm>
          <a:custGeom>
            <a:avLst/>
            <a:gdLst>
              <a:gd name="T0" fmla="*/ 0 w 3"/>
              <a:gd name="T1" fmla="*/ 2147483647 h 1"/>
              <a:gd name="T2" fmla="*/ 2147483647 w 3"/>
              <a:gd name="T3" fmla="*/ 2147483647 h 1"/>
              <a:gd name="T4" fmla="*/ 0 w 3"/>
              <a:gd name="T5" fmla="*/ 2147483647 h 1"/>
              <a:gd name="T6" fmla="*/ 0 60000 65536"/>
              <a:gd name="T7" fmla="*/ 0 60000 65536"/>
              <a:gd name="T8" fmla="*/ 0 60000 65536"/>
            </a:gdLst>
            <a:ahLst/>
            <a:cxnLst>
              <a:cxn ang="T6">
                <a:pos x="T0" y="T1"/>
              </a:cxn>
              <a:cxn ang="T7">
                <a:pos x="T2" y="T3"/>
              </a:cxn>
              <a:cxn ang="T8">
                <a:pos x="T4" y="T5"/>
              </a:cxn>
            </a:cxnLst>
            <a:rect l="0" t="0" r="r" b="b"/>
            <a:pathLst>
              <a:path w="3" h="1">
                <a:moveTo>
                  <a:pt x="0" y="1"/>
                </a:moveTo>
                <a:cubicBezTo>
                  <a:pt x="1" y="1"/>
                  <a:pt x="2" y="1"/>
                  <a:pt x="3" y="1"/>
                </a:cubicBezTo>
                <a:cubicBezTo>
                  <a:pt x="2" y="0"/>
                  <a:pt x="1" y="0"/>
                  <a:pt x="0" y="1"/>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7362825" y="1044575"/>
            <a:ext cx="6350" cy="3175"/>
          </a:xfrm>
          <a:custGeom>
            <a:avLst/>
            <a:gdLst>
              <a:gd name="T0" fmla="*/ 2147483647 w 2"/>
              <a:gd name="T1" fmla="*/ 0 h 1"/>
              <a:gd name="T2" fmla="*/ 2147483647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1"/>
                  <a:pt x="1" y="1"/>
                  <a:pt x="2" y="1"/>
                </a:cubicBezTo>
                <a:cubicBezTo>
                  <a:pt x="2" y="1"/>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7673975"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5"/>
          <p:cNvSpPr/>
          <p:nvPr userDrawn="1"/>
        </p:nvSpPr>
        <p:spPr bwMode="auto">
          <a:xfrm>
            <a:off x="7794625"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6"/>
          <p:cNvSpPr/>
          <p:nvPr userDrawn="1"/>
        </p:nvSpPr>
        <p:spPr bwMode="auto">
          <a:xfrm>
            <a:off x="7029450" y="835025"/>
            <a:ext cx="3175" cy="3175"/>
          </a:xfrm>
          <a:custGeom>
            <a:avLst/>
            <a:gdLst>
              <a:gd name="T0" fmla="*/ 2147483647 w 1"/>
              <a:gd name="T1" fmla="*/ 0 h 1"/>
              <a:gd name="T2" fmla="*/ 0 w 1"/>
              <a:gd name="T3" fmla="*/ 0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0"/>
                  <a:pt x="0" y="0"/>
                  <a:pt x="0" y="0"/>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7026275" y="835025"/>
            <a:ext cx="3175" cy="1588"/>
          </a:xfrm>
          <a:custGeom>
            <a:avLst/>
            <a:gdLst>
              <a:gd name="T0" fmla="*/ 0 w 1"/>
              <a:gd name="T1" fmla="*/ 0 h 1588"/>
              <a:gd name="T2" fmla="*/ 0 w 1"/>
              <a:gd name="T3" fmla="*/ 0 h 1588"/>
              <a:gd name="T4" fmla="*/ 2147483647 w 1"/>
              <a:gd name="T5" fmla="*/ 0 h 1588"/>
              <a:gd name="T6" fmla="*/ 0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0" y="0"/>
                </a:moveTo>
                <a:cubicBezTo>
                  <a:pt x="0" y="0"/>
                  <a:pt x="0" y="0"/>
                  <a:pt x="0" y="0"/>
                </a:cubicBezTo>
                <a:cubicBezTo>
                  <a:pt x="0" y="0"/>
                  <a:pt x="0"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7004050" y="838200"/>
            <a:ext cx="6350" cy="1588"/>
          </a:xfrm>
          <a:custGeom>
            <a:avLst/>
            <a:gdLst>
              <a:gd name="T0" fmla="*/ 2147483647 w 2"/>
              <a:gd name="T1" fmla="*/ 0 h 1588"/>
              <a:gd name="T2" fmla="*/ 2147483647 w 2"/>
              <a:gd name="T3" fmla="*/ 0 h 1588"/>
              <a:gd name="T4" fmla="*/ 0 w 2"/>
              <a:gd name="T5" fmla="*/ 0 h 1588"/>
              <a:gd name="T6" fmla="*/ 2147483647 w 2"/>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588">
                <a:moveTo>
                  <a:pt x="2" y="0"/>
                </a:moveTo>
                <a:cubicBezTo>
                  <a:pt x="2" y="0"/>
                  <a:pt x="2" y="0"/>
                  <a:pt x="1" y="0"/>
                </a:cubicBezTo>
                <a:cubicBezTo>
                  <a:pt x="1" y="0"/>
                  <a:pt x="0" y="0"/>
                  <a:pt x="0" y="0"/>
                </a:cubicBezTo>
                <a:cubicBezTo>
                  <a:pt x="1" y="0"/>
                  <a:pt x="1" y="0"/>
                  <a:pt x="2"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7937500" y="1054100"/>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1"/>
                  <a:pt x="0" y="1"/>
                  <a:pt x="0" y="1"/>
                </a:cubicBezTo>
                <a:cubicBezTo>
                  <a:pt x="0" y="1"/>
                  <a:pt x="0"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7988300"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1"/>
          <p:cNvSpPr/>
          <p:nvPr userDrawn="1"/>
        </p:nvSpPr>
        <p:spPr bwMode="auto">
          <a:xfrm>
            <a:off x="7870825" y="10541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2"/>
          <p:cNvSpPr/>
          <p:nvPr userDrawn="1"/>
        </p:nvSpPr>
        <p:spPr bwMode="auto">
          <a:xfrm>
            <a:off x="8010525"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3"/>
          <p:cNvSpPr/>
          <p:nvPr userDrawn="1"/>
        </p:nvSpPr>
        <p:spPr bwMode="auto">
          <a:xfrm>
            <a:off x="8001000" y="1054100"/>
            <a:ext cx="9525" cy="3175"/>
          </a:xfrm>
          <a:custGeom>
            <a:avLst/>
            <a:gdLst>
              <a:gd name="T0" fmla="*/ 2147483647 w 3"/>
              <a:gd name="T1" fmla="*/ 0 h 1"/>
              <a:gd name="T2" fmla="*/ 0 w 3"/>
              <a:gd name="T3" fmla="*/ 2147483647 h 1"/>
              <a:gd name="T4" fmla="*/ 2147483647 w 3"/>
              <a:gd name="T5" fmla="*/ 0 h 1"/>
              <a:gd name="T6" fmla="*/ 0 60000 65536"/>
              <a:gd name="T7" fmla="*/ 0 60000 65536"/>
              <a:gd name="T8" fmla="*/ 0 60000 65536"/>
            </a:gdLst>
            <a:ahLst/>
            <a:cxnLst>
              <a:cxn ang="T6">
                <a:pos x="T0" y="T1"/>
              </a:cxn>
              <a:cxn ang="T7">
                <a:pos x="T2" y="T3"/>
              </a:cxn>
              <a:cxn ang="T8">
                <a:pos x="T4" y="T5"/>
              </a:cxn>
            </a:cxnLst>
            <a:rect l="0" t="0" r="r" b="b"/>
            <a:pathLst>
              <a:path w="3" h="1">
                <a:moveTo>
                  <a:pt x="3" y="0"/>
                </a:moveTo>
                <a:cubicBezTo>
                  <a:pt x="2" y="1"/>
                  <a:pt x="0" y="0"/>
                  <a:pt x="0" y="1"/>
                </a:cubicBezTo>
                <a:cubicBezTo>
                  <a:pt x="0" y="1"/>
                  <a:pt x="2" y="1"/>
                  <a:pt x="3"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4"/>
          <p:cNvSpPr/>
          <p:nvPr userDrawn="1"/>
        </p:nvSpPr>
        <p:spPr bwMode="auto">
          <a:xfrm>
            <a:off x="7988300"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5"/>
          <p:cNvSpPr/>
          <p:nvPr userDrawn="1"/>
        </p:nvSpPr>
        <p:spPr bwMode="auto">
          <a:xfrm>
            <a:off x="7940675" y="1054100"/>
            <a:ext cx="9525" cy="1588"/>
          </a:xfrm>
          <a:custGeom>
            <a:avLst/>
            <a:gdLst>
              <a:gd name="T0" fmla="*/ 0 w 3"/>
              <a:gd name="T1" fmla="*/ 0 h 1588"/>
              <a:gd name="T2" fmla="*/ 2147483647 w 3"/>
              <a:gd name="T3" fmla="*/ 0 h 1588"/>
              <a:gd name="T4" fmla="*/ 0 w 3"/>
              <a:gd name="T5" fmla="*/ 0 h 1588"/>
              <a:gd name="T6" fmla="*/ 0 60000 65536"/>
              <a:gd name="T7" fmla="*/ 0 60000 65536"/>
              <a:gd name="T8" fmla="*/ 0 60000 65536"/>
            </a:gdLst>
            <a:ahLst/>
            <a:cxnLst>
              <a:cxn ang="T6">
                <a:pos x="T0" y="T1"/>
              </a:cxn>
              <a:cxn ang="T7">
                <a:pos x="T2" y="T3"/>
              </a:cxn>
              <a:cxn ang="T8">
                <a:pos x="T4" y="T5"/>
              </a:cxn>
            </a:cxnLst>
            <a:rect l="0" t="0" r="r" b="b"/>
            <a:pathLst>
              <a:path w="3" h="1588">
                <a:moveTo>
                  <a:pt x="0" y="0"/>
                </a:moveTo>
                <a:cubicBezTo>
                  <a:pt x="1" y="0"/>
                  <a:pt x="2" y="0"/>
                  <a:pt x="3" y="0"/>
                </a:cubicBezTo>
                <a:cubicBezTo>
                  <a:pt x="2" y="0"/>
                  <a:pt x="1"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6"/>
          <p:cNvSpPr/>
          <p:nvPr userDrawn="1"/>
        </p:nvSpPr>
        <p:spPr bwMode="auto">
          <a:xfrm>
            <a:off x="7648575" y="8191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7"/>
          <p:cNvSpPr>
            <a:spLocks noEditPoints="1"/>
          </p:cNvSpPr>
          <p:nvPr userDrawn="1"/>
        </p:nvSpPr>
        <p:spPr bwMode="auto">
          <a:xfrm>
            <a:off x="6710363" y="812800"/>
            <a:ext cx="1987550" cy="250825"/>
          </a:xfrm>
          <a:custGeom>
            <a:avLst/>
            <a:gdLst>
              <a:gd name="T0" fmla="*/ 2147483647 w 625"/>
              <a:gd name="T1" fmla="*/ 2147483647 h 79"/>
              <a:gd name="T2" fmla="*/ 2147483647 w 625"/>
              <a:gd name="T3" fmla="*/ 2147483647 h 79"/>
              <a:gd name="T4" fmla="*/ 2147483647 w 625"/>
              <a:gd name="T5" fmla="*/ 2147483647 h 79"/>
              <a:gd name="T6" fmla="*/ 2147483647 w 625"/>
              <a:gd name="T7" fmla="*/ 2147483647 h 79"/>
              <a:gd name="T8" fmla="*/ 2147483647 w 625"/>
              <a:gd name="T9" fmla="*/ 2147483647 h 79"/>
              <a:gd name="T10" fmla="*/ 2147483647 w 625"/>
              <a:gd name="T11" fmla="*/ 2147483647 h 79"/>
              <a:gd name="T12" fmla="*/ 2147483647 w 625"/>
              <a:gd name="T13" fmla="*/ 2147483647 h 79"/>
              <a:gd name="T14" fmla="*/ 2147483647 w 625"/>
              <a:gd name="T15" fmla="*/ 2147483647 h 79"/>
              <a:gd name="T16" fmla="*/ 2147483647 w 625"/>
              <a:gd name="T17" fmla="*/ 2147483647 h 79"/>
              <a:gd name="T18" fmla="*/ 2147483647 w 625"/>
              <a:gd name="T19" fmla="*/ 2147483647 h 79"/>
              <a:gd name="T20" fmla="*/ 2147483647 w 625"/>
              <a:gd name="T21" fmla="*/ 2147483647 h 79"/>
              <a:gd name="T22" fmla="*/ 2147483647 w 625"/>
              <a:gd name="T23" fmla="*/ 2147483647 h 79"/>
              <a:gd name="T24" fmla="*/ 2147483647 w 625"/>
              <a:gd name="T25" fmla="*/ 2147483647 h 79"/>
              <a:gd name="T26" fmla="*/ 2147483647 w 625"/>
              <a:gd name="T27" fmla="*/ 2147483647 h 79"/>
              <a:gd name="T28" fmla="*/ 2147483647 w 625"/>
              <a:gd name="T29" fmla="*/ 2147483647 h 79"/>
              <a:gd name="T30" fmla="*/ 2147483647 w 625"/>
              <a:gd name="T31" fmla="*/ 2147483647 h 79"/>
              <a:gd name="T32" fmla="*/ 2147483647 w 625"/>
              <a:gd name="T33" fmla="*/ 2147483647 h 79"/>
              <a:gd name="T34" fmla="*/ 2147483647 w 625"/>
              <a:gd name="T35" fmla="*/ 2147483647 h 79"/>
              <a:gd name="T36" fmla="*/ 2147483647 w 625"/>
              <a:gd name="T37" fmla="*/ 2147483647 h 79"/>
              <a:gd name="T38" fmla="*/ 2147483647 w 625"/>
              <a:gd name="T39" fmla="*/ 2147483647 h 79"/>
              <a:gd name="T40" fmla="*/ 2147483647 w 625"/>
              <a:gd name="T41" fmla="*/ 2147483647 h 79"/>
              <a:gd name="T42" fmla="*/ 2147483647 w 625"/>
              <a:gd name="T43" fmla="*/ 2147483647 h 79"/>
              <a:gd name="T44" fmla="*/ 2147483647 w 625"/>
              <a:gd name="T45" fmla="*/ 2147483647 h 79"/>
              <a:gd name="T46" fmla="*/ 2147483647 w 625"/>
              <a:gd name="T47" fmla="*/ 2147483647 h 79"/>
              <a:gd name="T48" fmla="*/ 2147483647 w 625"/>
              <a:gd name="T49" fmla="*/ 2147483647 h 79"/>
              <a:gd name="T50" fmla="*/ 2147483647 w 625"/>
              <a:gd name="T51" fmla="*/ 2147483647 h 79"/>
              <a:gd name="T52" fmla="*/ 2147483647 w 625"/>
              <a:gd name="T53" fmla="*/ 2147483647 h 79"/>
              <a:gd name="T54" fmla="*/ 2147483647 w 625"/>
              <a:gd name="T55" fmla="*/ 2147483647 h 79"/>
              <a:gd name="T56" fmla="*/ 2147483647 w 625"/>
              <a:gd name="T57" fmla="*/ 2147483647 h 79"/>
              <a:gd name="T58" fmla="*/ 2147483647 w 625"/>
              <a:gd name="T59" fmla="*/ 2147483647 h 79"/>
              <a:gd name="T60" fmla="*/ 2147483647 w 625"/>
              <a:gd name="T61" fmla="*/ 2147483647 h 79"/>
              <a:gd name="T62" fmla="*/ 2147483647 w 625"/>
              <a:gd name="T63" fmla="*/ 2147483647 h 79"/>
              <a:gd name="T64" fmla="*/ 2147483647 w 625"/>
              <a:gd name="T65" fmla="*/ 2147483647 h 79"/>
              <a:gd name="T66" fmla="*/ 2147483647 w 625"/>
              <a:gd name="T67" fmla="*/ 2147483647 h 79"/>
              <a:gd name="T68" fmla="*/ 2147483647 w 625"/>
              <a:gd name="T69" fmla="*/ 2147483647 h 79"/>
              <a:gd name="T70" fmla="*/ 2147483647 w 625"/>
              <a:gd name="T71" fmla="*/ 2147483647 h 79"/>
              <a:gd name="T72" fmla="*/ 2147483647 w 625"/>
              <a:gd name="T73" fmla="*/ 2147483647 h 79"/>
              <a:gd name="T74" fmla="*/ 2147483647 w 625"/>
              <a:gd name="T75" fmla="*/ 2147483647 h 79"/>
              <a:gd name="T76" fmla="*/ 2147483647 w 625"/>
              <a:gd name="T77" fmla="*/ 2147483647 h 79"/>
              <a:gd name="T78" fmla="*/ 2147483647 w 625"/>
              <a:gd name="T79" fmla="*/ 2147483647 h 79"/>
              <a:gd name="T80" fmla="*/ 2147483647 w 625"/>
              <a:gd name="T81" fmla="*/ 2147483647 h 79"/>
              <a:gd name="T82" fmla="*/ 2147483647 w 625"/>
              <a:gd name="T83" fmla="*/ 2147483647 h 79"/>
              <a:gd name="T84" fmla="*/ 2147483647 w 625"/>
              <a:gd name="T85" fmla="*/ 2147483647 h 79"/>
              <a:gd name="T86" fmla="*/ 2147483647 w 625"/>
              <a:gd name="T87" fmla="*/ 2147483647 h 79"/>
              <a:gd name="T88" fmla="*/ 2147483647 w 625"/>
              <a:gd name="T89" fmla="*/ 2147483647 h 79"/>
              <a:gd name="T90" fmla="*/ 2147483647 w 625"/>
              <a:gd name="T91" fmla="*/ 2147483647 h 79"/>
              <a:gd name="T92" fmla="*/ 2147483647 w 625"/>
              <a:gd name="T93" fmla="*/ 2147483647 h 79"/>
              <a:gd name="T94" fmla="*/ 2147483647 w 625"/>
              <a:gd name="T95" fmla="*/ 2147483647 h 79"/>
              <a:gd name="T96" fmla="*/ 2147483647 w 625"/>
              <a:gd name="T97" fmla="*/ 2147483647 h 79"/>
              <a:gd name="T98" fmla="*/ 2147483647 w 625"/>
              <a:gd name="T99" fmla="*/ 2147483647 h 79"/>
              <a:gd name="T100" fmla="*/ 2147483647 w 625"/>
              <a:gd name="T101" fmla="*/ 2147483647 h 79"/>
              <a:gd name="T102" fmla="*/ 2147483647 w 625"/>
              <a:gd name="T103" fmla="*/ 2147483647 h 79"/>
              <a:gd name="T104" fmla="*/ 2147483647 w 625"/>
              <a:gd name="T105" fmla="*/ 2147483647 h 79"/>
              <a:gd name="T106" fmla="*/ 2147483647 w 625"/>
              <a:gd name="T107" fmla="*/ 2147483647 h 79"/>
              <a:gd name="T108" fmla="*/ 2147483647 w 625"/>
              <a:gd name="T109" fmla="*/ 2147483647 h 79"/>
              <a:gd name="T110" fmla="*/ 2147483647 w 625"/>
              <a:gd name="T111" fmla="*/ 2147483647 h 79"/>
              <a:gd name="T112" fmla="*/ 2147483647 w 625"/>
              <a:gd name="T113" fmla="*/ 2147483647 h 79"/>
              <a:gd name="T114" fmla="*/ 2147483647 w 625"/>
              <a:gd name="T115" fmla="*/ 2147483647 h 7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25" h="79">
                <a:moveTo>
                  <a:pt x="621" y="11"/>
                </a:moveTo>
                <a:cubicBezTo>
                  <a:pt x="622" y="10"/>
                  <a:pt x="622" y="10"/>
                  <a:pt x="623" y="10"/>
                </a:cubicBezTo>
                <a:cubicBezTo>
                  <a:pt x="622" y="7"/>
                  <a:pt x="612" y="9"/>
                  <a:pt x="610" y="9"/>
                </a:cubicBezTo>
                <a:cubicBezTo>
                  <a:pt x="608" y="9"/>
                  <a:pt x="605" y="9"/>
                  <a:pt x="603" y="10"/>
                </a:cubicBezTo>
                <a:cubicBezTo>
                  <a:pt x="602" y="10"/>
                  <a:pt x="598" y="10"/>
                  <a:pt x="601" y="10"/>
                </a:cubicBezTo>
                <a:cubicBezTo>
                  <a:pt x="592" y="10"/>
                  <a:pt x="583" y="11"/>
                  <a:pt x="574" y="11"/>
                </a:cubicBezTo>
                <a:cubicBezTo>
                  <a:pt x="575" y="11"/>
                  <a:pt x="574" y="11"/>
                  <a:pt x="573" y="10"/>
                </a:cubicBezTo>
                <a:cubicBezTo>
                  <a:pt x="573" y="10"/>
                  <a:pt x="577" y="7"/>
                  <a:pt x="571" y="8"/>
                </a:cubicBezTo>
                <a:cubicBezTo>
                  <a:pt x="569" y="8"/>
                  <a:pt x="564" y="10"/>
                  <a:pt x="562" y="9"/>
                </a:cubicBezTo>
                <a:cubicBezTo>
                  <a:pt x="561" y="7"/>
                  <a:pt x="564" y="9"/>
                  <a:pt x="564" y="8"/>
                </a:cubicBezTo>
                <a:cubicBezTo>
                  <a:pt x="563" y="8"/>
                  <a:pt x="563" y="8"/>
                  <a:pt x="564" y="8"/>
                </a:cubicBezTo>
                <a:cubicBezTo>
                  <a:pt x="563" y="8"/>
                  <a:pt x="561" y="8"/>
                  <a:pt x="559" y="8"/>
                </a:cubicBezTo>
                <a:cubicBezTo>
                  <a:pt x="560" y="8"/>
                  <a:pt x="562" y="8"/>
                  <a:pt x="563" y="7"/>
                </a:cubicBezTo>
                <a:cubicBezTo>
                  <a:pt x="562" y="7"/>
                  <a:pt x="560" y="7"/>
                  <a:pt x="560" y="7"/>
                </a:cubicBezTo>
                <a:cubicBezTo>
                  <a:pt x="561" y="7"/>
                  <a:pt x="562" y="6"/>
                  <a:pt x="563" y="6"/>
                </a:cubicBezTo>
                <a:cubicBezTo>
                  <a:pt x="559" y="7"/>
                  <a:pt x="564" y="5"/>
                  <a:pt x="564" y="5"/>
                </a:cubicBezTo>
                <a:cubicBezTo>
                  <a:pt x="548" y="0"/>
                  <a:pt x="529" y="6"/>
                  <a:pt x="512" y="4"/>
                </a:cubicBezTo>
                <a:cubicBezTo>
                  <a:pt x="508" y="4"/>
                  <a:pt x="504" y="4"/>
                  <a:pt x="500" y="3"/>
                </a:cubicBezTo>
                <a:cubicBezTo>
                  <a:pt x="497" y="3"/>
                  <a:pt x="491" y="4"/>
                  <a:pt x="488" y="3"/>
                </a:cubicBezTo>
                <a:cubicBezTo>
                  <a:pt x="483" y="2"/>
                  <a:pt x="476" y="2"/>
                  <a:pt x="471" y="3"/>
                </a:cubicBezTo>
                <a:cubicBezTo>
                  <a:pt x="463" y="4"/>
                  <a:pt x="455" y="2"/>
                  <a:pt x="447" y="3"/>
                </a:cubicBezTo>
                <a:cubicBezTo>
                  <a:pt x="440" y="3"/>
                  <a:pt x="432" y="4"/>
                  <a:pt x="424" y="4"/>
                </a:cubicBezTo>
                <a:cubicBezTo>
                  <a:pt x="420" y="4"/>
                  <a:pt x="416" y="4"/>
                  <a:pt x="412" y="3"/>
                </a:cubicBezTo>
                <a:cubicBezTo>
                  <a:pt x="412" y="3"/>
                  <a:pt x="407" y="1"/>
                  <a:pt x="409" y="3"/>
                </a:cubicBezTo>
                <a:cubicBezTo>
                  <a:pt x="393" y="1"/>
                  <a:pt x="377" y="5"/>
                  <a:pt x="360" y="3"/>
                </a:cubicBezTo>
                <a:cubicBezTo>
                  <a:pt x="353" y="3"/>
                  <a:pt x="345" y="2"/>
                  <a:pt x="338" y="2"/>
                </a:cubicBezTo>
                <a:cubicBezTo>
                  <a:pt x="324" y="2"/>
                  <a:pt x="309" y="6"/>
                  <a:pt x="295" y="2"/>
                </a:cubicBezTo>
                <a:cubicBezTo>
                  <a:pt x="295" y="2"/>
                  <a:pt x="295" y="2"/>
                  <a:pt x="295" y="2"/>
                </a:cubicBezTo>
                <a:cubicBezTo>
                  <a:pt x="280" y="2"/>
                  <a:pt x="264" y="4"/>
                  <a:pt x="249" y="3"/>
                </a:cubicBezTo>
                <a:cubicBezTo>
                  <a:pt x="249" y="3"/>
                  <a:pt x="249" y="3"/>
                  <a:pt x="250" y="3"/>
                </a:cubicBezTo>
                <a:cubicBezTo>
                  <a:pt x="238" y="3"/>
                  <a:pt x="226" y="4"/>
                  <a:pt x="214" y="4"/>
                </a:cubicBezTo>
                <a:cubicBezTo>
                  <a:pt x="207" y="4"/>
                  <a:pt x="201" y="3"/>
                  <a:pt x="194" y="3"/>
                </a:cubicBezTo>
                <a:cubicBezTo>
                  <a:pt x="191" y="3"/>
                  <a:pt x="188" y="3"/>
                  <a:pt x="185" y="3"/>
                </a:cubicBezTo>
                <a:cubicBezTo>
                  <a:pt x="184" y="3"/>
                  <a:pt x="183" y="4"/>
                  <a:pt x="181" y="4"/>
                </a:cubicBezTo>
                <a:cubicBezTo>
                  <a:pt x="178" y="4"/>
                  <a:pt x="177" y="4"/>
                  <a:pt x="179" y="5"/>
                </a:cubicBezTo>
                <a:cubicBezTo>
                  <a:pt x="178" y="5"/>
                  <a:pt x="174" y="6"/>
                  <a:pt x="173" y="5"/>
                </a:cubicBezTo>
                <a:cubicBezTo>
                  <a:pt x="175" y="5"/>
                  <a:pt x="176" y="4"/>
                  <a:pt x="178" y="4"/>
                </a:cubicBezTo>
                <a:cubicBezTo>
                  <a:pt x="171" y="5"/>
                  <a:pt x="164" y="5"/>
                  <a:pt x="158" y="5"/>
                </a:cubicBezTo>
                <a:cubicBezTo>
                  <a:pt x="152" y="5"/>
                  <a:pt x="140" y="7"/>
                  <a:pt x="135" y="4"/>
                </a:cubicBezTo>
                <a:cubicBezTo>
                  <a:pt x="137" y="4"/>
                  <a:pt x="140" y="4"/>
                  <a:pt x="142" y="4"/>
                </a:cubicBezTo>
                <a:cubicBezTo>
                  <a:pt x="132" y="4"/>
                  <a:pt x="118" y="3"/>
                  <a:pt x="110" y="4"/>
                </a:cubicBezTo>
                <a:cubicBezTo>
                  <a:pt x="114" y="5"/>
                  <a:pt x="118" y="4"/>
                  <a:pt x="122" y="5"/>
                </a:cubicBezTo>
                <a:cubicBezTo>
                  <a:pt x="118" y="5"/>
                  <a:pt x="114" y="5"/>
                  <a:pt x="110" y="5"/>
                </a:cubicBezTo>
                <a:cubicBezTo>
                  <a:pt x="111" y="5"/>
                  <a:pt x="111" y="5"/>
                  <a:pt x="111" y="6"/>
                </a:cubicBezTo>
                <a:cubicBezTo>
                  <a:pt x="108" y="6"/>
                  <a:pt x="111" y="7"/>
                  <a:pt x="107" y="7"/>
                </a:cubicBezTo>
                <a:cubicBezTo>
                  <a:pt x="108" y="8"/>
                  <a:pt x="102" y="8"/>
                  <a:pt x="101" y="8"/>
                </a:cubicBezTo>
                <a:cubicBezTo>
                  <a:pt x="103" y="8"/>
                  <a:pt x="99" y="10"/>
                  <a:pt x="98" y="8"/>
                </a:cubicBezTo>
                <a:cubicBezTo>
                  <a:pt x="103" y="8"/>
                  <a:pt x="101" y="8"/>
                  <a:pt x="99" y="7"/>
                </a:cubicBezTo>
                <a:cubicBezTo>
                  <a:pt x="99" y="8"/>
                  <a:pt x="99" y="8"/>
                  <a:pt x="98" y="8"/>
                </a:cubicBezTo>
                <a:cubicBezTo>
                  <a:pt x="95" y="9"/>
                  <a:pt x="93" y="9"/>
                  <a:pt x="92" y="9"/>
                </a:cubicBezTo>
                <a:cubicBezTo>
                  <a:pt x="91" y="9"/>
                  <a:pt x="90" y="8"/>
                  <a:pt x="90" y="8"/>
                </a:cubicBezTo>
                <a:cubicBezTo>
                  <a:pt x="91" y="8"/>
                  <a:pt x="92" y="8"/>
                  <a:pt x="93" y="8"/>
                </a:cubicBezTo>
                <a:cubicBezTo>
                  <a:pt x="95" y="7"/>
                  <a:pt x="98" y="7"/>
                  <a:pt x="99" y="6"/>
                </a:cubicBezTo>
                <a:cubicBezTo>
                  <a:pt x="97" y="6"/>
                  <a:pt x="92" y="8"/>
                  <a:pt x="91" y="7"/>
                </a:cubicBezTo>
                <a:cubicBezTo>
                  <a:pt x="92" y="7"/>
                  <a:pt x="93" y="6"/>
                  <a:pt x="94" y="6"/>
                </a:cubicBezTo>
                <a:cubicBezTo>
                  <a:pt x="81" y="6"/>
                  <a:pt x="67" y="5"/>
                  <a:pt x="54" y="6"/>
                </a:cubicBezTo>
                <a:cubicBezTo>
                  <a:pt x="51" y="6"/>
                  <a:pt x="48" y="6"/>
                  <a:pt x="45" y="6"/>
                </a:cubicBezTo>
                <a:cubicBezTo>
                  <a:pt x="44" y="6"/>
                  <a:pt x="36" y="4"/>
                  <a:pt x="39" y="6"/>
                </a:cubicBezTo>
                <a:cubicBezTo>
                  <a:pt x="34" y="6"/>
                  <a:pt x="32" y="12"/>
                  <a:pt x="30" y="16"/>
                </a:cubicBezTo>
                <a:cubicBezTo>
                  <a:pt x="29" y="18"/>
                  <a:pt x="25" y="28"/>
                  <a:pt x="22" y="28"/>
                </a:cubicBezTo>
                <a:cubicBezTo>
                  <a:pt x="22" y="28"/>
                  <a:pt x="23" y="29"/>
                  <a:pt x="24" y="29"/>
                </a:cubicBezTo>
                <a:cubicBezTo>
                  <a:pt x="21" y="29"/>
                  <a:pt x="21" y="30"/>
                  <a:pt x="22" y="31"/>
                </a:cubicBezTo>
                <a:cubicBezTo>
                  <a:pt x="19" y="31"/>
                  <a:pt x="19" y="33"/>
                  <a:pt x="21" y="34"/>
                </a:cubicBezTo>
                <a:cubicBezTo>
                  <a:pt x="18" y="34"/>
                  <a:pt x="15" y="35"/>
                  <a:pt x="17" y="37"/>
                </a:cubicBezTo>
                <a:cubicBezTo>
                  <a:pt x="13" y="35"/>
                  <a:pt x="16" y="37"/>
                  <a:pt x="16" y="38"/>
                </a:cubicBezTo>
                <a:cubicBezTo>
                  <a:pt x="15" y="38"/>
                  <a:pt x="14" y="37"/>
                  <a:pt x="12" y="38"/>
                </a:cubicBezTo>
                <a:cubicBezTo>
                  <a:pt x="13" y="38"/>
                  <a:pt x="14" y="38"/>
                  <a:pt x="15" y="39"/>
                </a:cubicBezTo>
                <a:cubicBezTo>
                  <a:pt x="14" y="39"/>
                  <a:pt x="9" y="39"/>
                  <a:pt x="11" y="40"/>
                </a:cubicBezTo>
                <a:cubicBezTo>
                  <a:pt x="5" y="40"/>
                  <a:pt x="12" y="40"/>
                  <a:pt x="9" y="41"/>
                </a:cubicBezTo>
                <a:cubicBezTo>
                  <a:pt x="12" y="41"/>
                  <a:pt x="8" y="44"/>
                  <a:pt x="7" y="45"/>
                </a:cubicBezTo>
                <a:cubicBezTo>
                  <a:pt x="11" y="44"/>
                  <a:pt x="8" y="45"/>
                  <a:pt x="9" y="46"/>
                </a:cubicBezTo>
                <a:cubicBezTo>
                  <a:pt x="7" y="46"/>
                  <a:pt x="3" y="47"/>
                  <a:pt x="7" y="48"/>
                </a:cubicBezTo>
                <a:cubicBezTo>
                  <a:pt x="5" y="49"/>
                  <a:pt x="2" y="51"/>
                  <a:pt x="6" y="51"/>
                </a:cubicBezTo>
                <a:cubicBezTo>
                  <a:pt x="4" y="52"/>
                  <a:pt x="4" y="52"/>
                  <a:pt x="2" y="54"/>
                </a:cubicBezTo>
                <a:cubicBezTo>
                  <a:pt x="4" y="54"/>
                  <a:pt x="6" y="54"/>
                  <a:pt x="7" y="54"/>
                </a:cubicBezTo>
                <a:cubicBezTo>
                  <a:pt x="5" y="55"/>
                  <a:pt x="2" y="54"/>
                  <a:pt x="5" y="56"/>
                </a:cubicBezTo>
                <a:cubicBezTo>
                  <a:pt x="4" y="56"/>
                  <a:pt x="3" y="56"/>
                  <a:pt x="3" y="56"/>
                </a:cubicBezTo>
                <a:cubicBezTo>
                  <a:pt x="2" y="56"/>
                  <a:pt x="1" y="57"/>
                  <a:pt x="0" y="58"/>
                </a:cubicBezTo>
                <a:cubicBezTo>
                  <a:pt x="8" y="59"/>
                  <a:pt x="7" y="59"/>
                  <a:pt x="15" y="60"/>
                </a:cubicBezTo>
                <a:cubicBezTo>
                  <a:pt x="15" y="62"/>
                  <a:pt x="12" y="67"/>
                  <a:pt x="15" y="68"/>
                </a:cubicBezTo>
                <a:cubicBezTo>
                  <a:pt x="14" y="67"/>
                  <a:pt x="14" y="68"/>
                  <a:pt x="13" y="69"/>
                </a:cubicBezTo>
                <a:cubicBezTo>
                  <a:pt x="14" y="69"/>
                  <a:pt x="14" y="69"/>
                  <a:pt x="15" y="69"/>
                </a:cubicBezTo>
                <a:cubicBezTo>
                  <a:pt x="13" y="69"/>
                  <a:pt x="13" y="69"/>
                  <a:pt x="12" y="70"/>
                </a:cubicBezTo>
                <a:cubicBezTo>
                  <a:pt x="14" y="70"/>
                  <a:pt x="14" y="71"/>
                  <a:pt x="12" y="71"/>
                </a:cubicBezTo>
                <a:cubicBezTo>
                  <a:pt x="14" y="71"/>
                  <a:pt x="19" y="71"/>
                  <a:pt x="20" y="73"/>
                </a:cubicBezTo>
                <a:cubicBezTo>
                  <a:pt x="18" y="74"/>
                  <a:pt x="17" y="74"/>
                  <a:pt x="15" y="75"/>
                </a:cubicBezTo>
                <a:cubicBezTo>
                  <a:pt x="22" y="74"/>
                  <a:pt x="37" y="73"/>
                  <a:pt x="44" y="73"/>
                </a:cubicBezTo>
                <a:cubicBezTo>
                  <a:pt x="53" y="73"/>
                  <a:pt x="62" y="73"/>
                  <a:pt x="71" y="73"/>
                </a:cubicBezTo>
                <a:cubicBezTo>
                  <a:pt x="86" y="73"/>
                  <a:pt x="102" y="73"/>
                  <a:pt x="118" y="74"/>
                </a:cubicBezTo>
                <a:cubicBezTo>
                  <a:pt x="128" y="74"/>
                  <a:pt x="138" y="76"/>
                  <a:pt x="148" y="75"/>
                </a:cubicBezTo>
                <a:cubicBezTo>
                  <a:pt x="150" y="75"/>
                  <a:pt x="166" y="72"/>
                  <a:pt x="166" y="73"/>
                </a:cubicBezTo>
                <a:cubicBezTo>
                  <a:pt x="165" y="73"/>
                  <a:pt x="166" y="74"/>
                  <a:pt x="168" y="74"/>
                </a:cubicBezTo>
                <a:cubicBezTo>
                  <a:pt x="168" y="73"/>
                  <a:pt x="169" y="73"/>
                  <a:pt x="169" y="73"/>
                </a:cubicBezTo>
                <a:cubicBezTo>
                  <a:pt x="170" y="73"/>
                  <a:pt x="169" y="74"/>
                  <a:pt x="168" y="74"/>
                </a:cubicBezTo>
                <a:cubicBezTo>
                  <a:pt x="168" y="74"/>
                  <a:pt x="168" y="74"/>
                  <a:pt x="168" y="74"/>
                </a:cubicBezTo>
                <a:cubicBezTo>
                  <a:pt x="173" y="75"/>
                  <a:pt x="187" y="70"/>
                  <a:pt x="191" y="73"/>
                </a:cubicBezTo>
                <a:cubicBezTo>
                  <a:pt x="191" y="73"/>
                  <a:pt x="190" y="73"/>
                  <a:pt x="189" y="73"/>
                </a:cubicBezTo>
                <a:cubicBezTo>
                  <a:pt x="191" y="75"/>
                  <a:pt x="193" y="75"/>
                  <a:pt x="196" y="74"/>
                </a:cubicBezTo>
                <a:cubicBezTo>
                  <a:pt x="197" y="73"/>
                  <a:pt x="204" y="73"/>
                  <a:pt x="202" y="73"/>
                </a:cubicBezTo>
                <a:cubicBezTo>
                  <a:pt x="203" y="73"/>
                  <a:pt x="205" y="73"/>
                  <a:pt x="206" y="74"/>
                </a:cubicBezTo>
                <a:cubicBezTo>
                  <a:pt x="206" y="74"/>
                  <a:pt x="206" y="73"/>
                  <a:pt x="206" y="73"/>
                </a:cubicBezTo>
                <a:cubicBezTo>
                  <a:pt x="205" y="73"/>
                  <a:pt x="204" y="73"/>
                  <a:pt x="204" y="73"/>
                </a:cubicBezTo>
                <a:cubicBezTo>
                  <a:pt x="206" y="71"/>
                  <a:pt x="210" y="74"/>
                  <a:pt x="207" y="75"/>
                </a:cubicBezTo>
                <a:cubicBezTo>
                  <a:pt x="208" y="75"/>
                  <a:pt x="209" y="75"/>
                  <a:pt x="211" y="74"/>
                </a:cubicBezTo>
                <a:cubicBezTo>
                  <a:pt x="208" y="75"/>
                  <a:pt x="211" y="74"/>
                  <a:pt x="212" y="73"/>
                </a:cubicBezTo>
                <a:cubicBezTo>
                  <a:pt x="214" y="73"/>
                  <a:pt x="216" y="73"/>
                  <a:pt x="217" y="73"/>
                </a:cubicBezTo>
                <a:cubicBezTo>
                  <a:pt x="217" y="75"/>
                  <a:pt x="222" y="74"/>
                  <a:pt x="220" y="73"/>
                </a:cubicBezTo>
                <a:cubicBezTo>
                  <a:pt x="221" y="72"/>
                  <a:pt x="228" y="74"/>
                  <a:pt x="230" y="73"/>
                </a:cubicBezTo>
                <a:cubicBezTo>
                  <a:pt x="236" y="72"/>
                  <a:pt x="243" y="73"/>
                  <a:pt x="249" y="73"/>
                </a:cubicBezTo>
                <a:cubicBezTo>
                  <a:pt x="246" y="74"/>
                  <a:pt x="248" y="75"/>
                  <a:pt x="249" y="74"/>
                </a:cubicBezTo>
                <a:cubicBezTo>
                  <a:pt x="249" y="73"/>
                  <a:pt x="250" y="72"/>
                  <a:pt x="252" y="73"/>
                </a:cubicBezTo>
                <a:cubicBezTo>
                  <a:pt x="255" y="73"/>
                  <a:pt x="256" y="72"/>
                  <a:pt x="255" y="74"/>
                </a:cubicBezTo>
                <a:cubicBezTo>
                  <a:pt x="255" y="74"/>
                  <a:pt x="267" y="71"/>
                  <a:pt x="268" y="73"/>
                </a:cubicBezTo>
                <a:cubicBezTo>
                  <a:pt x="268" y="73"/>
                  <a:pt x="264" y="74"/>
                  <a:pt x="264" y="74"/>
                </a:cubicBezTo>
                <a:cubicBezTo>
                  <a:pt x="266" y="74"/>
                  <a:pt x="270" y="73"/>
                  <a:pt x="273" y="74"/>
                </a:cubicBezTo>
                <a:cubicBezTo>
                  <a:pt x="271" y="74"/>
                  <a:pt x="268" y="74"/>
                  <a:pt x="266" y="75"/>
                </a:cubicBezTo>
                <a:cubicBezTo>
                  <a:pt x="267" y="75"/>
                  <a:pt x="271" y="75"/>
                  <a:pt x="271" y="74"/>
                </a:cubicBezTo>
                <a:cubicBezTo>
                  <a:pt x="271" y="75"/>
                  <a:pt x="269" y="75"/>
                  <a:pt x="268" y="76"/>
                </a:cubicBezTo>
                <a:cubicBezTo>
                  <a:pt x="270" y="76"/>
                  <a:pt x="274" y="75"/>
                  <a:pt x="276" y="74"/>
                </a:cubicBezTo>
                <a:cubicBezTo>
                  <a:pt x="276" y="74"/>
                  <a:pt x="274" y="74"/>
                  <a:pt x="274" y="74"/>
                </a:cubicBezTo>
                <a:cubicBezTo>
                  <a:pt x="276" y="74"/>
                  <a:pt x="279" y="72"/>
                  <a:pt x="281" y="73"/>
                </a:cubicBezTo>
                <a:cubicBezTo>
                  <a:pt x="278" y="73"/>
                  <a:pt x="283" y="75"/>
                  <a:pt x="280" y="76"/>
                </a:cubicBezTo>
                <a:cubicBezTo>
                  <a:pt x="284" y="75"/>
                  <a:pt x="289" y="74"/>
                  <a:pt x="293" y="74"/>
                </a:cubicBezTo>
                <a:cubicBezTo>
                  <a:pt x="293" y="74"/>
                  <a:pt x="292" y="74"/>
                  <a:pt x="291" y="74"/>
                </a:cubicBezTo>
                <a:cubicBezTo>
                  <a:pt x="291" y="75"/>
                  <a:pt x="292" y="75"/>
                  <a:pt x="292" y="75"/>
                </a:cubicBezTo>
                <a:cubicBezTo>
                  <a:pt x="289" y="77"/>
                  <a:pt x="292" y="76"/>
                  <a:pt x="295" y="76"/>
                </a:cubicBezTo>
                <a:cubicBezTo>
                  <a:pt x="291" y="75"/>
                  <a:pt x="298" y="75"/>
                  <a:pt x="299" y="74"/>
                </a:cubicBezTo>
                <a:cubicBezTo>
                  <a:pt x="297" y="74"/>
                  <a:pt x="296" y="74"/>
                  <a:pt x="295" y="74"/>
                </a:cubicBezTo>
                <a:cubicBezTo>
                  <a:pt x="296" y="74"/>
                  <a:pt x="301" y="74"/>
                  <a:pt x="301" y="74"/>
                </a:cubicBezTo>
                <a:cubicBezTo>
                  <a:pt x="300" y="74"/>
                  <a:pt x="300" y="74"/>
                  <a:pt x="300" y="74"/>
                </a:cubicBezTo>
                <a:cubicBezTo>
                  <a:pt x="301" y="74"/>
                  <a:pt x="303" y="74"/>
                  <a:pt x="304" y="75"/>
                </a:cubicBezTo>
                <a:cubicBezTo>
                  <a:pt x="306" y="75"/>
                  <a:pt x="309" y="74"/>
                  <a:pt x="312" y="75"/>
                </a:cubicBezTo>
                <a:cubicBezTo>
                  <a:pt x="312" y="74"/>
                  <a:pt x="310" y="74"/>
                  <a:pt x="310" y="74"/>
                </a:cubicBezTo>
                <a:cubicBezTo>
                  <a:pt x="311" y="74"/>
                  <a:pt x="317" y="74"/>
                  <a:pt x="317" y="75"/>
                </a:cubicBezTo>
                <a:cubicBezTo>
                  <a:pt x="317" y="74"/>
                  <a:pt x="318" y="74"/>
                  <a:pt x="319" y="74"/>
                </a:cubicBezTo>
                <a:cubicBezTo>
                  <a:pt x="319" y="74"/>
                  <a:pt x="319" y="75"/>
                  <a:pt x="320" y="75"/>
                </a:cubicBezTo>
                <a:cubicBezTo>
                  <a:pt x="320" y="75"/>
                  <a:pt x="317" y="75"/>
                  <a:pt x="318" y="76"/>
                </a:cubicBezTo>
                <a:cubicBezTo>
                  <a:pt x="318" y="76"/>
                  <a:pt x="320" y="74"/>
                  <a:pt x="320" y="75"/>
                </a:cubicBezTo>
                <a:cubicBezTo>
                  <a:pt x="320" y="76"/>
                  <a:pt x="319" y="76"/>
                  <a:pt x="318" y="76"/>
                </a:cubicBezTo>
                <a:cubicBezTo>
                  <a:pt x="321" y="76"/>
                  <a:pt x="323" y="76"/>
                  <a:pt x="326" y="76"/>
                </a:cubicBezTo>
                <a:cubicBezTo>
                  <a:pt x="327" y="76"/>
                  <a:pt x="336" y="75"/>
                  <a:pt x="331" y="75"/>
                </a:cubicBezTo>
                <a:cubicBezTo>
                  <a:pt x="332" y="75"/>
                  <a:pt x="335" y="74"/>
                  <a:pt x="336" y="74"/>
                </a:cubicBezTo>
                <a:cubicBezTo>
                  <a:pt x="336" y="74"/>
                  <a:pt x="336" y="74"/>
                  <a:pt x="337" y="74"/>
                </a:cubicBezTo>
                <a:cubicBezTo>
                  <a:pt x="337" y="74"/>
                  <a:pt x="336" y="74"/>
                  <a:pt x="336" y="74"/>
                </a:cubicBezTo>
                <a:cubicBezTo>
                  <a:pt x="336" y="74"/>
                  <a:pt x="336" y="75"/>
                  <a:pt x="336" y="75"/>
                </a:cubicBezTo>
                <a:cubicBezTo>
                  <a:pt x="337" y="74"/>
                  <a:pt x="338" y="74"/>
                  <a:pt x="338" y="75"/>
                </a:cubicBezTo>
                <a:cubicBezTo>
                  <a:pt x="337" y="75"/>
                  <a:pt x="339" y="75"/>
                  <a:pt x="340" y="75"/>
                </a:cubicBezTo>
                <a:cubicBezTo>
                  <a:pt x="338" y="75"/>
                  <a:pt x="340" y="75"/>
                  <a:pt x="341" y="75"/>
                </a:cubicBezTo>
                <a:cubicBezTo>
                  <a:pt x="341" y="75"/>
                  <a:pt x="343" y="75"/>
                  <a:pt x="341" y="76"/>
                </a:cubicBezTo>
                <a:cubicBezTo>
                  <a:pt x="342" y="76"/>
                  <a:pt x="342" y="76"/>
                  <a:pt x="343" y="76"/>
                </a:cubicBezTo>
                <a:cubicBezTo>
                  <a:pt x="343" y="75"/>
                  <a:pt x="344" y="75"/>
                  <a:pt x="344" y="75"/>
                </a:cubicBezTo>
                <a:cubicBezTo>
                  <a:pt x="344" y="76"/>
                  <a:pt x="343" y="76"/>
                  <a:pt x="343" y="76"/>
                </a:cubicBezTo>
                <a:cubicBezTo>
                  <a:pt x="342" y="76"/>
                  <a:pt x="341" y="77"/>
                  <a:pt x="342" y="77"/>
                </a:cubicBezTo>
                <a:cubicBezTo>
                  <a:pt x="344" y="77"/>
                  <a:pt x="348" y="75"/>
                  <a:pt x="350" y="76"/>
                </a:cubicBezTo>
                <a:cubicBezTo>
                  <a:pt x="351" y="77"/>
                  <a:pt x="350" y="77"/>
                  <a:pt x="350" y="77"/>
                </a:cubicBezTo>
                <a:cubicBezTo>
                  <a:pt x="351" y="77"/>
                  <a:pt x="361" y="75"/>
                  <a:pt x="362" y="77"/>
                </a:cubicBezTo>
                <a:cubicBezTo>
                  <a:pt x="359" y="76"/>
                  <a:pt x="363" y="78"/>
                  <a:pt x="363" y="78"/>
                </a:cubicBezTo>
                <a:cubicBezTo>
                  <a:pt x="364" y="78"/>
                  <a:pt x="365" y="78"/>
                  <a:pt x="366" y="78"/>
                </a:cubicBezTo>
                <a:cubicBezTo>
                  <a:pt x="366" y="77"/>
                  <a:pt x="366" y="77"/>
                  <a:pt x="366" y="77"/>
                </a:cubicBezTo>
                <a:cubicBezTo>
                  <a:pt x="364" y="76"/>
                  <a:pt x="364" y="76"/>
                  <a:pt x="365" y="76"/>
                </a:cubicBezTo>
                <a:cubicBezTo>
                  <a:pt x="365" y="76"/>
                  <a:pt x="365" y="75"/>
                  <a:pt x="364" y="75"/>
                </a:cubicBezTo>
                <a:cubicBezTo>
                  <a:pt x="367" y="75"/>
                  <a:pt x="368" y="77"/>
                  <a:pt x="370" y="75"/>
                </a:cubicBezTo>
                <a:cubicBezTo>
                  <a:pt x="369" y="75"/>
                  <a:pt x="369" y="75"/>
                  <a:pt x="368" y="75"/>
                </a:cubicBezTo>
                <a:cubicBezTo>
                  <a:pt x="371" y="75"/>
                  <a:pt x="371" y="75"/>
                  <a:pt x="371" y="75"/>
                </a:cubicBezTo>
                <a:cubicBezTo>
                  <a:pt x="371" y="75"/>
                  <a:pt x="371" y="76"/>
                  <a:pt x="371" y="77"/>
                </a:cubicBezTo>
                <a:cubicBezTo>
                  <a:pt x="371" y="77"/>
                  <a:pt x="372" y="77"/>
                  <a:pt x="372" y="77"/>
                </a:cubicBezTo>
                <a:cubicBezTo>
                  <a:pt x="372" y="77"/>
                  <a:pt x="372" y="77"/>
                  <a:pt x="373" y="77"/>
                </a:cubicBezTo>
                <a:cubicBezTo>
                  <a:pt x="373" y="77"/>
                  <a:pt x="372" y="77"/>
                  <a:pt x="372" y="77"/>
                </a:cubicBezTo>
                <a:cubicBezTo>
                  <a:pt x="373" y="77"/>
                  <a:pt x="375" y="79"/>
                  <a:pt x="377" y="79"/>
                </a:cubicBezTo>
                <a:cubicBezTo>
                  <a:pt x="376" y="78"/>
                  <a:pt x="376" y="78"/>
                  <a:pt x="376" y="78"/>
                </a:cubicBezTo>
                <a:cubicBezTo>
                  <a:pt x="377" y="78"/>
                  <a:pt x="379" y="77"/>
                  <a:pt x="380" y="77"/>
                </a:cubicBezTo>
                <a:cubicBezTo>
                  <a:pt x="381" y="76"/>
                  <a:pt x="383" y="75"/>
                  <a:pt x="385" y="75"/>
                </a:cubicBezTo>
                <a:cubicBezTo>
                  <a:pt x="384" y="77"/>
                  <a:pt x="385" y="75"/>
                  <a:pt x="383" y="76"/>
                </a:cubicBezTo>
                <a:cubicBezTo>
                  <a:pt x="385" y="75"/>
                  <a:pt x="389" y="75"/>
                  <a:pt x="391" y="75"/>
                </a:cubicBezTo>
                <a:cubicBezTo>
                  <a:pt x="392" y="76"/>
                  <a:pt x="392" y="76"/>
                  <a:pt x="390" y="76"/>
                </a:cubicBezTo>
                <a:cubicBezTo>
                  <a:pt x="391" y="76"/>
                  <a:pt x="391" y="77"/>
                  <a:pt x="391" y="77"/>
                </a:cubicBezTo>
                <a:cubicBezTo>
                  <a:pt x="392" y="77"/>
                  <a:pt x="400" y="75"/>
                  <a:pt x="403" y="75"/>
                </a:cubicBezTo>
                <a:cubicBezTo>
                  <a:pt x="404" y="75"/>
                  <a:pt x="405" y="75"/>
                  <a:pt x="406" y="74"/>
                </a:cubicBezTo>
                <a:cubicBezTo>
                  <a:pt x="405" y="75"/>
                  <a:pt x="405" y="75"/>
                  <a:pt x="405" y="75"/>
                </a:cubicBezTo>
                <a:cubicBezTo>
                  <a:pt x="406" y="75"/>
                  <a:pt x="407" y="75"/>
                  <a:pt x="408" y="75"/>
                </a:cubicBezTo>
                <a:cubicBezTo>
                  <a:pt x="407" y="75"/>
                  <a:pt x="407" y="76"/>
                  <a:pt x="407" y="76"/>
                </a:cubicBezTo>
                <a:cubicBezTo>
                  <a:pt x="408" y="76"/>
                  <a:pt x="409" y="76"/>
                  <a:pt x="411" y="76"/>
                </a:cubicBezTo>
                <a:cubicBezTo>
                  <a:pt x="410" y="76"/>
                  <a:pt x="406" y="75"/>
                  <a:pt x="406" y="77"/>
                </a:cubicBezTo>
                <a:cubicBezTo>
                  <a:pt x="407" y="76"/>
                  <a:pt x="409" y="76"/>
                  <a:pt x="410" y="76"/>
                </a:cubicBezTo>
                <a:cubicBezTo>
                  <a:pt x="414" y="76"/>
                  <a:pt x="419" y="75"/>
                  <a:pt x="422" y="76"/>
                </a:cubicBezTo>
                <a:cubicBezTo>
                  <a:pt x="422" y="76"/>
                  <a:pt x="424" y="76"/>
                  <a:pt x="426" y="76"/>
                </a:cubicBezTo>
                <a:cubicBezTo>
                  <a:pt x="431" y="75"/>
                  <a:pt x="424" y="76"/>
                  <a:pt x="430" y="76"/>
                </a:cubicBezTo>
                <a:cubicBezTo>
                  <a:pt x="429" y="76"/>
                  <a:pt x="429" y="76"/>
                  <a:pt x="428" y="76"/>
                </a:cubicBezTo>
                <a:cubicBezTo>
                  <a:pt x="429" y="76"/>
                  <a:pt x="430" y="76"/>
                  <a:pt x="431" y="76"/>
                </a:cubicBezTo>
                <a:cubicBezTo>
                  <a:pt x="431" y="76"/>
                  <a:pt x="432" y="76"/>
                  <a:pt x="432" y="76"/>
                </a:cubicBezTo>
                <a:cubicBezTo>
                  <a:pt x="432" y="76"/>
                  <a:pt x="431" y="76"/>
                  <a:pt x="431" y="76"/>
                </a:cubicBezTo>
                <a:cubicBezTo>
                  <a:pt x="431" y="76"/>
                  <a:pt x="431" y="76"/>
                  <a:pt x="430" y="76"/>
                </a:cubicBezTo>
                <a:cubicBezTo>
                  <a:pt x="435" y="78"/>
                  <a:pt x="444" y="76"/>
                  <a:pt x="449" y="76"/>
                </a:cubicBezTo>
                <a:cubicBezTo>
                  <a:pt x="458" y="76"/>
                  <a:pt x="467" y="76"/>
                  <a:pt x="476" y="76"/>
                </a:cubicBezTo>
                <a:cubicBezTo>
                  <a:pt x="485" y="76"/>
                  <a:pt x="494" y="76"/>
                  <a:pt x="503" y="76"/>
                </a:cubicBezTo>
                <a:cubicBezTo>
                  <a:pt x="509" y="76"/>
                  <a:pt x="520" y="74"/>
                  <a:pt x="526" y="76"/>
                </a:cubicBezTo>
                <a:cubicBezTo>
                  <a:pt x="525" y="76"/>
                  <a:pt x="526" y="75"/>
                  <a:pt x="527" y="76"/>
                </a:cubicBezTo>
                <a:cubicBezTo>
                  <a:pt x="528" y="76"/>
                  <a:pt x="531" y="76"/>
                  <a:pt x="533" y="76"/>
                </a:cubicBezTo>
                <a:cubicBezTo>
                  <a:pt x="535" y="76"/>
                  <a:pt x="537" y="77"/>
                  <a:pt x="540" y="77"/>
                </a:cubicBezTo>
                <a:cubicBezTo>
                  <a:pt x="542" y="76"/>
                  <a:pt x="544" y="75"/>
                  <a:pt x="547" y="76"/>
                </a:cubicBezTo>
                <a:cubicBezTo>
                  <a:pt x="543" y="76"/>
                  <a:pt x="549" y="77"/>
                  <a:pt x="549" y="76"/>
                </a:cubicBezTo>
                <a:cubicBezTo>
                  <a:pt x="548" y="76"/>
                  <a:pt x="547" y="76"/>
                  <a:pt x="546" y="76"/>
                </a:cubicBezTo>
                <a:cubicBezTo>
                  <a:pt x="549" y="76"/>
                  <a:pt x="551" y="76"/>
                  <a:pt x="553" y="75"/>
                </a:cubicBezTo>
                <a:cubicBezTo>
                  <a:pt x="553" y="76"/>
                  <a:pt x="553" y="76"/>
                  <a:pt x="552" y="76"/>
                </a:cubicBezTo>
                <a:cubicBezTo>
                  <a:pt x="553" y="77"/>
                  <a:pt x="564" y="75"/>
                  <a:pt x="566" y="76"/>
                </a:cubicBezTo>
                <a:cubicBezTo>
                  <a:pt x="567" y="76"/>
                  <a:pt x="568" y="75"/>
                  <a:pt x="567" y="75"/>
                </a:cubicBezTo>
                <a:cubicBezTo>
                  <a:pt x="568" y="75"/>
                  <a:pt x="570" y="74"/>
                  <a:pt x="569" y="75"/>
                </a:cubicBezTo>
                <a:cubicBezTo>
                  <a:pt x="570" y="75"/>
                  <a:pt x="570" y="74"/>
                  <a:pt x="570" y="74"/>
                </a:cubicBezTo>
                <a:cubicBezTo>
                  <a:pt x="567" y="74"/>
                  <a:pt x="568" y="74"/>
                  <a:pt x="569" y="73"/>
                </a:cubicBezTo>
                <a:cubicBezTo>
                  <a:pt x="569" y="74"/>
                  <a:pt x="566" y="72"/>
                  <a:pt x="567" y="71"/>
                </a:cubicBezTo>
                <a:cubicBezTo>
                  <a:pt x="567" y="71"/>
                  <a:pt x="567" y="71"/>
                  <a:pt x="567" y="72"/>
                </a:cubicBezTo>
                <a:cubicBezTo>
                  <a:pt x="568" y="71"/>
                  <a:pt x="574" y="72"/>
                  <a:pt x="575" y="70"/>
                </a:cubicBezTo>
                <a:cubicBezTo>
                  <a:pt x="574" y="70"/>
                  <a:pt x="569" y="71"/>
                  <a:pt x="568" y="70"/>
                </a:cubicBezTo>
                <a:cubicBezTo>
                  <a:pt x="569" y="69"/>
                  <a:pt x="572" y="67"/>
                  <a:pt x="573" y="68"/>
                </a:cubicBezTo>
                <a:cubicBezTo>
                  <a:pt x="573" y="68"/>
                  <a:pt x="573" y="69"/>
                  <a:pt x="572" y="69"/>
                </a:cubicBezTo>
                <a:cubicBezTo>
                  <a:pt x="574" y="70"/>
                  <a:pt x="575" y="69"/>
                  <a:pt x="575" y="69"/>
                </a:cubicBezTo>
                <a:cubicBezTo>
                  <a:pt x="578" y="69"/>
                  <a:pt x="580" y="66"/>
                  <a:pt x="580" y="66"/>
                </a:cubicBezTo>
                <a:cubicBezTo>
                  <a:pt x="581" y="65"/>
                  <a:pt x="584" y="63"/>
                  <a:pt x="585" y="62"/>
                </a:cubicBezTo>
                <a:cubicBezTo>
                  <a:pt x="585" y="62"/>
                  <a:pt x="584" y="62"/>
                  <a:pt x="584" y="62"/>
                </a:cubicBezTo>
                <a:cubicBezTo>
                  <a:pt x="587" y="61"/>
                  <a:pt x="589" y="60"/>
                  <a:pt x="588" y="59"/>
                </a:cubicBezTo>
                <a:cubicBezTo>
                  <a:pt x="591" y="58"/>
                  <a:pt x="591" y="57"/>
                  <a:pt x="589" y="57"/>
                </a:cubicBezTo>
                <a:cubicBezTo>
                  <a:pt x="589" y="56"/>
                  <a:pt x="591" y="55"/>
                  <a:pt x="592" y="55"/>
                </a:cubicBezTo>
                <a:cubicBezTo>
                  <a:pt x="591" y="53"/>
                  <a:pt x="589" y="56"/>
                  <a:pt x="589" y="54"/>
                </a:cubicBezTo>
                <a:cubicBezTo>
                  <a:pt x="591" y="54"/>
                  <a:pt x="594" y="53"/>
                  <a:pt x="591" y="52"/>
                </a:cubicBezTo>
                <a:cubicBezTo>
                  <a:pt x="592" y="50"/>
                  <a:pt x="590" y="51"/>
                  <a:pt x="591" y="50"/>
                </a:cubicBezTo>
                <a:cubicBezTo>
                  <a:pt x="593" y="49"/>
                  <a:pt x="586" y="48"/>
                  <a:pt x="586" y="48"/>
                </a:cubicBezTo>
                <a:cubicBezTo>
                  <a:pt x="590" y="47"/>
                  <a:pt x="587" y="48"/>
                  <a:pt x="586" y="47"/>
                </a:cubicBezTo>
                <a:cubicBezTo>
                  <a:pt x="586" y="46"/>
                  <a:pt x="595" y="45"/>
                  <a:pt x="597" y="44"/>
                </a:cubicBezTo>
                <a:cubicBezTo>
                  <a:pt x="596" y="44"/>
                  <a:pt x="596" y="44"/>
                  <a:pt x="595" y="42"/>
                </a:cubicBezTo>
                <a:cubicBezTo>
                  <a:pt x="595" y="44"/>
                  <a:pt x="598" y="39"/>
                  <a:pt x="599" y="39"/>
                </a:cubicBezTo>
                <a:cubicBezTo>
                  <a:pt x="599" y="39"/>
                  <a:pt x="595" y="39"/>
                  <a:pt x="595" y="38"/>
                </a:cubicBezTo>
                <a:cubicBezTo>
                  <a:pt x="597" y="38"/>
                  <a:pt x="599" y="38"/>
                  <a:pt x="600" y="38"/>
                </a:cubicBezTo>
                <a:cubicBezTo>
                  <a:pt x="598" y="36"/>
                  <a:pt x="603" y="39"/>
                  <a:pt x="603" y="35"/>
                </a:cubicBezTo>
                <a:cubicBezTo>
                  <a:pt x="603" y="32"/>
                  <a:pt x="605" y="34"/>
                  <a:pt x="604" y="31"/>
                </a:cubicBezTo>
                <a:cubicBezTo>
                  <a:pt x="604" y="31"/>
                  <a:pt x="611" y="29"/>
                  <a:pt x="608" y="31"/>
                </a:cubicBezTo>
                <a:cubicBezTo>
                  <a:pt x="608" y="31"/>
                  <a:pt x="609" y="31"/>
                  <a:pt x="610" y="31"/>
                </a:cubicBezTo>
                <a:cubicBezTo>
                  <a:pt x="609" y="31"/>
                  <a:pt x="609" y="30"/>
                  <a:pt x="609" y="30"/>
                </a:cubicBezTo>
                <a:cubicBezTo>
                  <a:pt x="610" y="30"/>
                  <a:pt x="612" y="29"/>
                  <a:pt x="611" y="28"/>
                </a:cubicBezTo>
                <a:cubicBezTo>
                  <a:pt x="610" y="28"/>
                  <a:pt x="610" y="29"/>
                  <a:pt x="609" y="28"/>
                </a:cubicBezTo>
                <a:cubicBezTo>
                  <a:pt x="609" y="28"/>
                  <a:pt x="610" y="27"/>
                  <a:pt x="611" y="27"/>
                </a:cubicBezTo>
                <a:cubicBezTo>
                  <a:pt x="610" y="27"/>
                  <a:pt x="610" y="27"/>
                  <a:pt x="609" y="27"/>
                </a:cubicBezTo>
                <a:cubicBezTo>
                  <a:pt x="610" y="27"/>
                  <a:pt x="613" y="26"/>
                  <a:pt x="614" y="26"/>
                </a:cubicBezTo>
                <a:cubicBezTo>
                  <a:pt x="611" y="25"/>
                  <a:pt x="613" y="23"/>
                  <a:pt x="613" y="23"/>
                </a:cubicBezTo>
                <a:cubicBezTo>
                  <a:pt x="613" y="23"/>
                  <a:pt x="612" y="23"/>
                  <a:pt x="612" y="22"/>
                </a:cubicBezTo>
                <a:cubicBezTo>
                  <a:pt x="612" y="22"/>
                  <a:pt x="615" y="21"/>
                  <a:pt x="617" y="21"/>
                </a:cubicBezTo>
                <a:cubicBezTo>
                  <a:pt x="616" y="21"/>
                  <a:pt x="615" y="21"/>
                  <a:pt x="615" y="19"/>
                </a:cubicBezTo>
                <a:cubicBezTo>
                  <a:pt x="619" y="17"/>
                  <a:pt x="619" y="17"/>
                  <a:pt x="619" y="17"/>
                </a:cubicBezTo>
                <a:cubicBezTo>
                  <a:pt x="621" y="16"/>
                  <a:pt x="621" y="15"/>
                  <a:pt x="618" y="15"/>
                </a:cubicBezTo>
                <a:cubicBezTo>
                  <a:pt x="619" y="15"/>
                  <a:pt x="621" y="14"/>
                  <a:pt x="622" y="13"/>
                </a:cubicBezTo>
                <a:cubicBezTo>
                  <a:pt x="621" y="13"/>
                  <a:pt x="620" y="13"/>
                  <a:pt x="619" y="14"/>
                </a:cubicBezTo>
                <a:cubicBezTo>
                  <a:pt x="620" y="13"/>
                  <a:pt x="620" y="13"/>
                  <a:pt x="619" y="13"/>
                </a:cubicBezTo>
                <a:cubicBezTo>
                  <a:pt x="620" y="10"/>
                  <a:pt x="625" y="15"/>
                  <a:pt x="621" y="12"/>
                </a:cubicBezTo>
                <a:cubicBezTo>
                  <a:pt x="624" y="12"/>
                  <a:pt x="624" y="12"/>
                  <a:pt x="621" y="11"/>
                </a:cubicBezTo>
                <a:close/>
                <a:moveTo>
                  <a:pt x="124" y="55"/>
                </a:moveTo>
                <a:cubicBezTo>
                  <a:pt x="113" y="55"/>
                  <a:pt x="113" y="55"/>
                  <a:pt x="113" y="55"/>
                </a:cubicBezTo>
                <a:cubicBezTo>
                  <a:pt x="113" y="25"/>
                  <a:pt x="113" y="25"/>
                  <a:pt x="113" y="25"/>
                </a:cubicBezTo>
                <a:cubicBezTo>
                  <a:pt x="124" y="25"/>
                  <a:pt x="124" y="25"/>
                  <a:pt x="124" y="25"/>
                </a:cubicBezTo>
                <a:cubicBezTo>
                  <a:pt x="129" y="25"/>
                  <a:pt x="132" y="27"/>
                  <a:pt x="132" y="32"/>
                </a:cubicBezTo>
                <a:cubicBezTo>
                  <a:pt x="132" y="35"/>
                  <a:pt x="131" y="37"/>
                  <a:pt x="128" y="38"/>
                </a:cubicBezTo>
                <a:cubicBezTo>
                  <a:pt x="131" y="39"/>
                  <a:pt x="134" y="41"/>
                  <a:pt x="134" y="46"/>
                </a:cubicBezTo>
                <a:cubicBezTo>
                  <a:pt x="134" y="52"/>
                  <a:pt x="130" y="55"/>
                  <a:pt x="124" y="55"/>
                </a:cubicBezTo>
                <a:close/>
                <a:moveTo>
                  <a:pt x="166" y="42"/>
                </a:moveTo>
                <a:cubicBezTo>
                  <a:pt x="166" y="51"/>
                  <a:pt x="162" y="55"/>
                  <a:pt x="155" y="55"/>
                </a:cubicBezTo>
                <a:cubicBezTo>
                  <a:pt x="148" y="55"/>
                  <a:pt x="144" y="51"/>
                  <a:pt x="144" y="42"/>
                </a:cubicBezTo>
                <a:cubicBezTo>
                  <a:pt x="144" y="25"/>
                  <a:pt x="144" y="25"/>
                  <a:pt x="144" y="25"/>
                </a:cubicBezTo>
                <a:cubicBezTo>
                  <a:pt x="148" y="25"/>
                  <a:pt x="148" y="25"/>
                  <a:pt x="148" y="25"/>
                </a:cubicBezTo>
                <a:cubicBezTo>
                  <a:pt x="148" y="42"/>
                  <a:pt x="148" y="42"/>
                  <a:pt x="148" y="42"/>
                </a:cubicBezTo>
                <a:cubicBezTo>
                  <a:pt x="148" y="49"/>
                  <a:pt x="150" y="52"/>
                  <a:pt x="155" y="52"/>
                </a:cubicBezTo>
                <a:cubicBezTo>
                  <a:pt x="160" y="52"/>
                  <a:pt x="162" y="49"/>
                  <a:pt x="162" y="42"/>
                </a:cubicBezTo>
                <a:cubicBezTo>
                  <a:pt x="162" y="25"/>
                  <a:pt x="162" y="25"/>
                  <a:pt x="162" y="25"/>
                </a:cubicBezTo>
                <a:cubicBezTo>
                  <a:pt x="166" y="25"/>
                  <a:pt x="166" y="25"/>
                  <a:pt x="166" y="25"/>
                </a:cubicBezTo>
                <a:lnTo>
                  <a:pt x="166" y="42"/>
                </a:lnTo>
                <a:close/>
                <a:moveTo>
                  <a:pt x="186" y="55"/>
                </a:moveTo>
                <a:cubicBezTo>
                  <a:pt x="182" y="55"/>
                  <a:pt x="178" y="53"/>
                  <a:pt x="176" y="51"/>
                </a:cubicBezTo>
                <a:cubicBezTo>
                  <a:pt x="178" y="48"/>
                  <a:pt x="178" y="48"/>
                  <a:pt x="178" y="48"/>
                </a:cubicBezTo>
                <a:cubicBezTo>
                  <a:pt x="180" y="51"/>
                  <a:pt x="183" y="52"/>
                  <a:pt x="186" y="52"/>
                </a:cubicBezTo>
                <a:cubicBezTo>
                  <a:pt x="190" y="52"/>
                  <a:pt x="192" y="50"/>
                  <a:pt x="192" y="47"/>
                </a:cubicBezTo>
                <a:cubicBezTo>
                  <a:pt x="192" y="44"/>
                  <a:pt x="191" y="43"/>
                  <a:pt x="185" y="41"/>
                </a:cubicBezTo>
                <a:cubicBezTo>
                  <a:pt x="179" y="38"/>
                  <a:pt x="176" y="36"/>
                  <a:pt x="176" y="32"/>
                </a:cubicBezTo>
                <a:cubicBezTo>
                  <a:pt x="176" y="27"/>
                  <a:pt x="180" y="24"/>
                  <a:pt x="186" y="24"/>
                </a:cubicBezTo>
                <a:cubicBezTo>
                  <a:pt x="190" y="24"/>
                  <a:pt x="192" y="25"/>
                  <a:pt x="195" y="27"/>
                </a:cubicBezTo>
                <a:cubicBezTo>
                  <a:pt x="193" y="30"/>
                  <a:pt x="193" y="30"/>
                  <a:pt x="193" y="30"/>
                </a:cubicBezTo>
                <a:cubicBezTo>
                  <a:pt x="191" y="28"/>
                  <a:pt x="189" y="27"/>
                  <a:pt x="186" y="27"/>
                </a:cubicBezTo>
                <a:cubicBezTo>
                  <a:pt x="182" y="27"/>
                  <a:pt x="180" y="29"/>
                  <a:pt x="180" y="32"/>
                </a:cubicBezTo>
                <a:cubicBezTo>
                  <a:pt x="180" y="34"/>
                  <a:pt x="181" y="35"/>
                  <a:pt x="187" y="38"/>
                </a:cubicBezTo>
                <a:cubicBezTo>
                  <a:pt x="194" y="40"/>
                  <a:pt x="196" y="42"/>
                  <a:pt x="196" y="47"/>
                </a:cubicBezTo>
                <a:cubicBezTo>
                  <a:pt x="196" y="51"/>
                  <a:pt x="192" y="55"/>
                  <a:pt x="186" y="55"/>
                </a:cubicBezTo>
                <a:close/>
                <a:moveTo>
                  <a:pt x="210" y="55"/>
                </a:moveTo>
                <a:cubicBezTo>
                  <a:pt x="207" y="55"/>
                  <a:pt x="207" y="55"/>
                  <a:pt x="207" y="55"/>
                </a:cubicBezTo>
                <a:cubicBezTo>
                  <a:pt x="207" y="25"/>
                  <a:pt x="207" y="25"/>
                  <a:pt x="207" y="25"/>
                </a:cubicBezTo>
                <a:cubicBezTo>
                  <a:pt x="210" y="25"/>
                  <a:pt x="210" y="25"/>
                  <a:pt x="210" y="25"/>
                </a:cubicBezTo>
                <a:lnTo>
                  <a:pt x="210" y="55"/>
                </a:lnTo>
                <a:close/>
                <a:moveTo>
                  <a:pt x="244" y="55"/>
                </a:moveTo>
                <a:cubicBezTo>
                  <a:pt x="241" y="55"/>
                  <a:pt x="241" y="55"/>
                  <a:pt x="241" y="55"/>
                </a:cubicBezTo>
                <a:cubicBezTo>
                  <a:pt x="228" y="34"/>
                  <a:pt x="228" y="34"/>
                  <a:pt x="228" y="34"/>
                </a:cubicBezTo>
                <a:cubicBezTo>
                  <a:pt x="228" y="33"/>
                  <a:pt x="226" y="31"/>
                  <a:pt x="226" y="30"/>
                </a:cubicBezTo>
                <a:cubicBezTo>
                  <a:pt x="226" y="32"/>
                  <a:pt x="226" y="32"/>
                  <a:pt x="226" y="32"/>
                </a:cubicBezTo>
                <a:cubicBezTo>
                  <a:pt x="226" y="55"/>
                  <a:pt x="226" y="55"/>
                  <a:pt x="226" y="55"/>
                </a:cubicBezTo>
                <a:cubicBezTo>
                  <a:pt x="223" y="55"/>
                  <a:pt x="223" y="55"/>
                  <a:pt x="223" y="55"/>
                </a:cubicBezTo>
                <a:cubicBezTo>
                  <a:pt x="223" y="25"/>
                  <a:pt x="223" y="25"/>
                  <a:pt x="223" y="25"/>
                </a:cubicBezTo>
                <a:cubicBezTo>
                  <a:pt x="226" y="25"/>
                  <a:pt x="226" y="25"/>
                  <a:pt x="226" y="25"/>
                </a:cubicBezTo>
                <a:cubicBezTo>
                  <a:pt x="239" y="46"/>
                  <a:pt x="239" y="46"/>
                  <a:pt x="239" y="46"/>
                </a:cubicBezTo>
                <a:cubicBezTo>
                  <a:pt x="240" y="47"/>
                  <a:pt x="241" y="48"/>
                  <a:pt x="241" y="49"/>
                </a:cubicBezTo>
                <a:cubicBezTo>
                  <a:pt x="241" y="47"/>
                  <a:pt x="241" y="47"/>
                  <a:pt x="241" y="47"/>
                </a:cubicBezTo>
                <a:cubicBezTo>
                  <a:pt x="241" y="25"/>
                  <a:pt x="241" y="25"/>
                  <a:pt x="241" y="25"/>
                </a:cubicBezTo>
                <a:cubicBezTo>
                  <a:pt x="244" y="25"/>
                  <a:pt x="244" y="25"/>
                  <a:pt x="244" y="25"/>
                </a:cubicBezTo>
                <a:lnTo>
                  <a:pt x="244" y="55"/>
                </a:lnTo>
                <a:close/>
                <a:moveTo>
                  <a:pt x="276" y="55"/>
                </a:moveTo>
                <a:cubicBezTo>
                  <a:pt x="257" y="55"/>
                  <a:pt x="257" y="55"/>
                  <a:pt x="257" y="55"/>
                </a:cubicBezTo>
                <a:cubicBezTo>
                  <a:pt x="257" y="25"/>
                  <a:pt x="257" y="25"/>
                  <a:pt x="257" y="25"/>
                </a:cubicBezTo>
                <a:cubicBezTo>
                  <a:pt x="275" y="25"/>
                  <a:pt x="275" y="25"/>
                  <a:pt x="275" y="25"/>
                </a:cubicBezTo>
                <a:cubicBezTo>
                  <a:pt x="275" y="28"/>
                  <a:pt x="275" y="28"/>
                  <a:pt x="275" y="28"/>
                </a:cubicBezTo>
                <a:cubicBezTo>
                  <a:pt x="260" y="28"/>
                  <a:pt x="260" y="28"/>
                  <a:pt x="260" y="28"/>
                </a:cubicBezTo>
                <a:cubicBezTo>
                  <a:pt x="260" y="37"/>
                  <a:pt x="260" y="37"/>
                  <a:pt x="260" y="37"/>
                </a:cubicBezTo>
                <a:cubicBezTo>
                  <a:pt x="269" y="37"/>
                  <a:pt x="269" y="37"/>
                  <a:pt x="269" y="37"/>
                </a:cubicBezTo>
                <a:cubicBezTo>
                  <a:pt x="269" y="40"/>
                  <a:pt x="269" y="40"/>
                  <a:pt x="269" y="40"/>
                </a:cubicBezTo>
                <a:cubicBezTo>
                  <a:pt x="260" y="40"/>
                  <a:pt x="260" y="40"/>
                  <a:pt x="260" y="40"/>
                </a:cubicBezTo>
                <a:cubicBezTo>
                  <a:pt x="260" y="52"/>
                  <a:pt x="260" y="52"/>
                  <a:pt x="260" y="52"/>
                </a:cubicBezTo>
                <a:cubicBezTo>
                  <a:pt x="276" y="52"/>
                  <a:pt x="276" y="52"/>
                  <a:pt x="276" y="52"/>
                </a:cubicBezTo>
                <a:lnTo>
                  <a:pt x="276" y="55"/>
                </a:lnTo>
                <a:close/>
                <a:moveTo>
                  <a:pt x="293" y="55"/>
                </a:moveTo>
                <a:cubicBezTo>
                  <a:pt x="289" y="55"/>
                  <a:pt x="285" y="53"/>
                  <a:pt x="283" y="51"/>
                </a:cubicBezTo>
                <a:cubicBezTo>
                  <a:pt x="285" y="48"/>
                  <a:pt x="285" y="48"/>
                  <a:pt x="285" y="48"/>
                </a:cubicBezTo>
                <a:cubicBezTo>
                  <a:pt x="287" y="51"/>
                  <a:pt x="290" y="52"/>
                  <a:pt x="293" y="52"/>
                </a:cubicBezTo>
                <a:cubicBezTo>
                  <a:pt x="297" y="52"/>
                  <a:pt x="300" y="50"/>
                  <a:pt x="300" y="47"/>
                </a:cubicBezTo>
                <a:cubicBezTo>
                  <a:pt x="300" y="44"/>
                  <a:pt x="298" y="43"/>
                  <a:pt x="292" y="41"/>
                </a:cubicBezTo>
                <a:cubicBezTo>
                  <a:pt x="286" y="38"/>
                  <a:pt x="284" y="36"/>
                  <a:pt x="284" y="32"/>
                </a:cubicBezTo>
                <a:cubicBezTo>
                  <a:pt x="284" y="27"/>
                  <a:pt x="288" y="24"/>
                  <a:pt x="293" y="24"/>
                </a:cubicBezTo>
                <a:cubicBezTo>
                  <a:pt x="297" y="24"/>
                  <a:pt x="300" y="25"/>
                  <a:pt x="302" y="27"/>
                </a:cubicBezTo>
                <a:cubicBezTo>
                  <a:pt x="300" y="30"/>
                  <a:pt x="300" y="30"/>
                  <a:pt x="300" y="30"/>
                </a:cubicBezTo>
                <a:cubicBezTo>
                  <a:pt x="298" y="28"/>
                  <a:pt x="296" y="27"/>
                  <a:pt x="293" y="27"/>
                </a:cubicBezTo>
                <a:cubicBezTo>
                  <a:pt x="289" y="27"/>
                  <a:pt x="287" y="29"/>
                  <a:pt x="287" y="32"/>
                </a:cubicBezTo>
                <a:cubicBezTo>
                  <a:pt x="287" y="34"/>
                  <a:pt x="288" y="35"/>
                  <a:pt x="294" y="38"/>
                </a:cubicBezTo>
                <a:cubicBezTo>
                  <a:pt x="301" y="40"/>
                  <a:pt x="303" y="42"/>
                  <a:pt x="303" y="47"/>
                </a:cubicBezTo>
                <a:cubicBezTo>
                  <a:pt x="303" y="51"/>
                  <a:pt x="299" y="55"/>
                  <a:pt x="293" y="55"/>
                </a:cubicBezTo>
                <a:close/>
                <a:moveTo>
                  <a:pt x="321" y="55"/>
                </a:moveTo>
                <a:cubicBezTo>
                  <a:pt x="317" y="55"/>
                  <a:pt x="313" y="53"/>
                  <a:pt x="311" y="51"/>
                </a:cubicBezTo>
                <a:cubicBezTo>
                  <a:pt x="313" y="48"/>
                  <a:pt x="313" y="48"/>
                  <a:pt x="313" y="48"/>
                </a:cubicBezTo>
                <a:cubicBezTo>
                  <a:pt x="315" y="51"/>
                  <a:pt x="318" y="52"/>
                  <a:pt x="321" y="52"/>
                </a:cubicBezTo>
                <a:cubicBezTo>
                  <a:pt x="325" y="52"/>
                  <a:pt x="327" y="50"/>
                  <a:pt x="327" y="47"/>
                </a:cubicBezTo>
                <a:cubicBezTo>
                  <a:pt x="327" y="44"/>
                  <a:pt x="326" y="43"/>
                  <a:pt x="320" y="41"/>
                </a:cubicBezTo>
                <a:cubicBezTo>
                  <a:pt x="314" y="38"/>
                  <a:pt x="312" y="36"/>
                  <a:pt x="312" y="32"/>
                </a:cubicBezTo>
                <a:cubicBezTo>
                  <a:pt x="312" y="27"/>
                  <a:pt x="315" y="24"/>
                  <a:pt x="321" y="24"/>
                </a:cubicBezTo>
                <a:cubicBezTo>
                  <a:pt x="325" y="24"/>
                  <a:pt x="328" y="25"/>
                  <a:pt x="330" y="27"/>
                </a:cubicBezTo>
                <a:cubicBezTo>
                  <a:pt x="328" y="30"/>
                  <a:pt x="328" y="30"/>
                  <a:pt x="328" y="30"/>
                </a:cubicBezTo>
                <a:cubicBezTo>
                  <a:pt x="326" y="28"/>
                  <a:pt x="324" y="27"/>
                  <a:pt x="321" y="27"/>
                </a:cubicBezTo>
                <a:cubicBezTo>
                  <a:pt x="317" y="27"/>
                  <a:pt x="315" y="29"/>
                  <a:pt x="315" y="32"/>
                </a:cubicBezTo>
                <a:cubicBezTo>
                  <a:pt x="315" y="34"/>
                  <a:pt x="316" y="35"/>
                  <a:pt x="322" y="38"/>
                </a:cubicBezTo>
                <a:cubicBezTo>
                  <a:pt x="329" y="40"/>
                  <a:pt x="331" y="42"/>
                  <a:pt x="331" y="47"/>
                </a:cubicBezTo>
                <a:cubicBezTo>
                  <a:pt x="331" y="51"/>
                  <a:pt x="327" y="55"/>
                  <a:pt x="321" y="55"/>
                </a:cubicBezTo>
                <a:close/>
                <a:moveTo>
                  <a:pt x="365" y="55"/>
                </a:moveTo>
                <a:cubicBezTo>
                  <a:pt x="361" y="55"/>
                  <a:pt x="358" y="53"/>
                  <a:pt x="355" y="51"/>
                </a:cubicBezTo>
                <a:cubicBezTo>
                  <a:pt x="358" y="48"/>
                  <a:pt x="358" y="48"/>
                  <a:pt x="358" y="48"/>
                </a:cubicBezTo>
                <a:cubicBezTo>
                  <a:pt x="360" y="51"/>
                  <a:pt x="362" y="52"/>
                  <a:pt x="365" y="52"/>
                </a:cubicBezTo>
                <a:cubicBezTo>
                  <a:pt x="369" y="52"/>
                  <a:pt x="372" y="50"/>
                  <a:pt x="372" y="47"/>
                </a:cubicBezTo>
                <a:cubicBezTo>
                  <a:pt x="372" y="44"/>
                  <a:pt x="370" y="43"/>
                  <a:pt x="365" y="41"/>
                </a:cubicBezTo>
                <a:cubicBezTo>
                  <a:pt x="358" y="38"/>
                  <a:pt x="356" y="36"/>
                  <a:pt x="356" y="32"/>
                </a:cubicBezTo>
                <a:cubicBezTo>
                  <a:pt x="356" y="27"/>
                  <a:pt x="360" y="24"/>
                  <a:pt x="366" y="24"/>
                </a:cubicBezTo>
                <a:cubicBezTo>
                  <a:pt x="370" y="24"/>
                  <a:pt x="372" y="25"/>
                  <a:pt x="375" y="27"/>
                </a:cubicBezTo>
                <a:cubicBezTo>
                  <a:pt x="372" y="30"/>
                  <a:pt x="372" y="30"/>
                  <a:pt x="372" y="30"/>
                </a:cubicBezTo>
                <a:cubicBezTo>
                  <a:pt x="370" y="28"/>
                  <a:pt x="368" y="27"/>
                  <a:pt x="365" y="27"/>
                </a:cubicBezTo>
                <a:cubicBezTo>
                  <a:pt x="361" y="27"/>
                  <a:pt x="359" y="29"/>
                  <a:pt x="359" y="32"/>
                </a:cubicBezTo>
                <a:cubicBezTo>
                  <a:pt x="359" y="34"/>
                  <a:pt x="361" y="35"/>
                  <a:pt x="367" y="38"/>
                </a:cubicBezTo>
                <a:cubicBezTo>
                  <a:pt x="373" y="40"/>
                  <a:pt x="375" y="42"/>
                  <a:pt x="375" y="47"/>
                </a:cubicBezTo>
                <a:cubicBezTo>
                  <a:pt x="375" y="51"/>
                  <a:pt x="372" y="55"/>
                  <a:pt x="365" y="55"/>
                </a:cubicBezTo>
                <a:close/>
                <a:moveTo>
                  <a:pt x="396" y="55"/>
                </a:moveTo>
                <a:cubicBezTo>
                  <a:pt x="389" y="55"/>
                  <a:pt x="384" y="48"/>
                  <a:pt x="384" y="40"/>
                </a:cubicBezTo>
                <a:cubicBezTo>
                  <a:pt x="384" y="31"/>
                  <a:pt x="389" y="24"/>
                  <a:pt x="396" y="24"/>
                </a:cubicBezTo>
                <a:cubicBezTo>
                  <a:pt x="400" y="24"/>
                  <a:pt x="403" y="26"/>
                  <a:pt x="406" y="29"/>
                </a:cubicBezTo>
                <a:cubicBezTo>
                  <a:pt x="403" y="31"/>
                  <a:pt x="403" y="31"/>
                  <a:pt x="403" y="31"/>
                </a:cubicBezTo>
                <a:cubicBezTo>
                  <a:pt x="401" y="28"/>
                  <a:pt x="399" y="27"/>
                  <a:pt x="396" y="27"/>
                </a:cubicBezTo>
                <a:cubicBezTo>
                  <a:pt x="391" y="27"/>
                  <a:pt x="387" y="32"/>
                  <a:pt x="387" y="40"/>
                </a:cubicBezTo>
                <a:cubicBezTo>
                  <a:pt x="387" y="47"/>
                  <a:pt x="391" y="52"/>
                  <a:pt x="396" y="52"/>
                </a:cubicBezTo>
                <a:cubicBezTo>
                  <a:pt x="400" y="52"/>
                  <a:pt x="402" y="51"/>
                  <a:pt x="404" y="48"/>
                </a:cubicBezTo>
                <a:cubicBezTo>
                  <a:pt x="406" y="50"/>
                  <a:pt x="406" y="50"/>
                  <a:pt x="406" y="50"/>
                </a:cubicBezTo>
                <a:cubicBezTo>
                  <a:pt x="404" y="53"/>
                  <a:pt x="401" y="55"/>
                  <a:pt x="396" y="55"/>
                </a:cubicBezTo>
                <a:close/>
                <a:moveTo>
                  <a:pt x="437" y="55"/>
                </a:moveTo>
                <a:cubicBezTo>
                  <a:pt x="434" y="55"/>
                  <a:pt x="434" y="55"/>
                  <a:pt x="434" y="55"/>
                </a:cubicBezTo>
                <a:cubicBezTo>
                  <a:pt x="434" y="40"/>
                  <a:pt x="434" y="40"/>
                  <a:pt x="434" y="40"/>
                </a:cubicBezTo>
                <a:cubicBezTo>
                  <a:pt x="419" y="40"/>
                  <a:pt x="419" y="40"/>
                  <a:pt x="419" y="40"/>
                </a:cubicBezTo>
                <a:cubicBezTo>
                  <a:pt x="419" y="55"/>
                  <a:pt x="419" y="55"/>
                  <a:pt x="419" y="55"/>
                </a:cubicBezTo>
                <a:cubicBezTo>
                  <a:pt x="415" y="55"/>
                  <a:pt x="415" y="55"/>
                  <a:pt x="415" y="55"/>
                </a:cubicBezTo>
                <a:cubicBezTo>
                  <a:pt x="415" y="25"/>
                  <a:pt x="415" y="25"/>
                  <a:pt x="415" y="25"/>
                </a:cubicBezTo>
                <a:cubicBezTo>
                  <a:pt x="419" y="25"/>
                  <a:pt x="419" y="25"/>
                  <a:pt x="419" y="25"/>
                </a:cubicBezTo>
                <a:cubicBezTo>
                  <a:pt x="419" y="37"/>
                  <a:pt x="419" y="37"/>
                  <a:pt x="419" y="37"/>
                </a:cubicBezTo>
                <a:cubicBezTo>
                  <a:pt x="434" y="37"/>
                  <a:pt x="434" y="37"/>
                  <a:pt x="434" y="37"/>
                </a:cubicBezTo>
                <a:cubicBezTo>
                  <a:pt x="434" y="25"/>
                  <a:pt x="434" y="25"/>
                  <a:pt x="434" y="25"/>
                </a:cubicBezTo>
                <a:cubicBezTo>
                  <a:pt x="437" y="25"/>
                  <a:pt x="437" y="25"/>
                  <a:pt x="437" y="25"/>
                </a:cubicBezTo>
                <a:lnTo>
                  <a:pt x="437" y="55"/>
                </a:lnTo>
                <a:close/>
                <a:moveTo>
                  <a:pt x="459" y="55"/>
                </a:moveTo>
                <a:cubicBezTo>
                  <a:pt x="452" y="55"/>
                  <a:pt x="447" y="49"/>
                  <a:pt x="447" y="40"/>
                </a:cubicBezTo>
                <a:cubicBezTo>
                  <a:pt x="447" y="31"/>
                  <a:pt x="452" y="24"/>
                  <a:pt x="459" y="24"/>
                </a:cubicBezTo>
                <a:cubicBezTo>
                  <a:pt x="467" y="24"/>
                  <a:pt x="472" y="31"/>
                  <a:pt x="472" y="40"/>
                </a:cubicBezTo>
                <a:cubicBezTo>
                  <a:pt x="472" y="49"/>
                  <a:pt x="467" y="55"/>
                  <a:pt x="459" y="55"/>
                </a:cubicBezTo>
                <a:close/>
                <a:moveTo>
                  <a:pt x="491" y="76"/>
                </a:moveTo>
                <a:cubicBezTo>
                  <a:pt x="491" y="75"/>
                  <a:pt x="494" y="76"/>
                  <a:pt x="491" y="76"/>
                </a:cubicBezTo>
                <a:close/>
                <a:moveTo>
                  <a:pt x="492" y="55"/>
                </a:moveTo>
                <a:cubicBezTo>
                  <a:pt x="485" y="55"/>
                  <a:pt x="480" y="49"/>
                  <a:pt x="480" y="40"/>
                </a:cubicBezTo>
                <a:cubicBezTo>
                  <a:pt x="480" y="31"/>
                  <a:pt x="485" y="24"/>
                  <a:pt x="492" y="24"/>
                </a:cubicBezTo>
                <a:cubicBezTo>
                  <a:pt x="500" y="24"/>
                  <a:pt x="505" y="31"/>
                  <a:pt x="505" y="40"/>
                </a:cubicBezTo>
                <a:cubicBezTo>
                  <a:pt x="505" y="49"/>
                  <a:pt x="500" y="55"/>
                  <a:pt x="492" y="55"/>
                </a:cubicBezTo>
                <a:close/>
                <a:moveTo>
                  <a:pt x="533" y="55"/>
                </a:moveTo>
                <a:cubicBezTo>
                  <a:pt x="515" y="55"/>
                  <a:pt x="515" y="55"/>
                  <a:pt x="515" y="55"/>
                </a:cubicBezTo>
                <a:cubicBezTo>
                  <a:pt x="515" y="25"/>
                  <a:pt x="515" y="25"/>
                  <a:pt x="515" y="25"/>
                </a:cubicBezTo>
                <a:cubicBezTo>
                  <a:pt x="518" y="25"/>
                  <a:pt x="518" y="25"/>
                  <a:pt x="518" y="25"/>
                </a:cubicBezTo>
                <a:cubicBezTo>
                  <a:pt x="518" y="52"/>
                  <a:pt x="518" y="52"/>
                  <a:pt x="518" y="52"/>
                </a:cubicBezTo>
                <a:cubicBezTo>
                  <a:pt x="533" y="52"/>
                  <a:pt x="533" y="52"/>
                  <a:pt x="533" y="52"/>
                </a:cubicBezTo>
                <a:lnTo>
                  <a:pt x="533" y="55"/>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8"/>
          <p:cNvSpPr/>
          <p:nvPr userDrawn="1"/>
        </p:nvSpPr>
        <p:spPr bwMode="auto">
          <a:xfrm>
            <a:off x="8140700" y="898525"/>
            <a:ext cx="57150" cy="79375"/>
          </a:xfrm>
          <a:custGeom>
            <a:avLst/>
            <a:gdLst>
              <a:gd name="T0" fmla="*/ 2147483647 w 18"/>
              <a:gd name="T1" fmla="*/ 0 h 25"/>
              <a:gd name="T2" fmla="*/ 0 w 18"/>
              <a:gd name="T3" fmla="*/ 2147483647 h 25"/>
              <a:gd name="T4" fmla="*/ 2147483647 w 18"/>
              <a:gd name="T5" fmla="*/ 2147483647 h 25"/>
              <a:gd name="T6" fmla="*/ 2147483647 w 18"/>
              <a:gd name="T7" fmla="*/ 2147483647 h 25"/>
              <a:gd name="T8" fmla="*/ 2147483647 w 18"/>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25">
                <a:moveTo>
                  <a:pt x="9" y="0"/>
                </a:moveTo>
                <a:cubicBezTo>
                  <a:pt x="4" y="0"/>
                  <a:pt x="0" y="5"/>
                  <a:pt x="0" y="13"/>
                </a:cubicBezTo>
                <a:cubicBezTo>
                  <a:pt x="0" y="20"/>
                  <a:pt x="4" y="25"/>
                  <a:pt x="9" y="25"/>
                </a:cubicBezTo>
                <a:cubicBezTo>
                  <a:pt x="15" y="25"/>
                  <a:pt x="18" y="20"/>
                  <a:pt x="18" y="13"/>
                </a:cubicBezTo>
                <a:cubicBezTo>
                  <a:pt x="18" y="5"/>
                  <a:pt x="14" y="0"/>
                  <a:pt x="9"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9"/>
          <p:cNvSpPr/>
          <p:nvPr userDrawn="1"/>
        </p:nvSpPr>
        <p:spPr bwMode="auto">
          <a:xfrm>
            <a:off x="8513763" y="10414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1" y="0"/>
                  <a:pt x="0" y="0"/>
                </a:cubicBezTo>
                <a:cubicBezTo>
                  <a:pt x="0" y="0"/>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30"/>
          <p:cNvSpPr/>
          <p:nvPr userDrawn="1"/>
        </p:nvSpPr>
        <p:spPr bwMode="auto">
          <a:xfrm>
            <a:off x="8507413"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1"/>
          <p:cNvSpPr/>
          <p:nvPr userDrawn="1"/>
        </p:nvSpPr>
        <p:spPr bwMode="auto">
          <a:xfrm>
            <a:off x="7083425" y="939800"/>
            <a:ext cx="41275" cy="38100"/>
          </a:xfrm>
          <a:custGeom>
            <a:avLst/>
            <a:gdLst>
              <a:gd name="T0" fmla="*/ 2147483647 w 13"/>
              <a:gd name="T1" fmla="*/ 0 h 12"/>
              <a:gd name="T2" fmla="*/ 0 w 13"/>
              <a:gd name="T3" fmla="*/ 0 h 12"/>
              <a:gd name="T4" fmla="*/ 0 w 13"/>
              <a:gd name="T5" fmla="*/ 2147483647 h 12"/>
              <a:gd name="T6" fmla="*/ 2147483647 w 13"/>
              <a:gd name="T7" fmla="*/ 2147483647 h 12"/>
              <a:gd name="T8" fmla="*/ 2147483647 w 13"/>
              <a:gd name="T9" fmla="*/ 2147483647 h 12"/>
              <a:gd name="T10" fmla="*/ 2147483647 w 13"/>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12">
                <a:moveTo>
                  <a:pt x="7" y="0"/>
                </a:moveTo>
                <a:cubicBezTo>
                  <a:pt x="0" y="0"/>
                  <a:pt x="0" y="0"/>
                  <a:pt x="0" y="0"/>
                </a:cubicBezTo>
                <a:cubicBezTo>
                  <a:pt x="0" y="12"/>
                  <a:pt x="0" y="12"/>
                  <a:pt x="0" y="12"/>
                </a:cubicBezTo>
                <a:cubicBezTo>
                  <a:pt x="7" y="12"/>
                  <a:pt x="7" y="12"/>
                  <a:pt x="7" y="12"/>
                </a:cubicBezTo>
                <a:cubicBezTo>
                  <a:pt x="12" y="12"/>
                  <a:pt x="13" y="9"/>
                  <a:pt x="13" y="6"/>
                </a:cubicBezTo>
                <a:cubicBezTo>
                  <a:pt x="13" y="2"/>
                  <a:pt x="11" y="0"/>
                  <a:pt x="7"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2"/>
          <p:cNvSpPr/>
          <p:nvPr userDrawn="1"/>
        </p:nvSpPr>
        <p:spPr bwMode="auto">
          <a:xfrm>
            <a:off x="8051800" y="1054100"/>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Oval 33"/>
          <p:cNvSpPr>
            <a:spLocks noChangeArrowheads="1"/>
          </p:cNvSpPr>
          <p:nvPr userDrawn="1"/>
        </p:nvSpPr>
        <p:spPr bwMode="auto">
          <a:xfrm>
            <a:off x="8245475" y="898525"/>
            <a:ext cx="57150" cy="79375"/>
          </a:xfrm>
          <a:prstGeom prst="ellipse">
            <a:avLst/>
          </a:pr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33" name="Freeform 34"/>
          <p:cNvSpPr/>
          <p:nvPr userDrawn="1"/>
        </p:nvSpPr>
        <p:spPr bwMode="auto">
          <a:xfrm>
            <a:off x="7893050" y="1057275"/>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4" name="Freeform 35"/>
          <p:cNvSpPr/>
          <p:nvPr userDrawn="1"/>
        </p:nvSpPr>
        <p:spPr bwMode="auto">
          <a:xfrm>
            <a:off x="8080375" y="105410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36"/>
          <p:cNvSpPr/>
          <p:nvPr userDrawn="1"/>
        </p:nvSpPr>
        <p:spPr bwMode="auto">
          <a:xfrm>
            <a:off x="7800975" y="1050925"/>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1" y="0"/>
                  <a:pt x="0" y="0"/>
                  <a:pt x="0" y="1"/>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37"/>
          <p:cNvSpPr/>
          <p:nvPr userDrawn="1"/>
        </p:nvSpPr>
        <p:spPr bwMode="auto">
          <a:xfrm>
            <a:off x="7778750" y="10477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38"/>
          <p:cNvSpPr/>
          <p:nvPr userDrawn="1"/>
        </p:nvSpPr>
        <p:spPr bwMode="auto">
          <a:xfrm>
            <a:off x="7245350" y="1044575"/>
            <a:ext cx="6350" cy="3175"/>
          </a:xfrm>
          <a:custGeom>
            <a:avLst/>
            <a:gdLst>
              <a:gd name="T0" fmla="*/ 2147483647 w 2"/>
              <a:gd name="T1" fmla="*/ 0 h 1"/>
              <a:gd name="T2" fmla="*/ 0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0"/>
                  <a:pt x="0" y="0"/>
                  <a:pt x="0" y="1"/>
                </a:cubicBezTo>
                <a:cubicBezTo>
                  <a:pt x="1" y="1"/>
                  <a:pt x="2"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39"/>
          <p:cNvSpPr/>
          <p:nvPr userDrawn="1"/>
        </p:nvSpPr>
        <p:spPr bwMode="auto">
          <a:xfrm>
            <a:off x="7083425" y="901700"/>
            <a:ext cx="38100" cy="28575"/>
          </a:xfrm>
          <a:custGeom>
            <a:avLst/>
            <a:gdLst>
              <a:gd name="T0" fmla="*/ 2147483647 w 12"/>
              <a:gd name="T1" fmla="*/ 2147483647 h 9"/>
              <a:gd name="T2" fmla="*/ 2147483647 w 12"/>
              <a:gd name="T3" fmla="*/ 0 h 9"/>
              <a:gd name="T4" fmla="*/ 0 w 12"/>
              <a:gd name="T5" fmla="*/ 0 h 9"/>
              <a:gd name="T6" fmla="*/ 0 w 12"/>
              <a:gd name="T7" fmla="*/ 2147483647 h 9"/>
              <a:gd name="T8" fmla="*/ 2147483647 w 12"/>
              <a:gd name="T9" fmla="*/ 2147483647 h 9"/>
              <a:gd name="T10" fmla="*/ 2147483647 w 12"/>
              <a:gd name="T11" fmla="*/ 2147483647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9">
                <a:moveTo>
                  <a:pt x="12" y="4"/>
                </a:moveTo>
                <a:cubicBezTo>
                  <a:pt x="12" y="2"/>
                  <a:pt x="10" y="0"/>
                  <a:pt x="7" y="0"/>
                </a:cubicBezTo>
                <a:cubicBezTo>
                  <a:pt x="0" y="0"/>
                  <a:pt x="0" y="0"/>
                  <a:pt x="0" y="0"/>
                </a:cubicBezTo>
                <a:cubicBezTo>
                  <a:pt x="0" y="9"/>
                  <a:pt x="0" y="9"/>
                  <a:pt x="0" y="9"/>
                </a:cubicBezTo>
                <a:cubicBezTo>
                  <a:pt x="7" y="9"/>
                  <a:pt x="7" y="9"/>
                  <a:pt x="7" y="9"/>
                </a:cubicBezTo>
                <a:cubicBezTo>
                  <a:pt x="11" y="9"/>
                  <a:pt x="12" y="7"/>
                  <a:pt x="12" y="4"/>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40"/>
          <p:cNvSpPr>
            <a:spLocks noEditPoints="1"/>
          </p:cNvSpPr>
          <p:nvPr userDrawn="1"/>
        </p:nvSpPr>
        <p:spPr bwMode="auto">
          <a:xfrm>
            <a:off x="7070725" y="892175"/>
            <a:ext cx="66675" cy="95250"/>
          </a:xfrm>
          <a:custGeom>
            <a:avLst/>
            <a:gdLst>
              <a:gd name="T0" fmla="*/ 2147483647 w 21"/>
              <a:gd name="T1" fmla="*/ 2147483647 h 30"/>
              <a:gd name="T2" fmla="*/ 2147483647 w 21"/>
              <a:gd name="T3" fmla="*/ 2147483647 h 30"/>
              <a:gd name="T4" fmla="*/ 2147483647 w 21"/>
              <a:gd name="T5" fmla="*/ 0 h 30"/>
              <a:gd name="T6" fmla="*/ 0 w 21"/>
              <a:gd name="T7" fmla="*/ 0 h 30"/>
              <a:gd name="T8" fmla="*/ 0 w 21"/>
              <a:gd name="T9" fmla="*/ 2147483647 h 30"/>
              <a:gd name="T10" fmla="*/ 2147483647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2147483647 h 30"/>
              <a:gd name="T26" fmla="*/ 2147483647 w 21"/>
              <a:gd name="T27" fmla="*/ 2147483647 h 30"/>
              <a:gd name="T28" fmla="*/ 2147483647 w 21"/>
              <a:gd name="T29" fmla="*/ 2147483647 h 30"/>
              <a:gd name="T30" fmla="*/ 2147483647 w 21"/>
              <a:gd name="T31" fmla="*/ 2147483647 h 30"/>
              <a:gd name="T32" fmla="*/ 2147483647 w 21"/>
              <a:gd name="T33" fmla="*/ 2147483647 h 30"/>
              <a:gd name="T34" fmla="*/ 2147483647 w 21"/>
              <a:gd name="T35" fmla="*/ 2147483647 h 30"/>
              <a:gd name="T36" fmla="*/ 2147483647 w 21"/>
              <a:gd name="T37" fmla="*/ 2147483647 h 30"/>
              <a:gd name="T38" fmla="*/ 2147483647 w 21"/>
              <a:gd name="T39" fmla="*/ 2147483647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 h="30">
                <a:moveTo>
                  <a:pt x="15" y="13"/>
                </a:moveTo>
                <a:cubicBezTo>
                  <a:pt x="18" y="12"/>
                  <a:pt x="19" y="10"/>
                  <a:pt x="19" y="7"/>
                </a:cubicBezTo>
                <a:cubicBezTo>
                  <a:pt x="19" y="2"/>
                  <a:pt x="16" y="0"/>
                  <a:pt x="11" y="0"/>
                </a:cubicBezTo>
                <a:cubicBezTo>
                  <a:pt x="0" y="0"/>
                  <a:pt x="0" y="0"/>
                  <a:pt x="0" y="0"/>
                </a:cubicBezTo>
                <a:cubicBezTo>
                  <a:pt x="0" y="30"/>
                  <a:pt x="0" y="30"/>
                  <a:pt x="0" y="30"/>
                </a:cubicBezTo>
                <a:cubicBezTo>
                  <a:pt x="11" y="30"/>
                  <a:pt x="11" y="30"/>
                  <a:pt x="11" y="30"/>
                </a:cubicBezTo>
                <a:cubicBezTo>
                  <a:pt x="17" y="30"/>
                  <a:pt x="21" y="27"/>
                  <a:pt x="21" y="21"/>
                </a:cubicBezTo>
                <a:cubicBezTo>
                  <a:pt x="21" y="16"/>
                  <a:pt x="18" y="14"/>
                  <a:pt x="15" y="13"/>
                </a:cubicBezTo>
                <a:close/>
                <a:moveTo>
                  <a:pt x="4" y="3"/>
                </a:moveTo>
                <a:cubicBezTo>
                  <a:pt x="11" y="3"/>
                  <a:pt x="11" y="3"/>
                  <a:pt x="11" y="3"/>
                </a:cubicBezTo>
                <a:cubicBezTo>
                  <a:pt x="14" y="3"/>
                  <a:pt x="16" y="5"/>
                  <a:pt x="16" y="7"/>
                </a:cubicBezTo>
                <a:cubicBezTo>
                  <a:pt x="16" y="10"/>
                  <a:pt x="15" y="12"/>
                  <a:pt x="11" y="12"/>
                </a:cubicBezTo>
                <a:cubicBezTo>
                  <a:pt x="4" y="12"/>
                  <a:pt x="4" y="12"/>
                  <a:pt x="4" y="12"/>
                </a:cubicBezTo>
                <a:lnTo>
                  <a:pt x="4" y="3"/>
                </a:lnTo>
                <a:close/>
                <a:moveTo>
                  <a:pt x="11" y="27"/>
                </a:moveTo>
                <a:cubicBezTo>
                  <a:pt x="4" y="27"/>
                  <a:pt x="4" y="27"/>
                  <a:pt x="4" y="27"/>
                </a:cubicBezTo>
                <a:cubicBezTo>
                  <a:pt x="4" y="15"/>
                  <a:pt x="4" y="15"/>
                  <a:pt x="4" y="15"/>
                </a:cubicBezTo>
                <a:cubicBezTo>
                  <a:pt x="11" y="15"/>
                  <a:pt x="11" y="15"/>
                  <a:pt x="11" y="15"/>
                </a:cubicBezTo>
                <a:cubicBezTo>
                  <a:pt x="15" y="15"/>
                  <a:pt x="17" y="17"/>
                  <a:pt x="17" y="21"/>
                </a:cubicBezTo>
                <a:cubicBezTo>
                  <a:pt x="17" y="24"/>
                  <a:pt x="16" y="27"/>
                  <a:pt x="1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Freeform 41"/>
          <p:cNvSpPr/>
          <p:nvPr userDrawn="1"/>
        </p:nvSpPr>
        <p:spPr bwMode="auto">
          <a:xfrm>
            <a:off x="7169150" y="892175"/>
            <a:ext cx="69850" cy="95250"/>
          </a:xfrm>
          <a:custGeom>
            <a:avLst/>
            <a:gdLst>
              <a:gd name="T0" fmla="*/ 2147483647 w 22"/>
              <a:gd name="T1" fmla="*/ 2147483647 h 30"/>
              <a:gd name="T2" fmla="*/ 2147483647 w 22"/>
              <a:gd name="T3" fmla="*/ 2147483647 h 30"/>
              <a:gd name="T4" fmla="*/ 2147483647 w 22"/>
              <a:gd name="T5" fmla="*/ 2147483647 h 30"/>
              <a:gd name="T6" fmla="*/ 2147483647 w 22"/>
              <a:gd name="T7" fmla="*/ 0 h 30"/>
              <a:gd name="T8" fmla="*/ 0 w 22"/>
              <a:gd name="T9" fmla="*/ 0 h 30"/>
              <a:gd name="T10" fmla="*/ 0 w 22"/>
              <a:gd name="T11" fmla="*/ 2147483647 h 30"/>
              <a:gd name="T12" fmla="*/ 2147483647 w 22"/>
              <a:gd name="T13" fmla="*/ 2147483647 h 30"/>
              <a:gd name="T14" fmla="*/ 2147483647 w 22"/>
              <a:gd name="T15" fmla="*/ 2147483647 h 30"/>
              <a:gd name="T16" fmla="*/ 2147483647 w 22"/>
              <a:gd name="T17" fmla="*/ 0 h 30"/>
              <a:gd name="T18" fmla="*/ 2147483647 w 22"/>
              <a:gd name="T19" fmla="*/ 0 h 30"/>
              <a:gd name="T20" fmla="*/ 2147483647 w 22"/>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0">
                <a:moveTo>
                  <a:pt x="18" y="17"/>
                </a:moveTo>
                <a:cubicBezTo>
                  <a:pt x="18" y="24"/>
                  <a:pt x="16" y="27"/>
                  <a:pt x="11" y="27"/>
                </a:cubicBezTo>
                <a:cubicBezTo>
                  <a:pt x="6" y="27"/>
                  <a:pt x="4" y="24"/>
                  <a:pt x="4" y="17"/>
                </a:cubicBezTo>
                <a:cubicBezTo>
                  <a:pt x="4" y="0"/>
                  <a:pt x="4" y="0"/>
                  <a:pt x="4" y="0"/>
                </a:cubicBezTo>
                <a:cubicBezTo>
                  <a:pt x="0" y="0"/>
                  <a:pt x="0" y="0"/>
                  <a:pt x="0" y="0"/>
                </a:cubicBezTo>
                <a:cubicBezTo>
                  <a:pt x="0" y="17"/>
                  <a:pt x="0" y="17"/>
                  <a:pt x="0" y="17"/>
                </a:cubicBezTo>
                <a:cubicBezTo>
                  <a:pt x="0" y="26"/>
                  <a:pt x="4" y="30"/>
                  <a:pt x="11" y="30"/>
                </a:cubicBezTo>
                <a:cubicBezTo>
                  <a:pt x="18" y="30"/>
                  <a:pt x="22" y="26"/>
                  <a:pt x="22" y="17"/>
                </a:cubicBezTo>
                <a:cubicBezTo>
                  <a:pt x="22" y="0"/>
                  <a:pt x="22" y="0"/>
                  <a:pt x="22" y="0"/>
                </a:cubicBezTo>
                <a:cubicBezTo>
                  <a:pt x="18" y="0"/>
                  <a:pt x="18" y="0"/>
                  <a:pt x="18" y="0"/>
                </a:cubicBezTo>
                <a:lnTo>
                  <a:pt x="18"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42"/>
          <p:cNvSpPr/>
          <p:nvPr userDrawn="1"/>
        </p:nvSpPr>
        <p:spPr bwMode="auto">
          <a:xfrm>
            <a:off x="7270750"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0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6" y="1"/>
                  <a:pt x="14" y="0"/>
                  <a:pt x="10" y="0"/>
                </a:cubicBezTo>
                <a:cubicBezTo>
                  <a:pt x="4" y="0"/>
                  <a:pt x="0" y="3"/>
                  <a:pt x="0" y="8"/>
                </a:cubicBezTo>
                <a:cubicBezTo>
                  <a:pt x="0"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Rectangle 43"/>
          <p:cNvSpPr>
            <a:spLocks noChangeArrowheads="1"/>
          </p:cNvSpPr>
          <p:nvPr userDrawn="1"/>
        </p:nvSpPr>
        <p:spPr bwMode="auto">
          <a:xfrm>
            <a:off x="7369175" y="892175"/>
            <a:ext cx="95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44" name="Freeform 44"/>
          <p:cNvSpPr/>
          <p:nvPr userDrawn="1"/>
        </p:nvSpPr>
        <p:spPr bwMode="auto">
          <a:xfrm>
            <a:off x="7419975" y="892175"/>
            <a:ext cx="66675" cy="95250"/>
          </a:xfrm>
          <a:custGeom>
            <a:avLst/>
            <a:gdLst>
              <a:gd name="T0" fmla="*/ 2147483647 w 21"/>
              <a:gd name="T1" fmla="*/ 2147483647 h 30"/>
              <a:gd name="T2" fmla="*/ 2147483647 w 21"/>
              <a:gd name="T3" fmla="*/ 2147483647 h 30"/>
              <a:gd name="T4" fmla="*/ 2147483647 w 21"/>
              <a:gd name="T5" fmla="*/ 2147483647 h 30"/>
              <a:gd name="T6" fmla="*/ 2147483647 w 21"/>
              <a:gd name="T7" fmla="*/ 0 h 30"/>
              <a:gd name="T8" fmla="*/ 0 w 21"/>
              <a:gd name="T9" fmla="*/ 0 h 30"/>
              <a:gd name="T10" fmla="*/ 0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0 h 30"/>
              <a:gd name="T26" fmla="*/ 2147483647 w 21"/>
              <a:gd name="T27" fmla="*/ 0 h 30"/>
              <a:gd name="T28" fmla="*/ 2147483647 w 21"/>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 h="30">
                <a:moveTo>
                  <a:pt x="18" y="22"/>
                </a:moveTo>
                <a:cubicBezTo>
                  <a:pt x="18" y="24"/>
                  <a:pt x="18" y="24"/>
                  <a:pt x="18" y="24"/>
                </a:cubicBezTo>
                <a:cubicBezTo>
                  <a:pt x="18" y="23"/>
                  <a:pt x="17" y="22"/>
                  <a:pt x="16" y="21"/>
                </a:cubicBezTo>
                <a:cubicBezTo>
                  <a:pt x="3" y="0"/>
                  <a:pt x="3" y="0"/>
                  <a:pt x="3" y="0"/>
                </a:cubicBezTo>
                <a:cubicBezTo>
                  <a:pt x="0" y="0"/>
                  <a:pt x="0" y="0"/>
                  <a:pt x="0" y="0"/>
                </a:cubicBezTo>
                <a:cubicBezTo>
                  <a:pt x="0" y="30"/>
                  <a:pt x="0" y="30"/>
                  <a:pt x="0" y="30"/>
                </a:cubicBezTo>
                <a:cubicBezTo>
                  <a:pt x="3" y="30"/>
                  <a:pt x="3" y="30"/>
                  <a:pt x="3" y="30"/>
                </a:cubicBezTo>
                <a:cubicBezTo>
                  <a:pt x="3" y="7"/>
                  <a:pt x="3" y="7"/>
                  <a:pt x="3" y="7"/>
                </a:cubicBezTo>
                <a:cubicBezTo>
                  <a:pt x="3" y="5"/>
                  <a:pt x="3" y="5"/>
                  <a:pt x="3" y="5"/>
                </a:cubicBezTo>
                <a:cubicBezTo>
                  <a:pt x="3" y="6"/>
                  <a:pt x="5" y="8"/>
                  <a:pt x="5" y="9"/>
                </a:cubicBezTo>
                <a:cubicBezTo>
                  <a:pt x="18" y="30"/>
                  <a:pt x="18" y="30"/>
                  <a:pt x="18" y="30"/>
                </a:cubicBezTo>
                <a:cubicBezTo>
                  <a:pt x="21" y="30"/>
                  <a:pt x="21" y="30"/>
                  <a:pt x="21" y="30"/>
                </a:cubicBezTo>
                <a:cubicBezTo>
                  <a:pt x="21" y="0"/>
                  <a:pt x="21" y="0"/>
                  <a:pt x="21" y="0"/>
                </a:cubicBezTo>
                <a:cubicBezTo>
                  <a:pt x="18" y="0"/>
                  <a:pt x="18" y="0"/>
                  <a:pt x="18" y="0"/>
                </a:cubicBezTo>
                <a:lnTo>
                  <a:pt x="18" y="2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45"/>
          <p:cNvSpPr/>
          <p:nvPr userDrawn="1"/>
        </p:nvSpPr>
        <p:spPr bwMode="auto">
          <a:xfrm>
            <a:off x="7527925" y="892175"/>
            <a:ext cx="60325" cy="95250"/>
          </a:xfrm>
          <a:custGeom>
            <a:avLst/>
            <a:gdLst>
              <a:gd name="T0" fmla="*/ 2147483647 w 38"/>
              <a:gd name="T1" fmla="*/ 2147483647 h 60"/>
              <a:gd name="T2" fmla="*/ 2147483647 w 38"/>
              <a:gd name="T3" fmla="*/ 2147483647 h 60"/>
              <a:gd name="T4" fmla="*/ 2147483647 w 38"/>
              <a:gd name="T5" fmla="*/ 2147483647 h 60"/>
              <a:gd name="T6" fmla="*/ 2147483647 w 38"/>
              <a:gd name="T7" fmla="*/ 2147483647 h 60"/>
              <a:gd name="T8" fmla="*/ 2147483647 w 38"/>
              <a:gd name="T9" fmla="*/ 2147483647 h 60"/>
              <a:gd name="T10" fmla="*/ 2147483647 w 38"/>
              <a:gd name="T11" fmla="*/ 2147483647 h 60"/>
              <a:gd name="T12" fmla="*/ 2147483647 w 38"/>
              <a:gd name="T13" fmla="*/ 0 h 60"/>
              <a:gd name="T14" fmla="*/ 0 w 38"/>
              <a:gd name="T15" fmla="*/ 0 h 60"/>
              <a:gd name="T16" fmla="*/ 0 w 38"/>
              <a:gd name="T17" fmla="*/ 2147483647 h 60"/>
              <a:gd name="T18" fmla="*/ 2147483647 w 38"/>
              <a:gd name="T19" fmla="*/ 2147483647 h 60"/>
              <a:gd name="T20" fmla="*/ 2147483647 w 38"/>
              <a:gd name="T21" fmla="*/ 2147483647 h 60"/>
              <a:gd name="T22" fmla="*/ 2147483647 w 38"/>
              <a:gd name="T23" fmla="*/ 2147483647 h 60"/>
              <a:gd name="T24" fmla="*/ 2147483647 w 38"/>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 h="60">
                <a:moveTo>
                  <a:pt x="6" y="30"/>
                </a:moveTo>
                <a:lnTo>
                  <a:pt x="24" y="30"/>
                </a:lnTo>
                <a:lnTo>
                  <a:pt x="24" y="24"/>
                </a:lnTo>
                <a:lnTo>
                  <a:pt x="6" y="24"/>
                </a:lnTo>
                <a:lnTo>
                  <a:pt x="6" y="6"/>
                </a:lnTo>
                <a:lnTo>
                  <a:pt x="36" y="6"/>
                </a:lnTo>
                <a:lnTo>
                  <a:pt x="36" y="0"/>
                </a:lnTo>
                <a:lnTo>
                  <a:pt x="0" y="0"/>
                </a:lnTo>
                <a:lnTo>
                  <a:pt x="0" y="60"/>
                </a:lnTo>
                <a:lnTo>
                  <a:pt x="38" y="60"/>
                </a:lnTo>
                <a:lnTo>
                  <a:pt x="38" y="54"/>
                </a:lnTo>
                <a:lnTo>
                  <a:pt x="6" y="54"/>
                </a:lnTo>
                <a:lnTo>
                  <a:pt x="6"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46"/>
          <p:cNvSpPr/>
          <p:nvPr userDrawn="1"/>
        </p:nvSpPr>
        <p:spPr bwMode="auto">
          <a:xfrm>
            <a:off x="76104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5" y="0"/>
                  <a:pt x="1" y="3"/>
                  <a:pt x="1" y="8"/>
                </a:cubicBezTo>
                <a:cubicBezTo>
                  <a:pt x="1" y="12"/>
                  <a:pt x="3" y="14"/>
                  <a:pt x="9" y="17"/>
                </a:cubicBezTo>
                <a:cubicBezTo>
                  <a:pt x="15" y="19"/>
                  <a:pt x="17" y="20"/>
                  <a:pt x="17" y="23"/>
                </a:cubicBezTo>
                <a:cubicBezTo>
                  <a:pt x="17"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7" name="Freeform 47"/>
          <p:cNvSpPr/>
          <p:nvPr userDrawn="1"/>
        </p:nvSpPr>
        <p:spPr bwMode="auto">
          <a:xfrm>
            <a:off x="76993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4" y="0"/>
                  <a:pt x="1" y="3"/>
                  <a:pt x="1" y="8"/>
                </a:cubicBezTo>
                <a:cubicBezTo>
                  <a:pt x="1"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48"/>
          <p:cNvSpPr/>
          <p:nvPr userDrawn="1"/>
        </p:nvSpPr>
        <p:spPr bwMode="auto">
          <a:xfrm>
            <a:off x="78390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2" y="14"/>
                </a:moveTo>
                <a:cubicBezTo>
                  <a:pt x="6" y="11"/>
                  <a:pt x="4" y="10"/>
                  <a:pt x="4" y="8"/>
                </a:cubicBezTo>
                <a:cubicBezTo>
                  <a:pt x="4" y="5"/>
                  <a:pt x="6" y="3"/>
                  <a:pt x="10" y="3"/>
                </a:cubicBezTo>
                <a:cubicBezTo>
                  <a:pt x="13" y="3"/>
                  <a:pt x="15" y="4"/>
                  <a:pt x="17" y="6"/>
                </a:cubicBezTo>
                <a:cubicBezTo>
                  <a:pt x="20" y="3"/>
                  <a:pt x="20" y="3"/>
                  <a:pt x="20" y="3"/>
                </a:cubicBezTo>
                <a:cubicBezTo>
                  <a:pt x="17" y="1"/>
                  <a:pt x="15" y="0"/>
                  <a:pt x="11" y="0"/>
                </a:cubicBezTo>
                <a:cubicBezTo>
                  <a:pt x="5" y="0"/>
                  <a:pt x="1" y="3"/>
                  <a:pt x="1" y="8"/>
                </a:cubicBezTo>
                <a:cubicBezTo>
                  <a:pt x="1" y="12"/>
                  <a:pt x="3" y="14"/>
                  <a:pt x="10" y="17"/>
                </a:cubicBezTo>
                <a:cubicBezTo>
                  <a:pt x="15" y="19"/>
                  <a:pt x="17" y="20"/>
                  <a:pt x="17" y="23"/>
                </a:cubicBezTo>
                <a:cubicBezTo>
                  <a:pt x="17" y="26"/>
                  <a:pt x="14" y="28"/>
                  <a:pt x="10" y="28"/>
                </a:cubicBezTo>
                <a:cubicBezTo>
                  <a:pt x="7" y="28"/>
                  <a:pt x="5" y="27"/>
                  <a:pt x="3" y="24"/>
                </a:cubicBezTo>
                <a:cubicBezTo>
                  <a:pt x="0" y="27"/>
                  <a:pt x="0" y="27"/>
                  <a:pt x="0" y="27"/>
                </a:cubicBezTo>
                <a:cubicBezTo>
                  <a:pt x="3" y="29"/>
                  <a:pt x="6" y="31"/>
                  <a:pt x="10" y="31"/>
                </a:cubicBezTo>
                <a:cubicBezTo>
                  <a:pt x="17" y="31"/>
                  <a:pt x="20" y="27"/>
                  <a:pt x="20" y="23"/>
                </a:cubicBezTo>
                <a:cubicBezTo>
                  <a:pt x="20" y="18"/>
                  <a:pt x="18" y="16"/>
                  <a:pt x="1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49"/>
          <p:cNvSpPr/>
          <p:nvPr userDrawn="1"/>
        </p:nvSpPr>
        <p:spPr bwMode="auto">
          <a:xfrm>
            <a:off x="7931150" y="889000"/>
            <a:ext cx="69850" cy="98425"/>
          </a:xfrm>
          <a:custGeom>
            <a:avLst/>
            <a:gdLst>
              <a:gd name="T0" fmla="*/ 2147483647 w 22"/>
              <a:gd name="T1" fmla="*/ 2147483647 h 31"/>
              <a:gd name="T2" fmla="*/ 2147483647 w 22"/>
              <a:gd name="T3" fmla="*/ 2147483647 h 31"/>
              <a:gd name="T4" fmla="*/ 2147483647 w 22"/>
              <a:gd name="T5" fmla="*/ 2147483647 h 31"/>
              <a:gd name="T6" fmla="*/ 2147483647 w 22"/>
              <a:gd name="T7" fmla="*/ 2147483647 h 31"/>
              <a:gd name="T8" fmla="*/ 2147483647 w 22"/>
              <a:gd name="T9" fmla="*/ 2147483647 h 31"/>
              <a:gd name="T10" fmla="*/ 2147483647 w 22"/>
              <a:gd name="T11" fmla="*/ 0 h 31"/>
              <a:gd name="T12" fmla="*/ 0 w 22"/>
              <a:gd name="T13" fmla="*/ 2147483647 h 31"/>
              <a:gd name="T14" fmla="*/ 2147483647 w 22"/>
              <a:gd name="T15" fmla="*/ 2147483647 h 31"/>
              <a:gd name="T16" fmla="*/ 2147483647 w 22"/>
              <a:gd name="T17" fmla="*/ 2147483647 h 31"/>
              <a:gd name="T18" fmla="*/ 2147483647 w 22"/>
              <a:gd name="T19" fmla="*/ 2147483647 h 31"/>
              <a:gd name="T20" fmla="*/ 2147483647 w 22"/>
              <a:gd name="T21" fmla="*/ 2147483647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1">
                <a:moveTo>
                  <a:pt x="12" y="28"/>
                </a:moveTo>
                <a:cubicBezTo>
                  <a:pt x="7" y="28"/>
                  <a:pt x="3" y="23"/>
                  <a:pt x="3" y="16"/>
                </a:cubicBezTo>
                <a:cubicBezTo>
                  <a:pt x="3" y="8"/>
                  <a:pt x="7" y="3"/>
                  <a:pt x="12" y="3"/>
                </a:cubicBezTo>
                <a:cubicBezTo>
                  <a:pt x="15" y="3"/>
                  <a:pt x="17" y="4"/>
                  <a:pt x="19" y="7"/>
                </a:cubicBezTo>
                <a:cubicBezTo>
                  <a:pt x="22" y="5"/>
                  <a:pt x="22" y="5"/>
                  <a:pt x="22" y="5"/>
                </a:cubicBezTo>
                <a:cubicBezTo>
                  <a:pt x="19" y="2"/>
                  <a:pt x="16" y="0"/>
                  <a:pt x="12" y="0"/>
                </a:cubicBezTo>
                <a:cubicBezTo>
                  <a:pt x="5" y="0"/>
                  <a:pt x="0" y="7"/>
                  <a:pt x="0" y="16"/>
                </a:cubicBezTo>
                <a:cubicBezTo>
                  <a:pt x="0" y="24"/>
                  <a:pt x="5" y="31"/>
                  <a:pt x="12" y="31"/>
                </a:cubicBezTo>
                <a:cubicBezTo>
                  <a:pt x="17" y="31"/>
                  <a:pt x="20" y="29"/>
                  <a:pt x="22" y="26"/>
                </a:cubicBezTo>
                <a:cubicBezTo>
                  <a:pt x="20" y="24"/>
                  <a:pt x="20" y="24"/>
                  <a:pt x="20" y="24"/>
                </a:cubicBezTo>
                <a:cubicBezTo>
                  <a:pt x="18" y="27"/>
                  <a:pt x="16"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50"/>
          <p:cNvSpPr/>
          <p:nvPr userDrawn="1"/>
        </p:nvSpPr>
        <p:spPr bwMode="auto">
          <a:xfrm>
            <a:off x="8029575" y="892175"/>
            <a:ext cx="69850" cy="95250"/>
          </a:xfrm>
          <a:custGeom>
            <a:avLst/>
            <a:gdLst>
              <a:gd name="T0" fmla="*/ 2147483647 w 44"/>
              <a:gd name="T1" fmla="*/ 2147483647 h 60"/>
              <a:gd name="T2" fmla="*/ 2147483647 w 44"/>
              <a:gd name="T3" fmla="*/ 2147483647 h 60"/>
              <a:gd name="T4" fmla="*/ 2147483647 w 44"/>
              <a:gd name="T5" fmla="*/ 0 h 60"/>
              <a:gd name="T6" fmla="*/ 0 w 44"/>
              <a:gd name="T7" fmla="*/ 0 h 60"/>
              <a:gd name="T8" fmla="*/ 0 w 44"/>
              <a:gd name="T9" fmla="*/ 2147483647 h 60"/>
              <a:gd name="T10" fmla="*/ 2147483647 w 44"/>
              <a:gd name="T11" fmla="*/ 2147483647 h 60"/>
              <a:gd name="T12" fmla="*/ 2147483647 w 44"/>
              <a:gd name="T13" fmla="*/ 2147483647 h 60"/>
              <a:gd name="T14" fmla="*/ 2147483647 w 44"/>
              <a:gd name="T15" fmla="*/ 2147483647 h 60"/>
              <a:gd name="T16" fmla="*/ 2147483647 w 44"/>
              <a:gd name="T17" fmla="*/ 2147483647 h 60"/>
              <a:gd name="T18" fmla="*/ 2147483647 w 44"/>
              <a:gd name="T19" fmla="*/ 2147483647 h 60"/>
              <a:gd name="T20" fmla="*/ 2147483647 w 44"/>
              <a:gd name="T21" fmla="*/ 0 h 60"/>
              <a:gd name="T22" fmla="*/ 2147483647 w 44"/>
              <a:gd name="T23" fmla="*/ 0 h 60"/>
              <a:gd name="T24" fmla="*/ 2147483647 w 44"/>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60">
                <a:moveTo>
                  <a:pt x="38" y="24"/>
                </a:moveTo>
                <a:lnTo>
                  <a:pt x="8" y="24"/>
                </a:lnTo>
                <a:lnTo>
                  <a:pt x="8" y="0"/>
                </a:lnTo>
                <a:lnTo>
                  <a:pt x="0" y="0"/>
                </a:lnTo>
                <a:lnTo>
                  <a:pt x="0" y="60"/>
                </a:lnTo>
                <a:lnTo>
                  <a:pt x="8" y="60"/>
                </a:lnTo>
                <a:lnTo>
                  <a:pt x="8" y="30"/>
                </a:lnTo>
                <a:lnTo>
                  <a:pt x="38" y="30"/>
                </a:lnTo>
                <a:lnTo>
                  <a:pt x="38" y="60"/>
                </a:lnTo>
                <a:lnTo>
                  <a:pt x="44" y="60"/>
                </a:lnTo>
                <a:lnTo>
                  <a:pt x="44" y="0"/>
                </a:lnTo>
                <a:lnTo>
                  <a:pt x="38" y="0"/>
                </a:lnTo>
                <a:lnTo>
                  <a:pt x="38"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51"/>
          <p:cNvSpPr>
            <a:spLocks noEditPoints="1"/>
          </p:cNvSpPr>
          <p:nvPr userDrawn="1"/>
        </p:nvSpPr>
        <p:spPr bwMode="auto">
          <a:xfrm>
            <a:off x="8131175"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8"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52"/>
          <p:cNvSpPr>
            <a:spLocks noEditPoints="1"/>
          </p:cNvSpPr>
          <p:nvPr userDrawn="1"/>
        </p:nvSpPr>
        <p:spPr bwMode="auto">
          <a:xfrm>
            <a:off x="8235950"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7"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53"/>
          <p:cNvSpPr/>
          <p:nvPr userDrawn="1"/>
        </p:nvSpPr>
        <p:spPr bwMode="auto">
          <a:xfrm>
            <a:off x="8347075" y="892175"/>
            <a:ext cx="58738" cy="95250"/>
          </a:xfrm>
          <a:custGeom>
            <a:avLst/>
            <a:gdLst>
              <a:gd name="T0" fmla="*/ 2147483647 w 37"/>
              <a:gd name="T1" fmla="*/ 0 h 60"/>
              <a:gd name="T2" fmla="*/ 0 w 37"/>
              <a:gd name="T3" fmla="*/ 0 h 60"/>
              <a:gd name="T4" fmla="*/ 0 w 37"/>
              <a:gd name="T5" fmla="*/ 2147483647 h 60"/>
              <a:gd name="T6" fmla="*/ 2147483647 w 37"/>
              <a:gd name="T7" fmla="*/ 2147483647 h 60"/>
              <a:gd name="T8" fmla="*/ 2147483647 w 37"/>
              <a:gd name="T9" fmla="*/ 2147483647 h 60"/>
              <a:gd name="T10" fmla="*/ 2147483647 w 37"/>
              <a:gd name="T11" fmla="*/ 2147483647 h 60"/>
              <a:gd name="T12" fmla="*/ 2147483647 w 37"/>
              <a:gd name="T13" fmla="*/ 0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 h="60">
                <a:moveTo>
                  <a:pt x="6" y="0"/>
                </a:moveTo>
                <a:lnTo>
                  <a:pt x="0" y="0"/>
                </a:lnTo>
                <a:lnTo>
                  <a:pt x="0" y="60"/>
                </a:lnTo>
                <a:lnTo>
                  <a:pt x="37" y="60"/>
                </a:lnTo>
                <a:lnTo>
                  <a:pt x="37" y="54"/>
                </a:lnTo>
                <a:lnTo>
                  <a:pt x="6" y="54"/>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54"/>
          <p:cNvSpPr/>
          <p:nvPr userDrawn="1"/>
        </p:nvSpPr>
        <p:spPr bwMode="auto">
          <a:xfrm>
            <a:off x="7753350" y="446088"/>
            <a:ext cx="130175" cy="303212"/>
          </a:xfrm>
          <a:custGeom>
            <a:avLst/>
            <a:gdLst>
              <a:gd name="T0" fmla="*/ 0 w 41"/>
              <a:gd name="T1" fmla="*/ 2147483647 h 95"/>
              <a:gd name="T2" fmla="*/ 2147483647 w 41"/>
              <a:gd name="T3" fmla="*/ 2147483647 h 95"/>
              <a:gd name="T4" fmla="*/ 0 w 41"/>
              <a:gd name="T5" fmla="*/ 0 h 95"/>
              <a:gd name="T6" fmla="*/ 2147483647 w 41"/>
              <a:gd name="T7" fmla="*/ 2147483647 h 95"/>
              <a:gd name="T8" fmla="*/ 0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0" y="95"/>
                </a:moveTo>
                <a:cubicBezTo>
                  <a:pt x="25" y="92"/>
                  <a:pt x="41" y="74"/>
                  <a:pt x="41" y="47"/>
                </a:cubicBezTo>
                <a:cubicBezTo>
                  <a:pt x="41" y="21"/>
                  <a:pt x="25" y="2"/>
                  <a:pt x="0" y="0"/>
                </a:cubicBezTo>
                <a:cubicBezTo>
                  <a:pt x="15" y="13"/>
                  <a:pt x="17" y="39"/>
                  <a:pt x="17" y="47"/>
                </a:cubicBezTo>
                <a:cubicBezTo>
                  <a:pt x="17" y="55"/>
                  <a:pt x="15" y="82"/>
                  <a:pt x="0" y="95"/>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55"/>
          <p:cNvSpPr/>
          <p:nvPr userDrawn="1"/>
        </p:nvSpPr>
        <p:spPr bwMode="auto">
          <a:xfrm>
            <a:off x="7210425" y="452438"/>
            <a:ext cx="241300" cy="290512"/>
          </a:xfrm>
          <a:custGeom>
            <a:avLst/>
            <a:gdLst>
              <a:gd name="T0" fmla="*/ 2147483647 w 76"/>
              <a:gd name="T1" fmla="*/ 2147483647 h 91"/>
              <a:gd name="T2" fmla="*/ 2147483647 w 76"/>
              <a:gd name="T3" fmla="*/ 2147483647 h 91"/>
              <a:gd name="T4" fmla="*/ 2147483647 w 76"/>
              <a:gd name="T5" fmla="*/ 2147483647 h 91"/>
              <a:gd name="T6" fmla="*/ 2147483647 w 76"/>
              <a:gd name="T7" fmla="*/ 2147483647 h 91"/>
              <a:gd name="T8" fmla="*/ 2147483647 w 76"/>
              <a:gd name="T9" fmla="*/ 2147483647 h 91"/>
              <a:gd name="T10" fmla="*/ 2147483647 w 76"/>
              <a:gd name="T11" fmla="*/ 2147483647 h 91"/>
              <a:gd name="T12" fmla="*/ 2147483647 w 76"/>
              <a:gd name="T13" fmla="*/ 2147483647 h 91"/>
              <a:gd name="T14" fmla="*/ 2147483647 w 76"/>
              <a:gd name="T15" fmla="*/ 2147483647 h 91"/>
              <a:gd name="T16" fmla="*/ 2147483647 w 76"/>
              <a:gd name="T17" fmla="*/ 2147483647 h 91"/>
              <a:gd name="T18" fmla="*/ 2147483647 w 76"/>
              <a:gd name="T19" fmla="*/ 2147483647 h 91"/>
              <a:gd name="T20" fmla="*/ 2147483647 w 76"/>
              <a:gd name="T21" fmla="*/ 2147483647 h 91"/>
              <a:gd name="T22" fmla="*/ 2147483647 w 76"/>
              <a:gd name="T23" fmla="*/ 2147483647 h 91"/>
              <a:gd name="T24" fmla="*/ 2147483647 w 76"/>
              <a:gd name="T25" fmla="*/ 2147483647 h 91"/>
              <a:gd name="T26" fmla="*/ 2147483647 w 76"/>
              <a:gd name="T27" fmla="*/ 2147483647 h 91"/>
              <a:gd name="T28" fmla="*/ 2147483647 w 76"/>
              <a:gd name="T29" fmla="*/ 2147483647 h 91"/>
              <a:gd name="T30" fmla="*/ 2147483647 w 76"/>
              <a:gd name="T31" fmla="*/ 0 h 91"/>
              <a:gd name="T32" fmla="*/ 0 w 76"/>
              <a:gd name="T33" fmla="*/ 0 h 91"/>
              <a:gd name="T34" fmla="*/ 0 w 76"/>
              <a:gd name="T35" fmla="*/ 2147483647 h 91"/>
              <a:gd name="T36" fmla="*/ 2147483647 w 76"/>
              <a:gd name="T37" fmla="*/ 2147483647 h 91"/>
              <a:gd name="T38" fmla="*/ 2147483647 w 76"/>
              <a:gd name="T39" fmla="*/ 2147483647 h 91"/>
              <a:gd name="T40" fmla="*/ 2147483647 w 76"/>
              <a:gd name="T41" fmla="*/ 2147483647 h 91"/>
              <a:gd name="T42" fmla="*/ 2147483647 w 76"/>
              <a:gd name="T43" fmla="*/ 2147483647 h 91"/>
              <a:gd name="T44" fmla="*/ 0 w 76"/>
              <a:gd name="T45" fmla="*/ 2147483647 h 91"/>
              <a:gd name="T46" fmla="*/ 0 w 76"/>
              <a:gd name="T47" fmla="*/ 2147483647 h 91"/>
              <a:gd name="T48" fmla="*/ 2147483647 w 76"/>
              <a:gd name="T49" fmla="*/ 2147483647 h 91"/>
              <a:gd name="T50" fmla="*/ 2147483647 w 76"/>
              <a:gd name="T51" fmla="*/ 2147483647 h 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6" h="91">
                <a:moveTo>
                  <a:pt x="75" y="91"/>
                </a:moveTo>
                <a:cubicBezTo>
                  <a:pt x="76" y="67"/>
                  <a:pt x="76" y="67"/>
                  <a:pt x="76" y="67"/>
                </a:cubicBezTo>
                <a:cubicBezTo>
                  <a:pt x="72" y="67"/>
                  <a:pt x="72" y="67"/>
                  <a:pt x="72" y="67"/>
                </a:cubicBezTo>
                <a:cubicBezTo>
                  <a:pt x="69" y="78"/>
                  <a:pt x="59" y="87"/>
                  <a:pt x="44" y="87"/>
                </a:cubicBezTo>
                <a:cubicBezTo>
                  <a:pt x="29" y="87"/>
                  <a:pt x="29" y="87"/>
                  <a:pt x="29" y="87"/>
                </a:cubicBezTo>
                <a:cubicBezTo>
                  <a:pt x="29" y="87"/>
                  <a:pt x="29" y="81"/>
                  <a:pt x="29" y="78"/>
                </a:cubicBezTo>
                <a:cubicBezTo>
                  <a:pt x="29" y="75"/>
                  <a:pt x="29" y="49"/>
                  <a:pt x="29" y="46"/>
                </a:cubicBezTo>
                <a:cubicBezTo>
                  <a:pt x="60" y="46"/>
                  <a:pt x="60" y="46"/>
                  <a:pt x="60" y="46"/>
                </a:cubicBezTo>
                <a:cubicBezTo>
                  <a:pt x="60" y="40"/>
                  <a:pt x="60" y="40"/>
                  <a:pt x="60" y="40"/>
                </a:cubicBezTo>
                <a:cubicBezTo>
                  <a:pt x="29" y="40"/>
                  <a:pt x="29" y="40"/>
                  <a:pt x="29" y="40"/>
                </a:cubicBezTo>
                <a:cubicBezTo>
                  <a:pt x="29" y="15"/>
                  <a:pt x="29" y="15"/>
                  <a:pt x="29" y="15"/>
                </a:cubicBezTo>
                <a:cubicBezTo>
                  <a:pt x="29" y="11"/>
                  <a:pt x="29" y="4"/>
                  <a:pt x="29" y="4"/>
                </a:cubicBezTo>
                <a:cubicBezTo>
                  <a:pt x="44" y="4"/>
                  <a:pt x="44" y="4"/>
                  <a:pt x="44" y="4"/>
                </a:cubicBezTo>
                <a:cubicBezTo>
                  <a:pt x="61" y="4"/>
                  <a:pt x="68" y="14"/>
                  <a:pt x="70" y="23"/>
                </a:cubicBezTo>
                <a:cubicBezTo>
                  <a:pt x="73" y="23"/>
                  <a:pt x="73" y="23"/>
                  <a:pt x="73" y="23"/>
                </a:cubicBezTo>
                <a:cubicBezTo>
                  <a:pt x="73" y="0"/>
                  <a:pt x="73" y="0"/>
                  <a:pt x="73" y="0"/>
                </a:cubicBezTo>
                <a:cubicBezTo>
                  <a:pt x="0" y="0"/>
                  <a:pt x="0" y="0"/>
                  <a:pt x="0" y="0"/>
                </a:cubicBezTo>
                <a:cubicBezTo>
                  <a:pt x="0" y="2"/>
                  <a:pt x="0" y="2"/>
                  <a:pt x="0" y="2"/>
                </a:cubicBezTo>
                <a:cubicBezTo>
                  <a:pt x="9" y="6"/>
                  <a:pt x="9" y="6"/>
                  <a:pt x="9" y="6"/>
                </a:cubicBezTo>
                <a:cubicBezTo>
                  <a:pt x="9" y="6"/>
                  <a:pt x="9" y="11"/>
                  <a:pt x="9" y="15"/>
                </a:cubicBezTo>
                <a:cubicBezTo>
                  <a:pt x="9" y="76"/>
                  <a:pt x="9" y="76"/>
                  <a:pt x="9" y="76"/>
                </a:cubicBezTo>
                <a:cubicBezTo>
                  <a:pt x="9" y="79"/>
                  <a:pt x="9" y="85"/>
                  <a:pt x="9" y="85"/>
                </a:cubicBezTo>
                <a:cubicBezTo>
                  <a:pt x="0" y="88"/>
                  <a:pt x="0" y="88"/>
                  <a:pt x="0" y="88"/>
                </a:cubicBezTo>
                <a:cubicBezTo>
                  <a:pt x="0" y="91"/>
                  <a:pt x="0" y="91"/>
                  <a:pt x="0" y="91"/>
                </a:cubicBezTo>
                <a:cubicBezTo>
                  <a:pt x="43" y="91"/>
                  <a:pt x="43" y="91"/>
                  <a:pt x="43" y="91"/>
                </a:cubicBezTo>
                <a:lnTo>
                  <a:pt x="75" y="91"/>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56"/>
          <p:cNvSpPr/>
          <p:nvPr userDrawn="1"/>
        </p:nvSpPr>
        <p:spPr bwMode="auto">
          <a:xfrm>
            <a:off x="6831013" y="452438"/>
            <a:ext cx="293687" cy="290512"/>
          </a:xfrm>
          <a:custGeom>
            <a:avLst/>
            <a:gdLst>
              <a:gd name="T0" fmla="*/ 2147483647 w 92"/>
              <a:gd name="T1" fmla="*/ 2147483647 h 91"/>
              <a:gd name="T2" fmla="*/ 2147483647 w 92"/>
              <a:gd name="T3" fmla="*/ 2147483647 h 91"/>
              <a:gd name="T4" fmla="*/ 2147483647 w 92"/>
              <a:gd name="T5" fmla="*/ 2147483647 h 91"/>
              <a:gd name="T6" fmla="*/ 2147483647 w 92"/>
              <a:gd name="T7" fmla="*/ 2147483647 h 91"/>
              <a:gd name="T8" fmla="*/ 2147483647 w 92"/>
              <a:gd name="T9" fmla="*/ 2147483647 h 91"/>
              <a:gd name="T10" fmla="*/ 2147483647 w 92"/>
              <a:gd name="T11" fmla="*/ 2147483647 h 91"/>
              <a:gd name="T12" fmla="*/ 2147483647 w 92"/>
              <a:gd name="T13" fmla="*/ 2147483647 h 91"/>
              <a:gd name="T14" fmla="*/ 2147483647 w 92"/>
              <a:gd name="T15" fmla="*/ 2147483647 h 91"/>
              <a:gd name="T16" fmla="*/ 2147483647 w 92"/>
              <a:gd name="T17" fmla="*/ 2147483647 h 91"/>
              <a:gd name="T18" fmla="*/ 2147483647 w 92"/>
              <a:gd name="T19" fmla="*/ 2147483647 h 91"/>
              <a:gd name="T20" fmla="*/ 2147483647 w 92"/>
              <a:gd name="T21" fmla="*/ 2147483647 h 91"/>
              <a:gd name="T22" fmla="*/ 2147483647 w 92"/>
              <a:gd name="T23" fmla="*/ 2147483647 h 91"/>
              <a:gd name="T24" fmla="*/ 2147483647 w 92"/>
              <a:gd name="T25" fmla="*/ 2147483647 h 91"/>
              <a:gd name="T26" fmla="*/ 2147483647 w 92"/>
              <a:gd name="T27" fmla="*/ 2147483647 h 91"/>
              <a:gd name="T28" fmla="*/ 2147483647 w 92"/>
              <a:gd name="T29" fmla="*/ 0 h 91"/>
              <a:gd name="T30" fmla="*/ 2147483647 w 92"/>
              <a:gd name="T31" fmla="*/ 0 h 91"/>
              <a:gd name="T32" fmla="*/ 2147483647 w 92"/>
              <a:gd name="T33" fmla="*/ 2147483647 h 91"/>
              <a:gd name="T34" fmla="*/ 2147483647 w 92"/>
              <a:gd name="T35" fmla="*/ 2147483647 h 91"/>
              <a:gd name="T36" fmla="*/ 2147483647 w 92"/>
              <a:gd name="T37" fmla="*/ 2147483647 h 91"/>
              <a:gd name="T38" fmla="*/ 2147483647 w 92"/>
              <a:gd name="T39" fmla="*/ 2147483647 h 91"/>
              <a:gd name="T40" fmla="*/ 2147483647 w 92"/>
              <a:gd name="T41" fmla="*/ 2147483647 h 91"/>
              <a:gd name="T42" fmla="*/ 2147483647 w 92"/>
              <a:gd name="T43" fmla="*/ 0 h 91"/>
              <a:gd name="T44" fmla="*/ 0 w 92"/>
              <a:gd name="T45" fmla="*/ 0 h 91"/>
              <a:gd name="T46" fmla="*/ 0 w 92"/>
              <a:gd name="T47" fmla="*/ 2147483647 h 91"/>
              <a:gd name="T48" fmla="*/ 2147483647 w 92"/>
              <a:gd name="T49" fmla="*/ 2147483647 h 91"/>
              <a:gd name="T50" fmla="*/ 2147483647 w 92"/>
              <a:gd name="T51" fmla="*/ 2147483647 h 91"/>
              <a:gd name="T52" fmla="*/ 2147483647 w 92"/>
              <a:gd name="T53" fmla="*/ 2147483647 h 91"/>
              <a:gd name="T54" fmla="*/ 2147483647 w 92"/>
              <a:gd name="T55" fmla="*/ 2147483647 h 91"/>
              <a:gd name="T56" fmla="*/ 2147483647 w 92"/>
              <a:gd name="T57" fmla="*/ 2147483647 h 91"/>
              <a:gd name="T58" fmla="*/ 2147483647 w 92"/>
              <a:gd name="T59" fmla="*/ 2147483647 h 91"/>
              <a:gd name="T60" fmla="*/ 0 w 92"/>
              <a:gd name="T61" fmla="*/ 2147483647 h 91"/>
              <a:gd name="T62" fmla="*/ 0 w 92"/>
              <a:gd name="T63" fmla="*/ 2147483647 h 91"/>
              <a:gd name="T64" fmla="*/ 2147483647 w 92"/>
              <a:gd name="T65" fmla="*/ 2147483647 h 91"/>
              <a:gd name="T66" fmla="*/ 2147483647 w 92"/>
              <a:gd name="T67" fmla="*/ 2147483647 h 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2" h="91">
                <a:moveTo>
                  <a:pt x="22" y="88"/>
                </a:moveTo>
                <a:cubicBezTo>
                  <a:pt x="13" y="85"/>
                  <a:pt x="13" y="85"/>
                  <a:pt x="13" y="85"/>
                </a:cubicBezTo>
                <a:cubicBezTo>
                  <a:pt x="13" y="85"/>
                  <a:pt x="13" y="85"/>
                  <a:pt x="13" y="85"/>
                </a:cubicBezTo>
                <a:cubicBezTo>
                  <a:pt x="13" y="85"/>
                  <a:pt x="13" y="79"/>
                  <a:pt x="13" y="76"/>
                </a:cubicBezTo>
                <a:cubicBezTo>
                  <a:pt x="13" y="18"/>
                  <a:pt x="13" y="18"/>
                  <a:pt x="13" y="18"/>
                </a:cubicBezTo>
                <a:cubicBezTo>
                  <a:pt x="13" y="15"/>
                  <a:pt x="13" y="10"/>
                  <a:pt x="13" y="8"/>
                </a:cubicBezTo>
                <a:cubicBezTo>
                  <a:pt x="78" y="91"/>
                  <a:pt x="78" y="91"/>
                  <a:pt x="78" y="91"/>
                </a:cubicBezTo>
                <a:cubicBezTo>
                  <a:pt x="83" y="91"/>
                  <a:pt x="83" y="91"/>
                  <a:pt x="83" y="91"/>
                </a:cubicBezTo>
                <a:cubicBezTo>
                  <a:pt x="84" y="91"/>
                  <a:pt x="84" y="91"/>
                  <a:pt x="84" y="91"/>
                </a:cubicBezTo>
                <a:cubicBezTo>
                  <a:pt x="84" y="91"/>
                  <a:pt x="84" y="91"/>
                  <a:pt x="84" y="91"/>
                </a:cubicBezTo>
                <a:cubicBezTo>
                  <a:pt x="84" y="15"/>
                  <a:pt x="84" y="15"/>
                  <a:pt x="84" y="15"/>
                </a:cubicBezTo>
                <a:cubicBezTo>
                  <a:pt x="84" y="11"/>
                  <a:pt x="84" y="6"/>
                  <a:pt x="84" y="6"/>
                </a:cubicBezTo>
                <a:cubicBezTo>
                  <a:pt x="84" y="6"/>
                  <a:pt x="84" y="6"/>
                  <a:pt x="84" y="6"/>
                </a:cubicBezTo>
                <a:cubicBezTo>
                  <a:pt x="92" y="2"/>
                  <a:pt x="92" y="2"/>
                  <a:pt x="92" y="2"/>
                </a:cubicBezTo>
                <a:cubicBezTo>
                  <a:pt x="92" y="0"/>
                  <a:pt x="92" y="0"/>
                  <a:pt x="92" y="0"/>
                </a:cubicBezTo>
                <a:cubicBezTo>
                  <a:pt x="71" y="0"/>
                  <a:pt x="71" y="0"/>
                  <a:pt x="71" y="0"/>
                </a:cubicBezTo>
                <a:cubicBezTo>
                  <a:pt x="71" y="2"/>
                  <a:pt x="71" y="2"/>
                  <a:pt x="71" y="2"/>
                </a:cubicBezTo>
                <a:cubicBezTo>
                  <a:pt x="78" y="5"/>
                  <a:pt x="78" y="5"/>
                  <a:pt x="78" y="5"/>
                </a:cubicBezTo>
                <a:cubicBezTo>
                  <a:pt x="78" y="6"/>
                  <a:pt x="78" y="6"/>
                  <a:pt x="78" y="6"/>
                </a:cubicBezTo>
                <a:cubicBezTo>
                  <a:pt x="78" y="6"/>
                  <a:pt x="79" y="11"/>
                  <a:pt x="79" y="15"/>
                </a:cubicBezTo>
                <a:cubicBezTo>
                  <a:pt x="79" y="59"/>
                  <a:pt x="79" y="59"/>
                  <a:pt x="79" y="59"/>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8" y="12"/>
                  <a:pt x="8" y="15"/>
                </a:cubicBezTo>
                <a:cubicBezTo>
                  <a:pt x="8" y="76"/>
                  <a:pt x="8" y="76"/>
                  <a:pt x="8" y="76"/>
                </a:cubicBezTo>
                <a:cubicBezTo>
                  <a:pt x="8" y="79"/>
                  <a:pt x="8" y="85"/>
                  <a:pt x="8" y="85"/>
                </a:cubicBezTo>
                <a:cubicBezTo>
                  <a:pt x="8" y="85"/>
                  <a:pt x="8" y="85"/>
                  <a:pt x="8" y="85"/>
                </a:cubicBezTo>
                <a:cubicBezTo>
                  <a:pt x="0" y="88"/>
                  <a:pt x="0" y="88"/>
                  <a:pt x="0" y="88"/>
                </a:cubicBezTo>
                <a:cubicBezTo>
                  <a:pt x="0" y="91"/>
                  <a:pt x="0" y="91"/>
                  <a:pt x="0" y="91"/>
                </a:cubicBezTo>
                <a:cubicBezTo>
                  <a:pt x="22" y="91"/>
                  <a:pt x="22" y="91"/>
                  <a:pt x="22" y="91"/>
                </a:cubicBezTo>
                <a:lnTo>
                  <a:pt x="22" y="88"/>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57"/>
          <p:cNvSpPr/>
          <p:nvPr userDrawn="1"/>
        </p:nvSpPr>
        <p:spPr bwMode="auto">
          <a:xfrm>
            <a:off x="7959725" y="452438"/>
            <a:ext cx="361950" cy="290512"/>
          </a:xfrm>
          <a:custGeom>
            <a:avLst/>
            <a:gdLst>
              <a:gd name="T0" fmla="*/ 2147483647 w 114"/>
              <a:gd name="T1" fmla="*/ 2147483647 h 91"/>
              <a:gd name="T2" fmla="*/ 2147483647 w 114"/>
              <a:gd name="T3" fmla="*/ 2147483647 h 91"/>
              <a:gd name="T4" fmla="*/ 2147483647 w 114"/>
              <a:gd name="T5" fmla="*/ 2147483647 h 91"/>
              <a:gd name="T6" fmla="*/ 2147483647 w 114"/>
              <a:gd name="T7" fmla="*/ 2147483647 h 91"/>
              <a:gd name="T8" fmla="*/ 2147483647 w 114"/>
              <a:gd name="T9" fmla="*/ 2147483647 h 91"/>
              <a:gd name="T10" fmla="*/ 2147483647 w 114"/>
              <a:gd name="T11" fmla="*/ 2147483647 h 91"/>
              <a:gd name="T12" fmla="*/ 2147483647 w 114"/>
              <a:gd name="T13" fmla="*/ 2147483647 h 91"/>
              <a:gd name="T14" fmla="*/ 2147483647 w 114"/>
              <a:gd name="T15" fmla="*/ 2147483647 h 91"/>
              <a:gd name="T16" fmla="*/ 2147483647 w 114"/>
              <a:gd name="T17" fmla="*/ 2147483647 h 91"/>
              <a:gd name="T18" fmla="*/ 2147483647 w 114"/>
              <a:gd name="T19" fmla="*/ 2147483647 h 91"/>
              <a:gd name="T20" fmla="*/ 2147483647 w 114"/>
              <a:gd name="T21" fmla="*/ 2147483647 h 91"/>
              <a:gd name="T22" fmla="*/ 2147483647 w 114"/>
              <a:gd name="T23" fmla="*/ 2147483647 h 91"/>
              <a:gd name="T24" fmla="*/ 2147483647 w 114"/>
              <a:gd name="T25" fmla="*/ 2147483647 h 91"/>
              <a:gd name="T26" fmla="*/ 2147483647 w 114"/>
              <a:gd name="T27" fmla="*/ 2147483647 h 91"/>
              <a:gd name="T28" fmla="*/ 2147483647 w 114"/>
              <a:gd name="T29" fmla="*/ 2147483647 h 91"/>
              <a:gd name="T30" fmla="*/ 2147483647 w 114"/>
              <a:gd name="T31" fmla="*/ 2147483647 h 91"/>
              <a:gd name="T32" fmla="*/ 2147483647 w 114"/>
              <a:gd name="T33" fmla="*/ 2147483647 h 91"/>
              <a:gd name="T34" fmla="*/ 2147483647 w 114"/>
              <a:gd name="T35" fmla="*/ 2147483647 h 91"/>
              <a:gd name="T36" fmla="*/ 2147483647 w 114"/>
              <a:gd name="T37" fmla="*/ 2147483647 h 91"/>
              <a:gd name="T38" fmla="*/ 2147483647 w 114"/>
              <a:gd name="T39" fmla="*/ 2147483647 h 91"/>
              <a:gd name="T40" fmla="*/ 2147483647 w 114"/>
              <a:gd name="T41" fmla="*/ 2147483647 h 91"/>
              <a:gd name="T42" fmla="*/ 2147483647 w 114"/>
              <a:gd name="T43" fmla="*/ 0 h 91"/>
              <a:gd name="T44" fmla="*/ 2147483647 w 114"/>
              <a:gd name="T45" fmla="*/ 0 h 91"/>
              <a:gd name="T46" fmla="*/ 2147483647 w 114"/>
              <a:gd name="T47" fmla="*/ 0 h 91"/>
              <a:gd name="T48" fmla="*/ 2147483647 w 114"/>
              <a:gd name="T49" fmla="*/ 2147483647 h 91"/>
              <a:gd name="T50" fmla="*/ 2147483647 w 114"/>
              <a:gd name="T51" fmla="*/ 0 h 91"/>
              <a:gd name="T52" fmla="*/ 0 w 114"/>
              <a:gd name="T53" fmla="*/ 0 h 91"/>
              <a:gd name="T54" fmla="*/ 0 w 114"/>
              <a:gd name="T55" fmla="*/ 2147483647 h 91"/>
              <a:gd name="T56" fmla="*/ 2147483647 w 114"/>
              <a:gd name="T57" fmla="*/ 2147483647 h 91"/>
              <a:gd name="T58" fmla="*/ 2147483647 w 114"/>
              <a:gd name="T59" fmla="*/ 2147483647 h 91"/>
              <a:gd name="T60" fmla="*/ 2147483647 w 114"/>
              <a:gd name="T61" fmla="*/ 2147483647 h 91"/>
              <a:gd name="T62" fmla="*/ 2147483647 w 114"/>
              <a:gd name="T63" fmla="*/ 2147483647 h 91"/>
              <a:gd name="T64" fmla="*/ 2147483647 w 114"/>
              <a:gd name="T65" fmla="*/ 2147483647 h 91"/>
              <a:gd name="T66" fmla="*/ 2147483647 w 114"/>
              <a:gd name="T67" fmla="*/ 2147483647 h 91"/>
              <a:gd name="T68" fmla="*/ 0 w 114"/>
              <a:gd name="T69" fmla="*/ 2147483647 h 91"/>
              <a:gd name="T70" fmla="*/ 0 w 114"/>
              <a:gd name="T71" fmla="*/ 2147483647 h 91"/>
              <a:gd name="T72" fmla="*/ 2147483647 w 114"/>
              <a:gd name="T73" fmla="*/ 2147483647 h 91"/>
              <a:gd name="T74" fmla="*/ 2147483647 w 114"/>
              <a:gd name="T75" fmla="*/ 2147483647 h 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4" h="91">
                <a:moveTo>
                  <a:pt x="24" y="88"/>
                </a:moveTo>
                <a:cubicBezTo>
                  <a:pt x="14" y="85"/>
                  <a:pt x="14" y="85"/>
                  <a:pt x="14" y="85"/>
                </a:cubicBezTo>
                <a:cubicBezTo>
                  <a:pt x="14" y="85"/>
                  <a:pt x="14" y="85"/>
                  <a:pt x="14" y="85"/>
                </a:cubicBezTo>
                <a:cubicBezTo>
                  <a:pt x="14" y="85"/>
                  <a:pt x="14" y="80"/>
                  <a:pt x="14" y="77"/>
                </a:cubicBezTo>
                <a:cubicBezTo>
                  <a:pt x="14" y="11"/>
                  <a:pt x="14" y="11"/>
                  <a:pt x="14" y="11"/>
                </a:cubicBezTo>
                <a:cubicBezTo>
                  <a:pt x="15" y="15"/>
                  <a:pt x="16" y="16"/>
                  <a:pt x="17" y="19"/>
                </a:cubicBezTo>
                <a:cubicBezTo>
                  <a:pt x="45" y="91"/>
                  <a:pt x="45" y="91"/>
                  <a:pt x="45" y="91"/>
                </a:cubicBezTo>
                <a:cubicBezTo>
                  <a:pt x="51" y="91"/>
                  <a:pt x="51" y="91"/>
                  <a:pt x="51" y="91"/>
                </a:cubicBezTo>
                <a:cubicBezTo>
                  <a:pt x="52" y="91"/>
                  <a:pt x="52" y="91"/>
                  <a:pt x="52" y="91"/>
                </a:cubicBezTo>
                <a:cubicBezTo>
                  <a:pt x="85" y="11"/>
                  <a:pt x="85" y="11"/>
                  <a:pt x="85" y="11"/>
                </a:cubicBezTo>
                <a:cubicBezTo>
                  <a:pt x="85" y="77"/>
                  <a:pt x="85" y="77"/>
                  <a:pt x="85" y="77"/>
                </a:cubicBezTo>
                <a:cubicBezTo>
                  <a:pt x="85" y="79"/>
                  <a:pt x="84" y="85"/>
                  <a:pt x="84" y="85"/>
                </a:cubicBezTo>
                <a:cubicBezTo>
                  <a:pt x="75" y="88"/>
                  <a:pt x="75" y="88"/>
                  <a:pt x="75" y="88"/>
                </a:cubicBezTo>
                <a:cubicBezTo>
                  <a:pt x="75" y="91"/>
                  <a:pt x="75" y="91"/>
                  <a:pt x="75" y="91"/>
                </a:cubicBezTo>
                <a:cubicBezTo>
                  <a:pt x="114" y="91"/>
                  <a:pt x="114" y="91"/>
                  <a:pt x="114" y="91"/>
                </a:cubicBezTo>
                <a:cubicBezTo>
                  <a:pt x="114" y="88"/>
                  <a:pt x="114" y="88"/>
                  <a:pt x="114" y="88"/>
                </a:cubicBezTo>
                <a:cubicBezTo>
                  <a:pt x="105" y="85"/>
                  <a:pt x="105" y="85"/>
                  <a:pt x="105" y="85"/>
                </a:cubicBezTo>
                <a:cubicBezTo>
                  <a:pt x="105" y="85"/>
                  <a:pt x="105" y="80"/>
                  <a:pt x="105" y="77"/>
                </a:cubicBezTo>
                <a:cubicBezTo>
                  <a:pt x="105" y="15"/>
                  <a:pt x="105" y="15"/>
                  <a:pt x="105" y="15"/>
                </a:cubicBezTo>
                <a:cubicBezTo>
                  <a:pt x="105" y="11"/>
                  <a:pt x="105" y="6"/>
                  <a:pt x="105" y="6"/>
                </a:cubicBezTo>
                <a:cubicBezTo>
                  <a:pt x="114" y="2"/>
                  <a:pt x="114" y="2"/>
                  <a:pt x="114" y="2"/>
                </a:cubicBezTo>
                <a:cubicBezTo>
                  <a:pt x="114" y="0"/>
                  <a:pt x="114" y="0"/>
                  <a:pt x="114" y="0"/>
                </a:cubicBezTo>
                <a:cubicBezTo>
                  <a:pt x="84" y="0"/>
                  <a:pt x="84" y="0"/>
                  <a:pt x="84" y="0"/>
                </a:cubicBezTo>
                <a:cubicBezTo>
                  <a:pt x="84" y="0"/>
                  <a:pt x="84" y="0"/>
                  <a:pt x="84" y="0"/>
                </a:cubicBezTo>
                <a:cubicBezTo>
                  <a:pt x="57" y="65"/>
                  <a:pt x="57" y="65"/>
                  <a:pt x="57" y="65"/>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9" y="12"/>
                  <a:pt x="9" y="15"/>
                </a:cubicBezTo>
                <a:cubicBezTo>
                  <a:pt x="9" y="77"/>
                  <a:pt x="9" y="77"/>
                  <a:pt x="9" y="77"/>
                </a:cubicBezTo>
                <a:cubicBezTo>
                  <a:pt x="9" y="79"/>
                  <a:pt x="8" y="85"/>
                  <a:pt x="8" y="85"/>
                </a:cubicBezTo>
                <a:cubicBezTo>
                  <a:pt x="8" y="85"/>
                  <a:pt x="8" y="85"/>
                  <a:pt x="8" y="85"/>
                </a:cubicBezTo>
                <a:cubicBezTo>
                  <a:pt x="0" y="88"/>
                  <a:pt x="0" y="88"/>
                  <a:pt x="0" y="88"/>
                </a:cubicBezTo>
                <a:cubicBezTo>
                  <a:pt x="0" y="91"/>
                  <a:pt x="0" y="91"/>
                  <a:pt x="0" y="91"/>
                </a:cubicBezTo>
                <a:cubicBezTo>
                  <a:pt x="24" y="91"/>
                  <a:pt x="24" y="91"/>
                  <a:pt x="24" y="91"/>
                </a:cubicBezTo>
                <a:lnTo>
                  <a:pt x="24" y="88"/>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58"/>
          <p:cNvSpPr/>
          <p:nvPr userDrawn="1"/>
        </p:nvSpPr>
        <p:spPr bwMode="auto">
          <a:xfrm>
            <a:off x="7537450" y="446088"/>
            <a:ext cx="130175" cy="303212"/>
          </a:xfrm>
          <a:custGeom>
            <a:avLst/>
            <a:gdLst>
              <a:gd name="T0" fmla="*/ 2147483647 w 41"/>
              <a:gd name="T1" fmla="*/ 2147483647 h 95"/>
              <a:gd name="T2" fmla="*/ 2147483647 w 41"/>
              <a:gd name="T3" fmla="*/ 2147483647 h 95"/>
              <a:gd name="T4" fmla="*/ 2147483647 w 41"/>
              <a:gd name="T5" fmla="*/ 0 h 95"/>
              <a:gd name="T6" fmla="*/ 0 w 41"/>
              <a:gd name="T7" fmla="*/ 2147483647 h 95"/>
              <a:gd name="T8" fmla="*/ 2147483647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41" y="95"/>
                </a:moveTo>
                <a:cubicBezTo>
                  <a:pt x="25" y="82"/>
                  <a:pt x="23" y="55"/>
                  <a:pt x="23" y="47"/>
                </a:cubicBezTo>
                <a:cubicBezTo>
                  <a:pt x="23" y="39"/>
                  <a:pt x="25" y="13"/>
                  <a:pt x="41" y="0"/>
                </a:cubicBezTo>
                <a:cubicBezTo>
                  <a:pt x="16" y="2"/>
                  <a:pt x="0" y="21"/>
                  <a:pt x="0" y="47"/>
                </a:cubicBezTo>
                <a:cubicBezTo>
                  <a:pt x="0" y="74"/>
                  <a:pt x="16" y="92"/>
                  <a:pt x="41" y="95"/>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59"/>
          <p:cNvSpPr>
            <a:spLocks noEditPoints="1"/>
          </p:cNvSpPr>
          <p:nvPr userDrawn="1"/>
        </p:nvSpPr>
        <p:spPr bwMode="auto">
          <a:xfrm>
            <a:off x="8372475" y="452438"/>
            <a:ext cx="274638" cy="290512"/>
          </a:xfrm>
          <a:custGeom>
            <a:avLst/>
            <a:gdLst>
              <a:gd name="T0" fmla="*/ 2147483647 w 86"/>
              <a:gd name="T1" fmla="*/ 2147483647 h 91"/>
              <a:gd name="T2" fmla="*/ 2147483647 w 86"/>
              <a:gd name="T3" fmla="*/ 2147483647 h 91"/>
              <a:gd name="T4" fmla="*/ 2147483647 w 86"/>
              <a:gd name="T5" fmla="*/ 2147483647 h 91"/>
              <a:gd name="T6" fmla="*/ 2147483647 w 86"/>
              <a:gd name="T7" fmla="*/ 2147483647 h 91"/>
              <a:gd name="T8" fmla="*/ 2147483647 w 86"/>
              <a:gd name="T9" fmla="*/ 2147483647 h 91"/>
              <a:gd name="T10" fmla="*/ 2147483647 w 86"/>
              <a:gd name="T11" fmla="*/ 2147483647 h 91"/>
              <a:gd name="T12" fmla="*/ 2147483647 w 86"/>
              <a:gd name="T13" fmla="*/ 2147483647 h 91"/>
              <a:gd name="T14" fmla="*/ 2147483647 w 86"/>
              <a:gd name="T15" fmla="*/ 2147483647 h 91"/>
              <a:gd name="T16" fmla="*/ 2147483647 w 86"/>
              <a:gd name="T17" fmla="*/ 2147483647 h 91"/>
              <a:gd name="T18" fmla="*/ 2147483647 w 86"/>
              <a:gd name="T19" fmla="*/ 2147483647 h 91"/>
              <a:gd name="T20" fmla="*/ 2147483647 w 86"/>
              <a:gd name="T21" fmla="*/ 2147483647 h 91"/>
              <a:gd name="T22" fmla="*/ 2147483647 w 86"/>
              <a:gd name="T23" fmla="*/ 0 h 91"/>
              <a:gd name="T24" fmla="*/ 2147483647 w 86"/>
              <a:gd name="T25" fmla="*/ 0 h 91"/>
              <a:gd name="T26" fmla="*/ 2147483647 w 86"/>
              <a:gd name="T27" fmla="*/ 0 h 91"/>
              <a:gd name="T28" fmla="*/ 2147483647 w 86"/>
              <a:gd name="T29" fmla="*/ 2147483647 h 91"/>
              <a:gd name="T30" fmla="*/ 0 w 86"/>
              <a:gd name="T31" fmla="*/ 2147483647 h 91"/>
              <a:gd name="T32" fmla="*/ 0 w 86"/>
              <a:gd name="T33" fmla="*/ 2147483647 h 91"/>
              <a:gd name="T34" fmla="*/ 2147483647 w 86"/>
              <a:gd name="T35" fmla="*/ 2147483647 h 91"/>
              <a:gd name="T36" fmla="*/ 2147483647 w 86"/>
              <a:gd name="T37" fmla="*/ 2147483647 h 91"/>
              <a:gd name="T38" fmla="*/ 2147483647 w 86"/>
              <a:gd name="T39" fmla="*/ 2147483647 h 91"/>
              <a:gd name="T40" fmla="*/ 2147483647 w 86"/>
              <a:gd name="T41" fmla="*/ 2147483647 h 91"/>
              <a:gd name="T42" fmla="*/ 2147483647 w 86"/>
              <a:gd name="T43" fmla="*/ 2147483647 h 91"/>
              <a:gd name="T44" fmla="*/ 2147483647 w 86"/>
              <a:gd name="T45" fmla="*/ 2147483647 h 9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6" h="91">
                <a:moveTo>
                  <a:pt x="19" y="88"/>
                </a:moveTo>
                <a:cubicBezTo>
                  <a:pt x="13" y="85"/>
                  <a:pt x="13" y="85"/>
                  <a:pt x="13" y="85"/>
                </a:cubicBezTo>
                <a:cubicBezTo>
                  <a:pt x="13" y="85"/>
                  <a:pt x="13" y="85"/>
                  <a:pt x="13" y="85"/>
                </a:cubicBezTo>
                <a:cubicBezTo>
                  <a:pt x="13" y="85"/>
                  <a:pt x="16" y="75"/>
                  <a:pt x="21" y="64"/>
                </a:cubicBezTo>
                <a:cubicBezTo>
                  <a:pt x="49" y="64"/>
                  <a:pt x="49" y="64"/>
                  <a:pt x="49" y="64"/>
                </a:cubicBezTo>
                <a:cubicBezTo>
                  <a:pt x="56" y="85"/>
                  <a:pt x="56" y="85"/>
                  <a:pt x="56" y="85"/>
                </a:cubicBezTo>
                <a:cubicBezTo>
                  <a:pt x="49" y="88"/>
                  <a:pt x="49" y="88"/>
                  <a:pt x="49" y="88"/>
                </a:cubicBezTo>
                <a:cubicBezTo>
                  <a:pt x="49" y="91"/>
                  <a:pt x="49" y="91"/>
                  <a:pt x="49" y="91"/>
                </a:cubicBezTo>
                <a:cubicBezTo>
                  <a:pt x="86" y="91"/>
                  <a:pt x="86" y="91"/>
                  <a:pt x="86" y="91"/>
                </a:cubicBezTo>
                <a:cubicBezTo>
                  <a:pt x="86" y="88"/>
                  <a:pt x="86" y="88"/>
                  <a:pt x="86" y="88"/>
                </a:cubicBezTo>
                <a:cubicBezTo>
                  <a:pt x="79" y="85"/>
                  <a:pt x="79" y="85"/>
                  <a:pt x="79" y="85"/>
                </a:cubicBezTo>
                <a:cubicBezTo>
                  <a:pt x="45" y="0"/>
                  <a:pt x="45" y="0"/>
                  <a:pt x="45" y="0"/>
                </a:cubicBezTo>
                <a:cubicBezTo>
                  <a:pt x="40" y="0"/>
                  <a:pt x="40" y="0"/>
                  <a:pt x="40" y="0"/>
                </a:cubicBezTo>
                <a:cubicBezTo>
                  <a:pt x="39" y="0"/>
                  <a:pt x="39" y="0"/>
                  <a:pt x="39" y="0"/>
                </a:cubicBezTo>
                <a:cubicBezTo>
                  <a:pt x="7" y="85"/>
                  <a:pt x="7" y="85"/>
                  <a:pt x="7" y="85"/>
                </a:cubicBezTo>
                <a:cubicBezTo>
                  <a:pt x="0" y="88"/>
                  <a:pt x="0" y="88"/>
                  <a:pt x="0" y="88"/>
                </a:cubicBezTo>
                <a:cubicBezTo>
                  <a:pt x="0" y="91"/>
                  <a:pt x="0" y="91"/>
                  <a:pt x="0" y="91"/>
                </a:cubicBezTo>
                <a:cubicBezTo>
                  <a:pt x="19" y="91"/>
                  <a:pt x="19" y="91"/>
                  <a:pt x="19" y="91"/>
                </a:cubicBezTo>
                <a:lnTo>
                  <a:pt x="19" y="88"/>
                </a:lnTo>
                <a:close/>
                <a:moveTo>
                  <a:pt x="35" y="26"/>
                </a:moveTo>
                <a:cubicBezTo>
                  <a:pt x="47" y="59"/>
                  <a:pt x="47" y="59"/>
                  <a:pt x="47" y="59"/>
                </a:cubicBezTo>
                <a:cubicBezTo>
                  <a:pt x="23" y="59"/>
                  <a:pt x="23" y="59"/>
                  <a:pt x="23" y="59"/>
                </a:cubicBezTo>
                <a:cubicBezTo>
                  <a:pt x="28" y="45"/>
                  <a:pt x="34" y="29"/>
                  <a:pt x="35" y="26"/>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0" name="Freeform 8"/>
          <p:cNvSpPr/>
          <p:nvPr userDrawn="1"/>
        </p:nvSpPr>
        <p:spPr bwMode="auto">
          <a:xfrm>
            <a:off x="8643938" y="5046663"/>
            <a:ext cx="3175" cy="1587"/>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0" y="0"/>
                  <a:pt x="0" y="0"/>
                  <a:pt x="0" y="0"/>
                </a:cubicBezTo>
                <a:cubicBezTo>
                  <a:pt x="1"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Freeform 9"/>
          <p:cNvSpPr/>
          <p:nvPr userDrawn="1"/>
        </p:nvSpPr>
        <p:spPr bwMode="auto">
          <a:xfrm>
            <a:off x="8302625" y="1944688"/>
            <a:ext cx="96838" cy="31750"/>
          </a:xfrm>
          <a:custGeom>
            <a:avLst/>
            <a:gdLst>
              <a:gd name="T0" fmla="*/ 2147483647 w 30"/>
              <a:gd name="T1" fmla="*/ 2147483647 h 10"/>
              <a:gd name="T2" fmla="*/ 2147483647 w 30"/>
              <a:gd name="T3" fmla="*/ 0 h 10"/>
              <a:gd name="T4" fmla="*/ 2147483647 w 30"/>
              <a:gd name="T5" fmla="*/ 2147483647 h 10"/>
              <a:gd name="T6" fmla="*/ 2147483647 w 30"/>
              <a:gd name="T7" fmla="*/ 2147483647 h 10"/>
              <a:gd name="T8" fmla="*/ 2147483647 w 30"/>
              <a:gd name="T9" fmla="*/ 2147483647 h 10"/>
              <a:gd name="T10" fmla="*/ 2147483647 w 30"/>
              <a:gd name="T11" fmla="*/ 2147483647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 h="10">
                <a:moveTo>
                  <a:pt x="30" y="3"/>
                </a:moveTo>
                <a:cubicBezTo>
                  <a:pt x="23" y="0"/>
                  <a:pt x="14" y="0"/>
                  <a:pt x="6" y="0"/>
                </a:cubicBezTo>
                <a:cubicBezTo>
                  <a:pt x="0" y="2"/>
                  <a:pt x="1" y="3"/>
                  <a:pt x="1" y="5"/>
                </a:cubicBezTo>
                <a:cubicBezTo>
                  <a:pt x="6" y="8"/>
                  <a:pt x="17" y="7"/>
                  <a:pt x="19" y="10"/>
                </a:cubicBezTo>
                <a:cubicBezTo>
                  <a:pt x="22" y="9"/>
                  <a:pt x="26" y="10"/>
                  <a:pt x="30" y="8"/>
                </a:cubicBezTo>
                <a:cubicBezTo>
                  <a:pt x="21" y="7"/>
                  <a:pt x="28" y="4"/>
                  <a:pt x="30" y="3"/>
                </a:cubicBezTo>
                <a:close/>
              </a:path>
            </a:pathLst>
          </a:custGeom>
          <a:solidFill>
            <a:srgbClr val="B4A1C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Rectangle 40"/>
          <p:cNvSpPr>
            <a:spLocks noChangeArrowheads="1"/>
          </p:cNvSpPr>
          <p:nvPr userDrawn="1"/>
        </p:nvSpPr>
        <p:spPr bwMode="auto">
          <a:xfrm>
            <a:off x="3519488" y="4043363"/>
            <a:ext cx="663575" cy="12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2" name="Title 1"/>
          <p:cNvSpPr>
            <a:spLocks noGrp="1"/>
          </p:cNvSpPr>
          <p:nvPr>
            <p:ph type="title"/>
          </p:nvPr>
        </p:nvSpPr>
        <p:spPr>
          <a:xfrm>
            <a:off x="3519854" y="2438399"/>
            <a:ext cx="4695092" cy="1000125"/>
          </a:xfrm>
          <a:prstGeom prst="rect">
            <a:avLst/>
          </a:prstGeom>
        </p:spPr>
        <p:txBody>
          <a:bodyPr tIns="0" bIns="0" rtlCol="0" anchor="b">
            <a:noAutofit/>
          </a:bodyPr>
          <a:lstStyle>
            <a:lvl1pPr algn="l">
              <a:defRPr kumimoji="0" lang="fr-FR" sz="33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defRPr>
            </a:lvl1pPr>
          </a:lstStyle>
          <a:p>
            <a:pPr lvl="0"/>
            <a:r>
              <a:rPr lang="zh-CN" altLang="en-US" smtClean="0"/>
              <a:t>单击此处编辑母版标题样式</a:t>
            </a:r>
            <a:endParaRPr lang="fr-FR" dirty="0"/>
          </a:p>
        </p:txBody>
      </p:sp>
      <p:sp>
        <p:nvSpPr>
          <p:cNvPr id="42" name="Text Placeholder 41"/>
          <p:cNvSpPr>
            <a:spLocks noGrp="1"/>
          </p:cNvSpPr>
          <p:nvPr>
            <p:ph type="body" sz="quarter" idx="10"/>
          </p:nvPr>
        </p:nvSpPr>
        <p:spPr>
          <a:xfrm>
            <a:off x="591013" y="2811782"/>
            <a:ext cx="1100798" cy="1767839"/>
          </a:xfrm>
        </p:spPr>
        <p:txBody>
          <a:bodyPr anchor="ctr"/>
          <a:lstStyle>
            <a:lvl1pPr algn="ctr">
              <a:defRPr sz="16300" b="0">
                <a:solidFill>
                  <a:schemeClr val="bg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75" name="Text Placeholder 69"/>
          <p:cNvSpPr>
            <a:spLocks noGrp="1"/>
          </p:cNvSpPr>
          <p:nvPr>
            <p:ph type="body" sz="quarter" idx="11"/>
          </p:nvPr>
        </p:nvSpPr>
        <p:spPr>
          <a:xfrm>
            <a:off x="3519854" y="3463925"/>
            <a:ext cx="4695092" cy="498475"/>
          </a:xfrm>
        </p:spPr>
        <p:txBody>
          <a:bodyPr/>
          <a:lstStyle>
            <a:lvl1pPr>
              <a:defRPr sz="2200" cap="all" baseline="0">
                <a:solidFill>
                  <a:srgbClr val="582E91"/>
                </a:solidFill>
                <a:latin typeface="+mj-lt"/>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
        <p:nvSpPr>
          <p:cNvPr id="76" name="Text Placeholder 69"/>
          <p:cNvSpPr>
            <a:spLocks noGrp="1"/>
          </p:cNvSpPr>
          <p:nvPr>
            <p:ph type="body" sz="quarter" idx="12"/>
          </p:nvPr>
        </p:nvSpPr>
        <p:spPr>
          <a:xfrm>
            <a:off x="3519854" y="4137025"/>
            <a:ext cx="4695092" cy="596900"/>
          </a:xfrm>
        </p:spPr>
        <p:txBody>
          <a:bodyPr/>
          <a:lstStyle>
            <a:lvl1pPr>
              <a:defRPr sz="1700" cap="none" baseline="0">
                <a:solidFill>
                  <a:schemeClr val="bg1"/>
                </a:solidFill>
                <a:latin typeface="Arial Black" panose="020B0A04020102020204" pitchFamily="34" charset="0"/>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Tree>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showMasterSp="0" userDrawn="1">
  <p:cSld name="Titre et texte 4">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6558" name="think-cell Slide" r:id="rId3" imgW="12700" imgH="12700" progId="TCLayout.ActiveDocument.1">
                  <p:embed/>
                </p:oleObj>
              </mc:Choice>
              <mc:Fallback>
                <p:oleObj name="think-cell Slide" r:id="rId3" imgW="12700" imgH="12700" progId="TCLayout.ActiveDocument.1">
                  <p:embed/>
                  <p:pic>
                    <p:nvPicPr>
                      <p:cNvPr id="0" name="图片 628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818BA0FF-285D-4BE1-883B-4312E1C36502}"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6"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6559" name="think-cell Slide" r:id="rId6" imgW="12700" imgH="12700" progId="TCLayout.ActiveDocument.1">
                  <p:embed/>
                </p:oleObj>
              </mc:Choice>
              <mc:Fallback>
                <p:oleObj name="think-cell Slide" r:id="rId6" imgW="12700" imgH="12700" progId="TCLayout.ActiveDocument.1">
                  <p:embed/>
                  <p:pic>
                    <p:nvPicPr>
                      <p:cNvPr id="0" name="图片 628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B4A1C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B4A1C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Text Placeholder 8"/>
          <p:cNvSpPr>
            <a:spLocks noGrp="1"/>
          </p:cNvSpPr>
          <p:nvPr>
            <p:ph type="body" sz="quarter" idx="12" hasCustomPrompt="1"/>
          </p:nvPr>
        </p:nvSpPr>
        <p:spPr>
          <a:xfrm>
            <a:off x="401637" y="1706137"/>
            <a:ext cx="8340725" cy="4650058"/>
          </a:xfrm>
        </p:spPr>
        <p:txBody>
          <a:bodyPr/>
          <a:lstStyle>
            <a:lvl3pPr>
              <a:buClr>
                <a:srgbClr val="B4A1CE"/>
              </a:buClr>
              <a:defRPr/>
            </a:lvl3pPr>
            <a:lvl4pPr>
              <a:buClr>
                <a:srgbClr val="B4A1CE"/>
              </a:buClr>
              <a:defRPr/>
            </a:lvl4pPr>
            <a:lvl5pPr>
              <a:buClr>
                <a:srgbClr val="B4A1CE"/>
              </a:buClr>
              <a:defRPr/>
            </a:lvl5p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0" name="Title 9"/>
          <p:cNvSpPr>
            <a:spLocks noGrp="1"/>
          </p:cNvSpPr>
          <p:nvPr>
            <p:ph type="title"/>
          </p:nvPr>
        </p:nvSpPr>
        <p:spPr>
          <a:xfrm>
            <a:off x="1127899" y="891241"/>
            <a:ext cx="7614463" cy="670506"/>
          </a:xfrm>
        </p:spPr>
        <p:txBody>
          <a:bodyPr/>
          <a:lstStyle>
            <a:lvl1pPr>
              <a:defRPr sz="2800">
                <a:solidFill>
                  <a:srgbClr val="B4A1CE"/>
                </a:solidFill>
              </a:defRPr>
            </a:lvl1pPr>
          </a:lstStyle>
          <a:p>
            <a:r>
              <a:rPr lang="fr-FR"/>
              <a:t>Modifiez le style du titre</a:t>
            </a:r>
            <a:endParaRPr lang="en-US" dirty="0"/>
          </a:p>
        </p:txBody>
      </p:sp>
      <p:sp>
        <p:nvSpPr>
          <p:cNvPr id="15" name="Text Placeholder 41"/>
          <p:cNvSpPr>
            <a:spLocks noGrp="1"/>
          </p:cNvSpPr>
          <p:nvPr>
            <p:ph type="body" sz="quarter" idx="14"/>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pic>
        <p:nvPicPr>
          <p:cNvPr id="7" name="Image 1" descr="PPT neoma bas-pag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75" y="11113"/>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2" descr="pict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8938" y="606425"/>
            <a:ext cx="855662"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4E2981"/>
                </a:solidFill>
                <a:latin typeface="Times"/>
                <a:cs typeface="Times"/>
              </a:defRPr>
            </a:lvl1pPr>
          </a:lstStyle>
          <a:p>
            <a:pPr lvl="0"/>
            <a:r>
              <a:rPr lang="fr-FR" smtClean="0"/>
              <a:t>Cliquez pour modifier les styles du texte du masque</a:t>
            </a:r>
            <a:endParaRPr lang="fr-FR" smtClean="0"/>
          </a:p>
        </p:txBody>
      </p:sp>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4E2A82"/>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3487057" cy="580570"/>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2231572"/>
            <a:ext cx="3487057" cy="3479180"/>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14" name="Espace réservé pour une image  12"/>
          <p:cNvSpPr>
            <a:spLocks noGrp="1"/>
          </p:cNvSpPr>
          <p:nvPr>
            <p:ph type="pic" sz="quarter" idx="15"/>
          </p:nvPr>
        </p:nvSpPr>
        <p:spPr>
          <a:xfrm>
            <a:off x="5049158" y="1651001"/>
            <a:ext cx="3750128" cy="4059750"/>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9" name="Espace réservé de la date 3"/>
          <p:cNvSpPr>
            <a:spLocks noGrp="1"/>
          </p:cNvSpPr>
          <p:nvPr>
            <p:ph type="dt" sz="half" idx="16"/>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727944"/>
                </a:solidFill>
                <a:latin typeface="Times" charset="0"/>
                <a:ea typeface="MS PGothic" panose="020B0600070205080204" pitchFamily="34" charset="-128"/>
                <a:cs typeface="Times" charset="0"/>
              </a:defRPr>
            </a:lvl1pPr>
          </a:lstStyle>
          <a:p>
            <a:pPr>
              <a:defRPr/>
            </a:pPr>
            <a:fld id="{5307F726-8ADD-4DEE-ACB1-6C4E3EEFE87A}" type="datetime1">
              <a:rPr lang="fr-FR" altLang="fr-FR"/>
            </a:fld>
            <a:endParaRPr lang="fr-FR" altLang="fr-FR"/>
          </a:p>
        </p:txBody>
      </p:sp>
      <p:sp>
        <p:nvSpPr>
          <p:cNvPr id="10" name="Espace réservé du pied de page 4"/>
          <p:cNvSpPr>
            <a:spLocks noGrp="1"/>
          </p:cNvSpPr>
          <p:nvPr>
            <p:ph type="ftr" sz="quarter" idx="17"/>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showMasterSp="0" userDrawn="1">
  <p:cSld name="Titre et schemae 4">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7582" name="think-cell Slide" r:id="rId3" imgW="12700" imgH="12700" progId="TCLayout.ActiveDocument.1">
                  <p:embed/>
                </p:oleObj>
              </mc:Choice>
              <mc:Fallback>
                <p:oleObj name="think-cell Slide" r:id="rId3" imgW="12700" imgH="12700" progId="TCLayout.ActiveDocument.1">
                  <p:embed/>
                  <p:pic>
                    <p:nvPicPr>
                      <p:cNvPr id="0" name="图片 73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9C77513A-6C69-410C-8B21-D0E87EBAF4E6}"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5"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7583" name="think-cell Slide" r:id="rId6" imgW="12700" imgH="12700" progId="TCLayout.ActiveDocument.1">
                  <p:embed/>
                </p:oleObj>
              </mc:Choice>
              <mc:Fallback>
                <p:oleObj name="think-cell Slide" r:id="rId6" imgW="12700" imgH="12700" progId="TCLayout.ActiveDocument.1">
                  <p:embed/>
                  <p:pic>
                    <p:nvPicPr>
                      <p:cNvPr id="0" name="图片 73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B4A1C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B4A1C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Title 9"/>
          <p:cNvSpPr>
            <a:spLocks noGrp="1"/>
          </p:cNvSpPr>
          <p:nvPr>
            <p:ph type="title"/>
          </p:nvPr>
        </p:nvSpPr>
        <p:spPr>
          <a:xfrm>
            <a:off x="1127899" y="891241"/>
            <a:ext cx="7614463" cy="670506"/>
          </a:xfrm>
        </p:spPr>
        <p:txBody>
          <a:bodyPr/>
          <a:lstStyle>
            <a:lvl1pPr>
              <a:defRPr sz="2800">
                <a:solidFill>
                  <a:srgbClr val="B4A1CE"/>
                </a:solidFill>
              </a:defRPr>
            </a:lvl1pPr>
          </a:lstStyle>
          <a:p>
            <a:r>
              <a:rPr lang="fr-FR"/>
              <a:t>Modifiez le style du titre</a:t>
            </a:r>
            <a:endParaRPr lang="en-US" dirty="0"/>
          </a:p>
        </p:txBody>
      </p:sp>
      <p:sp>
        <p:nvSpPr>
          <p:cNvPr id="11" name="Content Placeholder 11"/>
          <p:cNvSpPr>
            <a:spLocks noGrp="1"/>
          </p:cNvSpPr>
          <p:nvPr>
            <p:ph sz="quarter" idx="13" hasCustomPrompt="1"/>
          </p:nvPr>
        </p:nvSpPr>
        <p:spPr>
          <a:xfrm>
            <a:off x="401637" y="1706137"/>
            <a:ext cx="8340725" cy="4650058"/>
          </a:xfrm>
        </p:spPr>
        <p:txBody>
          <a:body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6" name="Text Placeholder 41"/>
          <p:cNvSpPr>
            <a:spLocks noGrp="1"/>
          </p:cNvSpPr>
          <p:nvPr>
            <p:ph type="body" sz="quarter" idx="14"/>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showMasterSp="0" userDrawn="1">
  <p:cSld name="Partie 5">
    <p:spTree>
      <p:nvGrpSpPr>
        <p:cNvPr id="1" name=""/>
        <p:cNvGrpSpPr/>
        <p:nvPr/>
      </p:nvGrpSpPr>
      <p:grpSpPr>
        <a:xfrm>
          <a:off x="0" y="0"/>
          <a:ext cx="0" cy="0"/>
          <a:chOff x="0" y="0"/>
          <a:chExt cx="0" cy="0"/>
        </a:xfrm>
      </p:grpSpPr>
      <p:graphicFrame>
        <p:nvGraphicFramePr>
          <p:cNvPr id="6"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79268" name="think-cell Slide" r:id="rId3" imgW="12700" imgH="12700" progId="TCLayout.ActiveDocument.1">
                  <p:embed/>
                </p:oleObj>
              </mc:Choice>
              <mc:Fallback>
                <p:oleObj name="think-cell Slide" r:id="rId3" imgW="12700" imgH="12700" progId="TCLayout.ActiveDocument.1">
                  <p:embed/>
                  <p:pic>
                    <p:nvPicPr>
                      <p:cNvPr id="0" name="图片 2791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Freeform 7"/>
          <p:cNvSpPr>
            <a:spLocks noEditPoints="1"/>
          </p:cNvSpPr>
          <p:nvPr userDrawn="1"/>
        </p:nvSpPr>
        <p:spPr bwMode="auto">
          <a:xfrm>
            <a:off x="-4763" y="1944688"/>
            <a:ext cx="8778876" cy="3586162"/>
          </a:xfrm>
          <a:custGeom>
            <a:avLst/>
            <a:gdLst>
              <a:gd name="T0" fmla="*/ 2147483647 w 2762"/>
              <a:gd name="T1" fmla="*/ 2147483647 h 1128"/>
              <a:gd name="T2" fmla="*/ 2147483647 w 2762"/>
              <a:gd name="T3" fmla="*/ 2147483647 h 1128"/>
              <a:gd name="T4" fmla="*/ 2147483647 w 2762"/>
              <a:gd name="T5" fmla="*/ 2147483647 h 1128"/>
              <a:gd name="T6" fmla="*/ 2147483647 w 2762"/>
              <a:gd name="T7" fmla="*/ 2147483647 h 1128"/>
              <a:gd name="T8" fmla="*/ 2147483647 w 2762"/>
              <a:gd name="T9" fmla="*/ 2147483647 h 1128"/>
              <a:gd name="T10" fmla="*/ 2147483647 w 2762"/>
              <a:gd name="T11" fmla="*/ 2147483647 h 1128"/>
              <a:gd name="T12" fmla="*/ 2147483647 w 2762"/>
              <a:gd name="T13" fmla="*/ 2147483647 h 1128"/>
              <a:gd name="T14" fmla="*/ 2147483647 w 2762"/>
              <a:gd name="T15" fmla="*/ 2147483647 h 1128"/>
              <a:gd name="T16" fmla="*/ 2147483647 w 2762"/>
              <a:gd name="T17" fmla="*/ 2147483647 h 1128"/>
              <a:gd name="T18" fmla="*/ 2147483647 w 2762"/>
              <a:gd name="T19" fmla="*/ 2147483647 h 1128"/>
              <a:gd name="T20" fmla="*/ 2147483647 w 2762"/>
              <a:gd name="T21" fmla="*/ 2147483647 h 1128"/>
              <a:gd name="T22" fmla="*/ 2147483647 w 2762"/>
              <a:gd name="T23" fmla="*/ 2147483647 h 1128"/>
              <a:gd name="T24" fmla="*/ 2147483647 w 2762"/>
              <a:gd name="T25" fmla="*/ 2147483647 h 1128"/>
              <a:gd name="T26" fmla="*/ 2147483647 w 2762"/>
              <a:gd name="T27" fmla="*/ 2147483647 h 1128"/>
              <a:gd name="T28" fmla="*/ 2147483647 w 2762"/>
              <a:gd name="T29" fmla="*/ 2147483647 h 1128"/>
              <a:gd name="T30" fmla="*/ 2147483647 w 2762"/>
              <a:gd name="T31" fmla="*/ 2147483647 h 1128"/>
              <a:gd name="T32" fmla="*/ 2147483647 w 2762"/>
              <a:gd name="T33" fmla="*/ 2147483647 h 1128"/>
              <a:gd name="T34" fmla="*/ 2147483647 w 2762"/>
              <a:gd name="T35" fmla="*/ 2147483647 h 1128"/>
              <a:gd name="T36" fmla="*/ 2147483647 w 2762"/>
              <a:gd name="T37" fmla="*/ 2147483647 h 1128"/>
              <a:gd name="T38" fmla="*/ 2147483647 w 2762"/>
              <a:gd name="T39" fmla="*/ 2147483647 h 1128"/>
              <a:gd name="T40" fmla="*/ 2147483647 w 2762"/>
              <a:gd name="T41" fmla="*/ 2147483647 h 1128"/>
              <a:gd name="T42" fmla="*/ 2147483647 w 2762"/>
              <a:gd name="T43" fmla="*/ 2147483647 h 1128"/>
              <a:gd name="T44" fmla="*/ 2147483647 w 2762"/>
              <a:gd name="T45" fmla="*/ 2147483647 h 1128"/>
              <a:gd name="T46" fmla="*/ 2147483647 w 2762"/>
              <a:gd name="T47" fmla="*/ 2147483647 h 1128"/>
              <a:gd name="T48" fmla="*/ 2147483647 w 2762"/>
              <a:gd name="T49" fmla="*/ 2147483647 h 1128"/>
              <a:gd name="T50" fmla="*/ 2147483647 w 2762"/>
              <a:gd name="T51" fmla="*/ 2147483647 h 1128"/>
              <a:gd name="T52" fmla="*/ 2147483647 w 2762"/>
              <a:gd name="T53" fmla="*/ 2147483647 h 1128"/>
              <a:gd name="T54" fmla="*/ 2147483647 w 2762"/>
              <a:gd name="T55" fmla="*/ 2147483647 h 1128"/>
              <a:gd name="T56" fmla="*/ 2147483647 w 2762"/>
              <a:gd name="T57" fmla="*/ 2147483647 h 1128"/>
              <a:gd name="T58" fmla="*/ 2147483647 w 2762"/>
              <a:gd name="T59" fmla="*/ 2147483647 h 1128"/>
              <a:gd name="T60" fmla="*/ 2147483647 w 2762"/>
              <a:gd name="T61" fmla="*/ 2147483647 h 1128"/>
              <a:gd name="T62" fmla="*/ 2147483647 w 2762"/>
              <a:gd name="T63" fmla="*/ 2147483647 h 1128"/>
              <a:gd name="T64" fmla="*/ 2147483647 w 2762"/>
              <a:gd name="T65" fmla="*/ 2147483647 h 1128"/>
              <a:gd name="T66" fmla="*/ 2147483647 w 2762"/>
              <a:gd name="T67" fmla="*/ 2147483647 h 1128"/>
              <a:gd name="T68" fmla="*/ 2147483647 w 2762"/>
              <a:gd name="T69" fmla="*/ 2147483647 h 1128"/>
              <a:gd name="T70" fmla="*/ 2147483647 w 2762"/>
              <a:gd name="T71" fmla="*/ 2147483647 h 1128"/>
              <a:gd name="T72" fmla="*/ 2147483647 w 2762"/>
              <a:gd name="T73" fmla="*/ 2147483647 h 1128"/>
              <a:gd name="T74" fmla="*/ 2147483647 w 2762"/>
              <a:gd name="T75" fmla="*/ 2147483647 h 1128"/>
              <a:gd name="T76" fmla="*/ 2147483647 w 2762"/>
              <a:gd name="T77" fmla="*/ 2147483647 h 1128"/>
              <a:gd name="T78" fmla="*/ 2147483647 w 2762"/>
              <a:gd name="T79" fmla="*/ 2147483647 h 1128"/>
              <a:gd name="T80" fmla="*/ 2147483647 w 2762"/>
              <a:gd name="T81" fmla="*/ 2147483647 h 1128"/>
              <a:gd name="T82" fmla="*/ 2147483647 w 2762"/>
              <a:gd name="T83" fmla="*/ 2147483647 h 1128"/>
              <a:gd name="T84" fmla="*/ 2147483647 w 2762"/>
              <a:gd name="T85" fmla="*/ 2147483647 h 1128"/>
              <a:gd name="T86" fmla="*/ 2147483647 w 2762"/>
              <a:gd name="T87" fmla="*/ 2147483647 h 1128"/>
              <a:gd name="T88" fmla="*/ 2147483647 w 2762"/>
              <a:gd name="T89" fmla="*/ 2147483647 h 1128"/>
              <a:gd name="T90" fmla="*/ 2147483647 w 2762"/>
              <a:gd name="T91" fmla="*/ 2147483647 h 1128"/>
              <a:gd name="T92" fmla="*/ 2147483647 w 2762"/>
              <a:gd name="T93" fmla="*/ 2147483647 h 1128"/>
              <a:gd name="T94" fmla="*/ 2147483647 w 2762"/>
              <a:gd name="T95" fmla="*/ 2147483647 h 1128"/>
              <a:gd name="T96" fmla="*/ 2147483647 w 2762"/>
              <a:gd name="T97" fmla="*/ 2147483647 h 1128"/>
              <a:gd name="T98" fmla="*/ 2147483647 w 2762"/>
              <a:gd name="T99" fmla="*/ 2147483647 h 1128"/>
              <a:gd name="T100" fmla="*/ 2147483647 w 2762"/>
              <a:gd name="T101" fmla="*/ 2147483647 h 1128"/>
              <a:gd name="T102" fmla="*/ 2147483647 w 2762"/>
              <a:gd name="T103" fmla="*/ 2147483647 h 1128"/>
              <a:gd name="T104" fmla="*/ 2147483647 w 2762"/>
              <a:gd name="T105" fmla="*/ 2147483647 h 1128"/>
              <a:gd name="T106" fmla="*/ 2147483647 w 2762"/>
              <a:gd name="T107" fmla="*/ 2147483647 h 1128"/>
              <a:gd name="T108" fmla="*/ 2147483647 w 2762"/>
              <a:gd name="T109" fmla="*/ 2147483647 h 1128"/>
              <a:gd name="T110" fmla="*/ 0 w 2762"/>
              <a:gd name="T111" fmla="*/ 2147483647 h 1128"/>
              <a:gd name="T112" fmla="*/ 2147483647 w 2762"/>
              <a:gd name="T113" fmla="*/ 2147483647 h 1128"/>
              <a:gd name="T114" fmla="*/ 2147483647 w 2762"/>
              <a:gd name="T115" fmla="*/ 2147483647 h 1128"/>
              <a:gd name="T116" fmla="*/ 2147483647 w 2762"/>
              <a:gd name="T117" fmla="*/ 2147483647 h 112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62" h="1128">
                <a:moveTo>
                  <a:pt x="23" y="1124"/>
                </a:moveTo>
                <a:cubicBezTo>
                  <a:pt x="29" y="1125"/>
                  <a:pt x="38" y="1123"/>
                  <a:pt x="45" y="1124"/>
                </a:cubicBezTo>
                <a:cubicBezTo>
                  <a:pt x="57" y="1122"/>
                  <a:pt x="68" y="1124"/>
                  <a:pt x="79" y="1124"/>
                </a:cubicBezTo>
                <a:cubicBezTo>
                  <a:pt x="88" y="1124"/>
                  <a:pt x="91" y="1125"/>
                  <a:pt x="101" y="1124"/>
                </a:cubicBezTo>
                <a:cubicBezTo>
                  <a:pt x="103" y="1124"/>
                  <a:pt x="105" y="1124"/>
                  <a:pt x="106" y="1124"/>
                </a:cubicBezTo>
                <a:cubicBezTo>
                  <a:pt x="109" y="1125"/>
                  <a:pt x="112" y="1124"/>
                  <a:pt x="116" y="1124"/>
                </a:cubicBezTo>
                <a:cubicBezTo>
                  <a:pt x="126" y="1123"/>
                  <a:pt x="137" y="1122"/>
                  <a:pt x="147" y="1123"/>
                </a:cubicBezTo>
                <a:cubicBezTo>
                  <a:pt x="159" y="1124"/>
                  <a:pt x="171" y="1124"/>
                  <a:pt x="183" y="1124"/>
                </a:cubicBezTo>
                <a:cubicBezTo>
                  <a:pt x="196" y="1123"/>
                  <a:pt x="209" y="1123"/>
                  <a:pt x="222" y="1123"/>
                </a:cubicBezTo>
                <a:cubicBezTo>
                  <a:pt x="234" y="1123"/>
                  <a:pt x="247" y="1123"/>
                  <a:pt x="257" y="1125"/>
                </a:cubicBezTo>
                <a:cubicBezTo>
                  <a:pt x="263" y="1123"/>
                  <a:pt x="270" y="1124"/>
                  <a:pt x="276" y="1123"/>
                </a:cubicBezTo>
                <a:cubicBezTo>
                  <a:pt x="283" y="1123"/>
                  <a:pt x="290" y="1123"/>
                  <a:pt x="297" y="1123"/>
                </a:cubicBezTo>
                <a:cubicBezTo>
                  <a:pt x="299" y="1121"/>
                  <a:pt x="305" y="1121"/>
                  <a:pt x="309" y="1119"/>
                </a:cubicBezTo>
                <a:cubicBezTo>
                  <a:pt x="318" y="1123"/>
                  <a:pt x="331" y="1124"/>
                  <a:pt x="344" y="1125"/>
                </a:cubicBezTo>
                <a:cubicBezTo>
                  <a:pt x="352" y="1125"/>
                  <a:pt x="361" y="1124"/>
                  <a:pt x="369" y="1124"/>
                </a:cubicBezTo>
                <a:cubicBezTo>
                  <a:pt x="377" y="1123"/>
                  <a:pt x="385" y="1125"/>
                  <a:pt x="393" y="1123"/>
                </a:cubicBezTo>
                <a:cubicBezTo>
                  <a:pt x="395" y="1123"/>
                  <a:pt x="398" y="1123"/>
                  <a:pt x="401" y="1123"/>
                </a:cubicBezTo>
                <a:cubicBezTo>
                  <a:pt x="407" y="1125"/>
                  <a:pt x="414" y="1125"/>
                  <a:pt x="422" y="1127"/>
                </a:cubicBezTo>
                <a:cubicBezTo>
                  <a:pt x="432" y="1126"/>
                  <a:pt x="443" y="1126"/>
                  <a:pt x="454" y="1126"/>
                </a:cubicBezTo>
                <a:cubicBezTo>
                  <a:pt x="457" y="1126"/>
                  <a:pt x="460" y="1125"/>
                  <a:pt x="463" y="1126"/>
                </a:cubicBezTo>
                <a:cubicBezTo>
                  <a:pt x="467" y="1126"/>
                  <a:pt x="471" y="1127"/>
                  <a:pt x="476" y="1127"/>
                </a:cubicBezTo>
                <a:cubicBezTo>
                  <a:pt x="482" y="1127"/>
                  <a:pt x="487" y="1127"/>
                  <a:pt x="493" y="1127"/>
                </a:cubicBezTo>
                <a:cubicBezTo>
                  <a:pt x="502" y="1126"/>
                  <a:pt x="511" y="1127"/>
                  <a:pt x="519" y="1128"/>
                </a:cubicBezTo>
                <a:cubicBezTo>
                  <a:pt x="521" y="1128"/>
                  <a:pt x="522" y="1128"/>
                  <a:pt x="523" y="1128"/>
                </a:cubicBezTo>
                <a:cubicBezTo>
                  <a:pt x="534" y="1126"/>
                  <a:pt x="546" y="1127"/>
                  <a:pt x="558" y="1126"/>
                </a:cubicBezTo>
                <a:cubicBezTo>
                  <a:pt x="562" y="1126"/>
                  <a:pt x="566" y="1125"/>
                  <a:pt x="570" y="1126"/>
                </a:cubicBezTo>
                <a:cubicBezTo>
                  <a:pt x="572" y="1127"/>
                  <a:pt x="577" y="1126"/>
                  <a:pt x="580" y="1125"/>
                </a:cubicBezTo>
                <a:cubicBezTo>
                  <a:pt x="584" y="1125"/>
                  <a:pt x="585" y="1127"/>
                  <a:pt x="589" y="1125"/>
                </a:cubicBezTo>
                <a:cubicBezTo>
                  <a:pt x="592" y="1124"/>
                  <a:pt x="595" y="1126"/>
                  <a:pt x="600" y="1126"/>
                </a:cubicBezTo>
                <a:cubicBezTo>
                  <a:pt x="614" y="1125"/>
                  <a:pt x="629" y="1125"/>
                  <a:pt x="643" y="1125"/>
                </a:cubicBezTo>
                <a:cubicBezTo>
                  <a:pt x="658" y="1124"/>
                  <a:pt x="671" y="1124"/>
                  <a:pt x="686" y="1123"/>
                </a:cubicBezTo>
                <a:cubicBezTo>
                  <a:pt x="703" y="1121"/>
                  <a:pt x="736" y="1121"/>
                  <a:pt x="756" y="1123"/>
                </a:cubicBezTo>
                <a:cubicBezTo>
                  <a:pt x="763" y="1124"/>
                  <a:pt x="768" y="1123"/>
                  <a:pt x="774" y="1122"/>
                </a:cubicBezTo>
                <a:cubicBezTo>
                  <a:pt x="781" y="1121"/>
                  <a:pt x="789" y="1120"/>
                  <a:pt x="797" y="1121"/>
                </a:cubicBezTo>
                <a:cubicBezTo>
                  <a:pt x="804" y="1122"/>
                  <a:pt x="811" y="1121"/>
                  <a:pt x="818" y="1120"/>
                </a:cubicBezTo>
                <a:cubicBezTo>
                  <a:pt x="823" y="1120"/>
                  <a:pt x="827" y="1119"/>
                  <a:pt x="832" y="1120"/>
                </a:cubicBezTo>
                <a:cubicBezTo>
                  <a:pt x="833" y="1120"/>
                  <a:pt x="835" y="1120"/>
                  <a:pt x="836" y="1120"/>
                </a:cubicBezTo>
                <a:cubicBezTo>
                  <a:pt x="845" y="1118"/>
                  <a:pt x="853" y="1118"/>
                  <a:pt x="863" y="1118"/>
                </a:cubicBezTo>
                <a:cubicBezTo>
                  <a:pt x="877" y="1118"/>
                  <a:pt x="891" y="1118"/>
                  <a:pt x="905" y="1117"/>
                </a:cubicBezTo>
                <a:cubicBezTo>
                  <a:pt x="912" y="1117"/>
                  <a:pt x="917" y="1115"/>
                  <a:pt x="924" y="1116"/>
                </a:cubicBezTo>
                <a:cubicBezTo>
                  <a:pt x="927" y="1116"/>
                  <a:pt x="929" y="1117"/>
                  <a:pt x="933" y="1116"/>
                </a:cubicBezTo>
                <a:cubicBezTo>
                  <a:pt x="935" y="1115"/>
                  <a:pt x="939" y="1116"/>
                  <a:pt x="944" y="1116"/>
                </a:cubicBezTo>
                <a:cubicBezTo>
                  <a:pt x="958" y="1116"/>
                  <a:pt x="958" y="1117"/>
                  <a:pt x="972" y="1115"/>
                </a:cubicBezTo>
                <a:cubicBezTo>
                  <a:pt x="973" y="1115"/>
                  <a:pt x="974" y="1114"/>
                  <a:pt x="976" y="1114"/>
                </a:cubicBezTo>
                <a:cubicBezTo>
                  <a:pt x="991" y="1115"/>
                  <a:pt x="1005" y="1112"/>
                  <a:pt x="1020" y="1112"/>
                </a:cubicBezTo>
                <a:cubicBezTo>
                  <a:pt x="1025" y="1108"/>
                  <a:pt x="1025" y="1108"/>
                  <a:pt x="1036" y="1109"/>
                </a:cubicBezTo>
                <a:cubicBezTo>
                  <a:pt x="1045" y="1111"/>
                  <a:pt x="1055" y="1111"/>
                  <a:pt x="1065" y="1111"/>
                </a:cubicBezTo>
                <a:cubicBezTo>
                  <a:pt x="1070" y="1110"/>
                  <a:pt x="1076" y="1110"/>
                  <a:pt x="1080" y="1110"/>
                </a:cubicBezTo>
                <a:cubicBezTo>
                  <a:pt x="1093" y="1112"/>
                  <a:pt x="1104" y="1110"/>
                  <a:pt x="1115" y="1109"/>
                </a:cubicBezTo>
                <a:cubicBezTo>
                  <a:pt x="1122" y="1108"/>
                  <a:pt x="1130" y="1107"/>
                  <a:pt x="1135" y="1108"/>
                </a:cubicBezTo>
                <a:cubicBezTo>
                  <a:pt x="1143" y="1109"/>
                  <a:pt x="1148" y="1108"/>
                  <a:pt x="1152" y="1107"/>
                </a:cubicBezTo>
                <a:cubicBezTo>
                  <a:pt x="1160" y="1108"/>
                  <a:pt x="1166" y="1109"/>
                  <a:pt x="1173" y="1110"/>
                </a:cubicBezTo>
                <a:cubicBezTo>
                  <a:pt x="1187" y="1106"/>
                  <a:pt x="1203" y="1107"/>
                  <a:pt x="1219" y="1106"/>
                </a:cubicBezTo>
                <a:cubicBezTo>
                  <a:pt x="1222" y="1109"/>
                  <a:pt x="1230" y="1107"/>
                  <a:pt x="1235" y="1108"/>
                </a:cubicBezTo>
                <a:cubicBezTo>
                  <a:pt x="1239" y="1109"/>
                  <a:pt x="1247" y="1108"/>
                  <a:pt x="1254" y="1108"/>
                </a:cubicBezTo>
                <a:cubicBezTo>
                  <a:pt x="1259" y="1108"/>
                  <a:pt x="1264" y="1108"/>
                  <a:pt x="1270" y="1108"/>
                </a:cubicBezTo>
                <a:cubicBezTo>
                  <a:pt x="1277" y="1109"/>
                  <a:pt x="1286" y="1108"/>
                  <a:pt x="1294" y="1107"/>
                </a:cubicBezTo>
                <a:cubicBezTo>
                  <a:pt x="1296" y="1107"/>
                  <a:pt x="1298" y="1106"/>
                  <a:pt x="1300" y="1105"/>
                </a:cubicBezTo>
                <a:cubicBezTo>
                  <a:pt x="1304" y="1105"/>
                  <a:pt x="1310" y="1104"/>
                  <a:pt x="1313" y="1105"/>
                </a:cubicBezTo>
                <a:cubicBezTo>
                  <a:pt x="1323" y="1106"/>
                  <a:pt x="1332" y="1105"/>
                  <a:pt x="1342" y="1105"/>
                </a:cubicBezTo>
                <a:cubicBezTo>
                  <a:pt x="1349" y="1105"/>
                  <a:pt x="1357" y="1104"/>
                  <a:pt x="1364" y="1106"/>
                </a:cubicBezTo>
                <a:cubicBezTo>
                  <a:pt x="1367" y="1106"/>
                  <a:pt x="1367" y="1104"/>
                  <a:pt x="1372" y="1104"/>
                </a:cubicBezTo>
                <a:cubicBezTo>
                  <a:pt x="1381" y="1107"/>
                  <a:pt x="1394" y="1105"/>
                  <a:pt x="1405" y="1105"/>
                </a:cubicBezTo>
                <a:cubicBezTo>
                  <a:pt x="1413" y="1103"/>
                  <a:pt x="1422" y="1104"/>
                  <a:pt x="1429" y="1105"/>
                </a:cubicBezTo>
                <a:cubicBezTo>
                  <a:pt x="1435" y="1105"/>
                  <a:pt x="1440" y="1106"/>
                  <a:pt x="1445" y="1105"/>
                </a:cubicBezTo>
                <a:cubicBezTo>
                  <a:pt x="1451" y="1105"/>
                  <a:pt x="1456" y="1106"/>
                  <a:pt x="1462" y="1104"/>
                </a:cubicBezTo>
                <a:cubicBezTo>
                  <a:pt x="1465" y="1104"/>
                  <a:pt x="1471" y="1104"/>
                  <a:pt x="1476" y="1104"/>
                </a:cubicBezTo>
                <a:cubicBezTo>
                  <a:pt x="1489" y="1103"/>
                  <a:pt x="1502" y="1103"/>
                  <a:pt x="1515" y="1103"/>
                </a:cubicBezTo>
                <a:cubicBezTo>
                  <a:pt x="1530" y="1104"/>
                  <a:pt x="1546" y="1103"/>
                  <a:pt x="1562" y="1102"/>
                </a:cubicBezTo>
                <a:cubicBezTo>
                  <a:pt x="1568" y="1102"/>
                  <a:pt x="1573" y="1103"/>
                  <a:pt x="1579" y="1103"/>
                </a:cubicBezTo>
                <a:cubicBezTo>
                  <a:pt x="1585" y="1103"/>
                  <a:pt x="1590" y="1101"/>
                  <a:pt x="1595" y="1100"/>
                </a:cubicBezTo>
                <a:cubicBezTo>
                  <a:pt x="1596" y="1100"/>
                  <a:pt x="1597" y="1100"/>
                  <a:pt x="1598" y="1101"/>
                </a:cubicBezTo>
                <a:cubicBezTo>
                  <a:pt x="1604" y="1102"/>
                  <a:pt x="1612" y="1100"/>
                  <a:pt x="1617" y="1101"/>
                </a:cubicBezTo>
                <a:cubicBezTo>
                  <a:pt x="1629" y="1097"/>
                  <a:pt x="1640" y="1095"/>
                  <a:pt x="1652" y="1098"/>
                </a:cubicBezTo>
                <a:cubicBezTo>
                  <a:pt x="1657" y="1098"/>
                  <a:pt x="1662" y="1099"/>
                  <a:pt x="1665" y="1098"/>
                </a:cubicBezTo>
                <a:cubicBezTo>
                  <a:pt x="1669" y="1097"/>
                  <a:pt x="1674" y="1097"/>
                  <a:pt x="1678" y="1097"/>
                </a:cubicBezTo>
                <a:cubicBezTo>
                  <a:pt x="1684" y="1097"/>
                  <a:pt x="1691" y="1096"/>
                  <a:pt x="1696" y="1096"/>
                </a:cubicBezTo>
                <a:cubicBezTo>
                  <a:pt x="1703" y="1097"/>
                  <a:pt x="1708" y="1096"/>
                  <a:pt x="1714" y="1096"/>
                </a:cubicBezTo>
                <a:cubicBezTo>
                  <a:pt x="1718" y="1096"/>
                  <a:pt x="1721" y="1094"/>
                  <a:pt x="1726" y="1095"/>
                </a:cubicBezTo>
                <a:cubicBezTo>
                  <a:pt x="1729" y="1096"/>
                  <a:pt x="1735" y="1096"/>
                  <a:pt x="1739" y="1094"/>
                </a:cubicBezTo>
                <a:cubicBezTo>
                  <a:pt x="1741" y="1094"/>
                  <a:pt x="1744" y="1094"/>
                  <a:pt x="1747" y="1094"/>
                </a:cubicBezTo>
                <a:cubicBezTo>
                  <a:pt x="1759" y="1096"/>
                  <a:pt x="1766" y="1096"/>
                  <a:pt x="1780" y="1095"/>
                </a:cubicBezTo>
                <a:cubicBezTo>
                  <a:pt x="1783" y="1095"/>
                  <a:pt x="1788" y="1094"/>
                  <a:pt x="1789" y="1095"/>
                </a:cubicBezTo>
                <a:cubicBezTo>
                  <a:pt x="1794" y="1096"/>
                  <a:pt x="1799" y="1095"/>
                  <a:pt x="1804" y="1095"/>
                </a:cubicBezTo>
                <a:cubicBezTo>
                  <a:pt x="1811" y="1095"/>
                  <a:pt x="1817" y="1095"/>
                  <a:pt x="1825" y="1095"/>
                </a:cubicBezTo>
                <a:cubicBezTo>
                  <a:pt x="1827" y="1093"/>
                  <a:pt x="1832" y="1092"/>
                  <a:pt x="1836" y="1092"/>
                </a:cubicBezTo>
                <a:cubicBezTo>
                  <a:pt x="1843" y="1092"/>
                  <a:pt x="1848" y="1095"/>
                  <a:pt x="1856" y="1092"/>
                </a:cubicBezTo>
                <a:cubicBezTo>
                  <a:pt x="1858" y="1091"/>
                  <a:pt x="1864" y="1091"/>
                  <a:pt x="1869" y="1092"/>
                </a:cubicBezTo>
                <a:cubicBezTo>
                  <a:pt x="1878" y="1093"/>
                  <a:pt x="1889" y="1091"/>
                  <a:pt x="1898" y="1093"/>
                </a:cubicBezTo>
                <a:cubicBezTo>
                  <a:pt x="1909" y="1090"/>
                  <a:pt x="1922" y="1091"/>
                  <a:pt x="1934" y="1091"/>
                </a:cubicBezTo>
                <a:cubicBezTo>
                  <a:pt x="1937" y="1090"/>
                  <a:pt x="1941" y="1091"/>
                  <a:pt x="1943" y="1090"/>
                </a:cubicBezTo>
                <a:cubicBezTo>
                  <a:pt x="1950" y="1088"/>
                  <a:pt x="1958" y="1089"/>
                  <a:pt x="1964" y="1090"/>
                </a:cubicBezTo>
                <a:cubicBezTo>
                  <a:pt x="1970" y="1091"/>
                  <a:pt x="1976" y="1091"/>
                  <a:pt x="1981" y="1090"/>
                </a:cubicBezTo>
                <a:cubicBezTo>
                  <a:pt x="1986" y="1089"/>
                  <a:pt x="1992" y="1089"/>
                  <a:pt x="1995" y="1089"/>
                </a:cubicBezTo>
                <a:cubicBezTo>
                  <a:pt x="2001" y="1090"/>
                  <a:pt x="2005" y="1090"/>
                  <a:pt x="2010" y="1090"/>
                </a:cubicBezTo>
                <a:cubicBezTo>
                  <a:pt x="2017" y="1089"/>
                  <a:pt x="2024" y="1087"/>
                  <a:pt x="2031" y="1089"/>
                </a:cubicBezTo>
                <a:cubicBezTo>
                  <a:pt x="2032" y="1089"/>
                  <a:pt x="2034" y="1088"/>
                  <a:pt x="2035" y="1088"/>
                </a:cubicBezTo>
                <a:cubicBezTo>
                  <a:pt x="2039" y="1088"/>
                  <a:pt x="2043" y="1087"/>
                  <a:pt x="2046" y="1088"/>
                </a:cubicBezTo>
                <a:cubicBezTo>
                  <a:pt x="2051" y="1089"/>
                  <a:pt x="2055" y="1089"/>
                  <a:pt x="2059" y="1088"/>
                </a:cubicBezTo>
                <a:cubicBezTo>
                  <a:pt x="2061" y="1087"/>
                  <a:pt x="2064" y="1087"/>
                  <a:pt x="2066" y="1087"/>
                </a:cubicBezTo>
                <a:cubicBezTo>
                  <a:pt x="2072" y="1087"/>
                  <a:pt x="2079" y="1087"/>
                  <a:pt x="2083" y="1086"/>
                </a:cubicBezTo>
                <a:cubicBezTo>
                  <a:pt x="2089" y="1084"/>
                  <a:pt x="2092" y="1087"/>
                  <a:pt x="2098" y="1086"/>
                </a:cubicBezTo>
                <a:cubicBezTo>
                  <a:pt x="2103" y="1086"/>
                  <a:pt x="2109" y="1085"/>
                  <a:pt x="2114" y="1087"/>
                </a:cubicBezTo>
                <a:cubicBezTo>
                  <a:pt x="2114" y="1087"/>
                  <a:pt x="2116" y="1087"/>
                  <a:pt x="2118" y="1086"/>
                </a:cubicBezTo>
                <a:cubicBezTo>
                  <a:pt x="2125" y="1085"/>
                  <a:pt x="2132" y="1084"/>
                  <a:pt x="2139" y="1084"/>
                </a:cubicBezTo>
                <a:cubicBezTo>
                  <a:pt x="2144" y="1083"/>
                  <a:pt x="2150" y="1083"/>
                  <a:pt x="2156" y="1082"/>
                </a:cubicBezTo>
                <a:cubicBezTo>
                  <a:pt x="2171" y="1079"/>
                  <a:pt x="2187" y="1077"/>
                  <a:pt x="2204" y="1077"/>
                </a:cubicBezTo>
                <a:cubicBezTo>
                  <a:pt x="2208" y="1075"/>
                  <a:pt x="2214" y="1074"/>
                  <a:pt x="2220" y="1074"/>
                </a:cubicBezTo>
                <a:cubicBezTo>
                  <a:pt x="2230" y="1074"/>
                  <a:pt x="2232" y="1078"/>
                  <a:pt x="2239" y="1079"/>
                </a:cubicBezTo>
                <a:cubicBezTo>
                  <a:pt x="2244" y="1080"/>
                  <a:pt x="2250" y="1078"/>
                  <a:pt x="2256" y="1079"/>
                </a:cubicBezTo>
                <a:cubicBezTo>
                  <a:pt x="2261" y="1080"/>
                  <a:pt x="2267" y="1077"/>
                  <a:pt x="2275" y="1079"/>
                </a:cubicBezTo>
                <a:cubicBezTo>
                  <a:pt x="2279" y="1080"/>
                  <a:pt x="2284" y="1081"/>
                  <a:pt x="2288" y="1083"/>
                </a:cubicBezTo>
                <a:cubicBezTo>
                  <a:pt x="2299" y="1083"/>
                  <a:pt x="2309" y="1084"/>
                  <a:pt x="2319" y="1083"/>
                </a:cubicBezTo>
                <a:cubicBezTo>
                  <a:pt x="2319" y="1083"/>
                  <a:pt x="2320" y="1083"/>
                  <a:pt x="2321" y="1084"/>
                </a:cubicBezTo>
                <a:cubicBezTo>
                  <a:pt x="2330" y="1085"/>
                  <a:pt x="2339" y="1083"/>
                  <a:pt x="2347" y="1084"/>
                </a:cubicBezTo>
                <a:cubicBezTo>
                  <a:pt x="2356" y="1082"/>
                  <a:pt x="2366" y="1084"/>
                  <a:pt x="2376" y="1082"/>
                </a:cubicBezTo>
                <a:cubicBezTo>
                  <a:pt x="2386" y="1079"/>
                  <a:pt x="2400" y="1078"/>
                  <a:pt x="2412" y="1076"/>
                </a:cubicBezTo>
                <a:cubicBezTo>
                  <a:pt x="2423" y="1073"/>
                  <a:pt x="2434" y="1073"/>
                  <a:pt x="2445" y="1076"/>
                </a:cubicBezTo>
                <a:cubicBezTo>
                  <a:pt x="2450" y="1077"/>
                  <a:pt x="2456" y="1078"/>
                  <a:pt x="2463" y="1077"/>
                </a:cubicBezTo>
                <a:cubicBezTo>
                  <a:pt x="2468" y="1078"/>
                  <a:pt x="2473" y="1080"/>
                  <a:pt x="2475" y="1082"/>
                </a:cubicBezTo>
                <a:cubicBezTo>
                  <a:pt x="2478" y="1082"/>
                  <a:pt x="2480" y="1082"/>
                  <a:pt x="2481" y="1082"/>
                </a:cubicBezTo>
                <a:cubicBezTo>
                  <a:pt x="2490" y="1080"/>
                  <a:pt x="2500" y="1077"/>
                  <a:pt x="2511" y="1078"/>
                </a:cubicBezTo>
                <a:cubicBezTo>
                  <a:pt x="2512" y="1078"/>
                  <a:pt x="2514" y="1077"/>
                  <a:pt x="2515" y="1077"/>
                </a:cubicBezTo>
                <a:cubicBezTo>
                  <a:pt x="2519" y="1076"/>
                  <a:pt x="2522" y="1076"/>
                  <a:pt x="2526" y="1075"/>
                </a:cubicBezTo>
                <a:cubicBezTo>
                  <a:pt x="2532" y="1074"/>
                  <a:pt x="2540" y="1076"/>
                  <a:pt x="2547" y="1074"/>
                </a:cubicBezTo>
                <a:cubicBezTo>
                  <a:pt x="2547" y="1074"/>
                  <a:pt x="2547" y="1074"/>
                  <a:pt x="2548" y="1074"/>
                </a:cubicBezTo>
                <a:cubicBezTo>
                  <a:pt x="2551" y="1075"/>
                  <a:pt x="2556" y="1074"/>
                  <a:pt x="2559" y="1074"/>
                </a:cubicBezTo>
                <a:cubicBezTo>
                  <a:pt x="2573" y="1077"/>
                  <a:pt x="2582" y="1072"/>
                  <a:pt x="2594" y="1071"/>
                </a:cubicBezTo>
                <a:cubicBezTo>
                  <a:pt x="2597" y="1067"/>
                  <a:pt x="2609" y="1066"/>
                  <a:pt x="2617" y="1064"/>
                </a:cubicBezTo>
                <a:cubicBezTo>
                  <a:pt x="2625" y="1065"/>
                  <a:pt x="2625" y="1065"/>
                  <a:pt x="2637" y="1063"/>
                </a:cubicBezTo>
                <a:cubicBezTo>
                  <a:pt x="2656" y="1063"/>
                  <a:pt x="2681" y="1048"/>
                  <a:pt x="2684" y="1047"/>
                </a:cubicBezTo>
                <a:cubicBezTo>
                  <a:pt x="2689" y="1045"/>
                  <a:pt x="2678" y="1033"/>
                  <a:pt x="2678" y="1032"/>
                </a:cubicBezTo>
                <a:cubicBezTo>
                  <a:pt x="2675" y="1031"/>
                  <a:pt x="2663" y="984"/>
                  <a:pt x="2670" y="983"/>
                </a:cubicBezTo>
                <a:cubicBezTo>
                  <a:pt x="2673" y="982"/>
                  <a:pt x="2676" y="982"/>
                  <a:pt x="2677" y="982"/>
                </a:cubicBezTo>
                <a:cubicBezTo>
                  <a:pt x="2682" y="983"/>
                  <a:pt x="2688" y="983"/>
                  <a:pt x="2693" y="983"/>
                </a:cubicBezTo>
                <a:cubicBezTo>
                  <a:pt x="2700" y="983"/>
                  <a:pt x="2706" y="982"/>
                  <a:pt x="2713" y="981"/>
                </a:cubicBezTo>
                <a:cubicBezTo>
                  <a:pt x="2719" y="980"/>
                  <a:pt x="2719" y="977"/>
                  <a:pt x="2721" y="976"/>
                </a:cubicBezTo>
                <a:cubicBezTo>
                  <a:pt x="2715" y="977"/>
                  <a:pt x="2688" y="980"/>
                  <a:pt x="2696" y="977"/>
                </a:cubicBezTo>
                <a:cubicBezTo>
                  <a:pt x="2697" y="977"/>
                  <a:pt x="2700" y="977"/>
                  <a:pt x="2702" y="977"/>
                </a:cubicBezTo>
                <a:cubicBezTo>
                  <a:pt x="2711" y="979"/>
                  <a:pt x="2723" y="973"/>
                  <a:pt x="2724" y="970"/>
                </a:cubicBezTo>
                <a:cubicBezTo>
                  <a:pt x="2733" y="970"/>
                  <a:pt x="2728" y="969"/>
                  <a:pt x="2736" y="968"/>
                </a:cubicBezTo>
                <a:cubicBezTo>
                  <a:pt x="2743" y="967"/>
                  <a:pt x="2750" y="967"/>
                  <a:pt x="2751" y="964"/>
                </a:cubicBezTo>
                <a:cubicBezTo>
                  <a:pt x="2752" y="963"/>
                  <a:pt x="2755" y="962"/>
                  <a:pt x="2757" y="962"/>
                </a:cubicBezTo>
                <a:cubicBezTo>
                  <a:pt x="2761" y="961"/>
                  <a:pt x="2762" y="950"/>
                  <a:pt x="2759" y="950"/>
                </a:cubicBezTo>
                <a:cubicBezTo>
                  <a:pt x="2762" y="949"/>
                  <a:pt x="2758" y="920"/>
                  <a:pt x="2759" y="916"/>
                </a:cubicBezTo>
                <a:cubicBezTo>
                  <a:pt x="2760" y="914"/>
                  <a:pt x="2754" y="911"/>
                  <a:pt x="2759" y="909"/>
                </a:cubicBezTo>
                <a:cubicBezTo>
                  <a:pt x="2759" y="908"/>
                  <a:pt x="2759" y="908"/>
                  <a:pt x="2759" y="908"/>
                </a:cubicBezTo>
                <a:cubicBezTo>
                  <a:pt x="2754" y="905"/>
                  <a:pt x="2756" y="902"/>
                  <a:pt x="2751" y="899"/>
                </a:cubicBezTo>
                <a:cubicBezTo>
                  <a:pt x="2750" y="899"/>
                  <a:pt x="2748" y="899"/>
                  <a:pt x="2746" y="899"/>
                </a:cubicBezTo>
                <a:cubicBezTo>
                  <a:pt x="2747" y="898"/>
                  <a:pt x="2749" y="898"/>
                  <a:pt x="2749" y="898"/>
                </a:cubicBezTo>
                <a:cubicBezTo>
                  <a:pt x="2742" y="894"/>
                  <a:pt x="2747" y="892"/>
                  <a:pt x="2753" y="889"/>
                </a:cubicBezTo>
                <a:cubicBezTo>
                  <a:pt x="2756" y="887"/>
                  <a:pt x="2741" y="853"/>
                  <a:pt x="2744" y="852"/>
                </a:cubicBezTo>
                <a:cubicBezTo>
                  <a:pt x="2747" y="850"/>
                  <a:pt x="2750" y="838"/>
                  <a:pt x="2758" y="836"/>
                </a:cubicBezTo>
                <a:cubicBezTo>
                  <a:pt x="2752" y="834"/>
                  <a:pt x="2760" y="832"/>
                  <a:pt x="2756" y="830"/>
                </a:cubicBezTo>
                <a:cubicBezTo>
                  <a:pt x="2753" y="828"/>
                  <a:pt x="2748" y="828"/>
                  <a:pt x="2747" y="826"/>
                </a:cubicBezTo>
                <a:cubicBezTo>
                  <a:pt x="2743" y="821"/>
                  <a:pt x="2741" y="817"/>
                  <a:pt x="2749" y="812"/>
                </a:cubicBezTo>
                <a:cubicBezTo>
                  <a:pt x="2751" y="811"/>
                  <a:pt x="2749" y="809"/>
                  <a:pt x="2756" y="809"/>
                </a:cubicBezTo>
                <a:cubicBezTo>
                  <a:pt x="2756" y="808"/>
                  <a:pt x="2760" y="807"/>
                  <a:pt x="2759" y="805"/>
                </a:cubicBezTo>
                <a:cubicBezTo>
                  <a:pt x="2759" y="804"/>
                  <a:pt x="2760" y="798"/>
                  <a:pt x="2759" y="797"/>
                </a:cubicBezTo>
                <a:cubicBezTo>
                  <a:pt x="2758" y="796"/>
                  <a:pt x="2759" y="795"/>
                  <a:pt x="2758" y="795"/>
                </a:cubicBezTo>
                <a:cubicBezTo>
                  <a:pt x="2753" y="794"/>
                  <a:pt x="2757" y="792"/>
                  <a:pt x="2755" y="789"/>
                </a:cubicBezTo>
                <a:cubicBezTo>
                  <a:pt x="2757" y="789"/>
                  <a:pt x="2759" y="779"/>
                  <a:pt x="2755" y="778"/>
                </a:cubicBezTo>
                <a:cubicBezTo>
                  <a:pt x="2752" y="777"/>
                  <a:pt x="2752" y="775"/>
                  <a:pt x="2752" y="774"/>
                </a:cubicBezTo>
                <a:cubicBezTo>
                  <a:pt x="2752" y="771"/>
                  <a:pt x="2750" y="769"/>
                  <a:pt x="2746" y="767"/>
                </a:cubicBezTo>
                <a:cubicBezTo>
                  <a:pt x="2743" y="765"/>
                  <a:pt x="2739" y="764"/>
                  <a:pt x="2737" y="763"/>
                </a:cubicBezTo>
                <a:cubicBezTo>
                  <a:pt x="2740" y="759"/>
                  <a:pt x="2742" y="755"/>
                  <a:pt x="2746" y="752"/>
                </a:cubicBezTo>
                <a:cubicBezTo>
                  <a:pt x="2749" y="751"/>
                  <a:pt x="2749" y="749"/>
                  <a:pt x="2748" y="748"/>
                </a:cubicBezTo>
                <a:cubicBezTo>
                  <a:pt x="2745" y="746"/>
                  <a:pt x="2745" y="744"/>
                  <a:pt x="2748" y="742"/>
                </a:cubicBezTo>
                <a:cubicBezTo>
                  <a:pt x="2750" y="740"/>
                  <a:pt x="2745" y="737"/>
                  <a:pt x="2742" y="736"/>
                </a:cubicBezTo>
                <a:cubicBezTo>
                  <a:pt x="2741" y="734"/>
                  <a:pt x="2745" y="734"/>
                  <a:pt x="2744" y="733"/>
                </a:cubicBezTo>
                <a:cubicBezTo>
                  <a:pt x="2738" y="730"/>
                  <a:pt x="2738" y="730"/>
                  <a:pt x="2741" y="727"/>
                </a:cubicBezTo>
                <a:cubicBezTo>
                  <a:pt x="2746" y="721"/>
                  <a:pt x="2746" y="721"/>
                  <a:pt x="2735" y="716"/>
                </a:cubicBezTo>
                <a:cubicBezTo>
                  <a:pt x="2734" y="716"/>
                  <a:pt x="2735" y="715"/>
                  <a:pt x="2735" y="714"/>
                </a:cubicBezTo>
                <a:cubicBezTo>
                  <a:pt x="2743" y="712"/>
                  <a:pt x="2743" y="709"/>
                  <a:pt x="2750" y="707"/>
                </a:cubicBezTo>
                <a:cubicBezTo>
                  <a:pt x="2750" y="704"/>
                  <a:pt x="2750" y="701"/>
                  <a:pt x="2750" y="698"/>
                </a:cubicBezTo>
                <a:cubicBezTo>
                  <a:pt x="2750" y="698"/>
                  <a:pt x="2750" y="698"/>
                  <a:pt x="2749" y="697"/>
                </a:cubicBezTo>
                <a:cubicBezTo>
                  <a:pt x="2744" y="696"/>
                  <a:pt x="2746" y="694"/>
                  <a:pt x="2747" y="692"/>
                </a:cubicBezTo>
                <a:cubicBezTo>
                  <a:pt x="2749" y="690"/>
                  <a:pt x="2745" y="689"/>
                  <a:pt x="2747" y="687"/>
                </a:cubicBezTo>
                <a:cubicBezTo>
                  <a:pt x="2750" y="683"/>
                  <a:pt x="2749" y="683"/>
                  <a:pt x="2747" y="678"/>
                </a:cubicBezTo>
                <a:cubicBezTo>
                  <a:pt x="2746" y="677"/>
                  <a:pt x="2743" y="676"/>
                  <a:pt x="2743" y="675"/>
                </a:cubicBezTo>
                <a:cubicBezTo>
                  <a:pt x="2743" y="673"/>
                  <a:pt x="2742" y="671"/>
                  <a:pt x="2743" y="669"/>
                </a:cubicBezTo>
                <a:cubicBezTo>
                  <a:pt x="2744" y="667"/>
                  <a:pt x="2739" y="665"/>
                  <a:pt x="2740" y="663"/>
                </a:cubicBezTo>
                <a:cubicBezTo>
                  <a:pt x="2741" y="659"/>
                  <a:pt x="2740" y="638"/>
                  <a:pt x="2738" y="636"/>
                </a:cubicBezTo>
                <a:cubicBezTo>
                  <a:pt x="2737" y="634"/>
                  <a:pt x="2732" y="631"/>
                  <a:pt x="2729" y="629"/>
                </a:cubicBezTo>
                <a:cubicBezTo>
                  <a:pt x="2728" y="628"/>
                  <a:pt x="2731" y="625"/>
                  <a:pt x="2725" y="623"/>
                </a:cubicBezTo>
                <a:cubicBezTo>
                  <a:pt x="2731" y="620"/>
                  <a:pt x="2736" y="610"/>
                  <a:pt x="2730" y="610"/>
                </a:cubicBezTo>
                <a:cubicBezTo>
                  <a:pt x="2730" y="608"/>
                  <a:pt x="2723" y="607"/>
                  <a:pt x="2723" y="606"/>
                </a:cubicBezTo>
                <a:cubicBezTo>
                  <a:pt x="2722" y="603"/>
                  <a:pt x="2724" y="590"/>
                  <a:pt x="2728" y="589"/>
                </a:cubicBezTo>
                <a:cubicBezTo>
                  <a:pt x="2729" y="586"/>
                  <a:pt x="2726" y="584"/>
                  <a:pt x="2720" y="582"/>
                </a:cubicBezTo>
                <a:cubicBezTo>
                  <a:pt x="2718" y="582"/>
                  <a:pt x="2719" y="581"/>
                  <a:pt x="2719" y="581"/>
                </a:cubicBezTo>
                <a:cubicBezTo>
                  <a:pt x="2721" y="579"/>
                  <a:pt x="2725" y="579"/>
                  <a:pt x="2728" y="578"/>
                </a:cubicBezTo>
                <a:cubicBezTo>
                  <a:pt x="2727" y="575"/>
                  <a:pt x="2725" y="572"/>
                  <a:pt x="2718" y="570"/>
                </a:cubicBezTo>
                <a:cubicBezTo>
                  <a:pt x="2719" y="568"/>
                  <a:pt x="2718" y="565"/>
                  <a:pt x="2721" y="562"/>
                </a:cubicBezTo>
                <a:cubicBezTo>
                  <a:pt x="2723" y="559"/>
                  <a:pt x="2727" y="526"/>
                  <a:pt x="2721" y="520"/>
                </a:cubicBezTo>
                <a:cubicBezTo>
                  <a:pt x="2720" y="520"/>
                  <a:pt x="2725" y="494"/>
                  <a:pt x="2733" y="494"/>
                </a:cubicBezTo>
                <a:cubicBezTo>
                  <a:pt x="2738" y="493"/>
                  <a:pt x="2745" y="483"/>
                  <a:pt x="2747" y="482"/>
                </a:cubicBezTo>
                <a:cubicBezTo>
                  <a:pt x="2748" y="481"/>
                  <a:pt x="2750" y="480"/>
                  <a:pt x="2753" y="479"/>
                </a:cubicBezTo>
                <a:cubicBezTo>
                  <a:pt x="2762" y="478"/>
                  <a:pt x="2762" y="460"/>
                  <a:pt x="2759" y="459"/>
                </a:cubicBezTo>
                <a:cubicBezTo>
                  <a:pt x="2760" y="457"/>
                  <a:pt x="2755" y="442"/>
                  <a:pt x="2753" y="439"/>
                </a:cubicBezTo>
                <a:cubicBezTo>
                  <a:pt x="2751" y="437"/>
                  <a:pt x="2747" y="435"/>
                  <a:pt x="2749" y="433"/>
                </a:cubicBezTo>
                <a:cubicBezTo>
                  <a:pt x="2751" y="431"/>
                  <a:pt x="2748" y="429"/>
                  <a:pt x="2749" y="427"/>
                </a:cubicBezTo>
                <a:cubicBezTo>
                  <a:pt x="2750" y="425"/>
                  <a:pt x="2750" y="424"/>
                  <a:pt x="2748" y="422"/>
                </a:cubicBezTo>
                <a:cubicBezTo>
                  <a:pt x="2748" y="422"/>
                  <a:pt x="2749" y="421"/>
                  <a:pt x="2748" y="421"/>
                </a:cubicBezTo>
                <a:cubicBezTo>
                  <a:pt x="2747" y="420"/>
                  <a:pt x="2752" y="418"/>
                  <a:pt x="2750" y="418"/>
                </a:cubicBezTo>
                <a:cubicBezTo>
                  <a:pt x="2745" y="416"/>
                  <a:pt x="2752" y="415"/>
                  <a:pt x="2751" y="414"/>
                </a:cubicBezTo>
                <a:cubicBezTo>
                  <a:pt x="2751" y="413"/>
                  <a:pt x="2749" y="410"/>
                  <a:pt x="2751" y="410"/>
                </a:cubicBezTo>
                <a:cubicBezTo>
                  <a:pt x="2757" y="408"/>
                  <a:pt x="2754" y="397"/>
                  <a:pt x="2748" y="394"/>
                </a:cubicBezTo>
                <a:cubicBezTo>
                  <a:pt x="2750" y="392"/>
                  <a:pt x="2752" y="390"/>
                  <a:pt x="2754" y="389"/>
                </a:cubicBezTo>
                <a:cubicBezTo>
                  <a:pt x="2753" y="388"/>
                  <a:pt x="2752" y="388"/>
                  <a:pt x="2752" y="388"/>
                </a:cubicBezTo>
                <a:cubicBezTo>
                  <a:pt x="2751" y="388"/>
                  <a:pt x="2750" y="387"/>
                  <a:pt x="2749" y="387"/>
                </a:cubicBezTo>
                <a:cubicBezTo>
                  <a:pt x="2747" y="388"/>
                  <a:pt x="2746" y="388"/>
                  <a:pt x="2745" y="388"/>
                </a:cubicBezTo>
                <a:cubicBezTo>
                  <a:pt x="2744" y="388"/>
                  <a:pt x="2741" y="369"/>
                  <a:pt x="2741" y="369"/>
                </a:cubicBezTo>
                <a:cubicBezTo>
                  <a:pt x="2743" y="366"/>
                  <a:pt x="2742" y="365"/>
                  <a:pt x="2747" y="363"/>
                </a:cubicBezTo>
                <a:cubicBezTo>
                  <a:pt x="2745" y="362"/>
                  <a:pt x="2749" y="360"/>
                  <a:pt x="2745" y="359"/>
                </a:cubicBezTo>
                <a:cubicBezTo>
                  <a:pt x="2742" y="357"/>
                  <a:pt x="2743" y="356"/>
                  <a:pt x="2747" y="355"/>
                </a:cubicBezTo>
                <a:cubicBezTo>
                  <a:pt x="2751" y="353"/>
                  <a:pt x="2751" y="352"/>
                  <a:pt x="2746" y="351"/>
                </a:cubicBezTo>
                <a:cubicBezTo>
                  <a:pt x="2749" y="350"/>
                  <a:pt x="2753" y="349"/>
                  <a:pt x="2755" y="348"/>
                </a:cubicBezTo>
                <a:cubicBezTo>
                  <a:pt x="2757" y="345"/>
                  <a:pt x="2756" y="343"/>
                  <a:pt x="2752" y="341"/>
                </a:cubicBezTo>
                <a:cubicBezTo>
                  <a:pt x="2747" y="339"/>
                  <a:pt x="2751" y="337"/>
                  <a:pt x="2746" y="335"/>
                </a:cubicBezTo>
                <a:cubicBezTo>
                  <a:pt x="2750" y="334"/>
                  <a:pt x="2748" y="332"/>
                  <a:pt x="2749" y="330"/>
                </a:cubicBezTo>
                <a:cubicBezTo>
                  <a:pt x="2751" y="329"/>
                  <a:pt x="2750" y="327"/>
                  <a:pt x="2752" y="325"/>
                </a:cubicBezTo>
                <a:cubicBezTo>
                  <a:pt x="2757" y="323"/>
                  <a:pt x="2754" y="321"/>
                  <a:pt x="2755" y="319"/>
                </a:cubicBezTo>
                <a:cubicBezTo>
                  <a:pt x="2756" y="318"/>
                  <a:pt x="2752" y="316"/>
                  <a:pt x="2754" y="314"/>
                </a:cubicBezTo>
                <a:cubicBezTo>
                  <a:pt x="2756" y="312"/>
                  <a:pt x="2755" y="310"/>
                  <a:pt x="2754" y="308"/>
                </a:cubicBezTo>
                <a:cubicBezTo>
                  <a:pt x="2754" y="307"/>
                  <a:pt x="2753" y="307"/>
                  <a:pt x="2753" y="307"/>
                </a:cubicBezTo>
                <a:cubicBezTo>
                  <a:pt x="2750" y="305"/>
                  <a:pt x="2749" y="304"/>
                  <a:pt x="2746" y="303"/>
                </a:cubicBezTo>
                <a:cubicBezTo>
                  <a:pt x="2742" y="301"/>
                  <a:pt x="2750" y="299"/>
                  <a:pt x="2748" y="297"/>
                </a:cubicBezTo>
                <a:cubicBezTo>
                  <a:pt x="2748" y="297"/>
                  <a:pt x="2748" y="297"/>
                  <a:pt x="2748" y="296"/>
                </a:cubicBezTo>
                <a:cubicBezTo>
                  <a:pt x="2749" y="295"/>
                  <a:pt x="2744" y="294"/>
                  <a:pt x="2744" y="292"/>
                </a:cubicBezTo>
                <a:cubicBezTo>
                  <a:pt x="2745" y="291"/>
                  <a:pt x="2749" y="290"/>
                  <a:pt x="2748" y="288"/>
                </a:cubicBezTo>
                <a:cubicBezTo>
                  <a:pt x="2746" y="285"/>
                  <a:pt x="2750" y="283"/>
                  <a:pt x="2752" y="281"/>
                </a:cubicBezTo>
                <a:cubicBezTo>
                  <a:pt x="2754" y="279"/>
                  <a:pt x="2754" y="278"/>
                  <a:pt x="2751" y="277"/>
                </a:cubicBezTo>
                <a:cubicBezTo>
                  <a:pt x="2745" y="274"/>
                  <a:pt x="2748" y="271"/>
                  <a:pt x="2747" y="268"/>
                </a:cubicBezTo>
                <a:cubicBezTo>
                  <a:pt x="2749" y="267"/>
                  <a:pt x="2751" y="266"/>
                  <a:pt x="2753" y="265"/>
                </a:cubicBezTo>
                <a:cubicBezTo>
                  <a:pt x="2753" y="264"/>
                  <a:pt x="2755" y="261"/>
                  <a:pt x="2752" y="260"/>
                </a:cubicBezTo>
                <a:cubicBezTo>
                  <a:pt x="2747" y="257"/>
                  <a:pt x="2746" y="164"/>
                  <a:pt x="2748" y="161"/>
                </a:cubicBezTo>
                <a:cubicBezTo>
                  <a:pt x="2748" y="159"/>
                  <a:pt x="2748" y="158"/>
                  <a:pt x="2748" y="157"/>
                </a:cubicBezTo>
                <a:cubicBezTo>
                  <a:pt x="2747" y="154"/>
                  <a:pt x="2744" y="152"/>
                  <a:pt x="2736" y="152"/>
                </a:cubicBezTo>
                <a:cubicBezTo>
                  <a:pt x="2734" y="152"/>
                  <a:pt x="2740" y="146"/>
                  <a:pt x="2736" y="143"/>
                </a:cubicBezTo>
                <a:cubicBezTo>
                  <a:pt x="2729" y="143"/>
                  <a:pt x="2670" y="136"/>
                  <a:pt x="2672" y="130"/>
                </a:cubicBezTo>
                <a:cubicBezTo>
                  <a:pt x="2665" y="129"/>
                  <a:pt x="2668" y="124"/>
                  <a:pt x="2672" y="123"/>
                </a:cubicBezTo>
                <a:cubicBezTo>
                  <a:pt x="2672" y="121"/>
                  <a:pt x="2673" y="119"/>
                  <a:pt x="2671" y="118"/>
                </a:cubicBezTo>
                <a:cubicBezTo>
                  <a:pt x="2667" y="117"/>
                  <a:pt x="2669" y="115"/>
                  <a:pt x="2668" y="113"/>
                </a:cubicBezTo>
                <a:cubicBezTo>
                  <a:pt x="2668" y="112"/>
                  <a:pt x="2672" y="111"/>
                  <a:pt x="2668" y="110"/>
                </a:cubicBezTo>
                <a:cubicBezTo>
                  <a:pt x="2665" y="109"/>
                  <a:pt x="2671" y="107"/>
                  <a:pt x="2671" y="106"/>
                </a:cubicBezTo>
                <a:cubicBezTo>
                  <a:pt x="2672" y="104"/>
                  <a:pt x="2670" y="103"/>
                  <a:pt x="2665" y="102"/>
                </a:cubicBezTo>
                <a:cubicBezTo>
                  <a:pt x="2665" y="100"/>
                  <a:pt x="2666" y="98"/>
                  <a:pt x="2664" y="98"/>
                </a:cubicBezTo>
                <a:cubicBezTo>
                  <a:pt x="2660" y="96"/>
                  <a:pt x="2665" y="95"/>
                  <a:pt x="2665" y="94"/>
                </a:cubicBezTo>
                <a:cubicBezTo>
                  <a:pt x="2664" y="92"/>
                  <a:pt x="2664" y="90"/>
                  <a:pt x="2665" y="88"/>
                </a:cubicBezTo>
                <a:cubicBezTo>
                  <a:pt x="2665" y="86"/>
                  <a:pt x="2662" y="85"/>
                  <a:pt x="2664" y="83"/>
                </a:cubicBezTo>
                <a:cubicBezTo>
                  <a:pt x="2665" y="81"/>
                  <a:pt x="2660" y="79"/>
                  <a:pt x="2661" y="77"/>
                </a:cubicBezTo>
                <a:cubicBezTo>
                  <a:pt x="2661" y="77"/>
                  <a:pt x="2660" y="76"/>
                  <a:pt x="2659" y="76"/>
                </a:cubicBezTo>
                <a:cubicBezTo>
                  <a:pt x="2653" y="74"/>
                  <a:pt x="2654" y="72"/>
                  <a:pt x="2657" y="70"/>
                </a:cubicBezTo>
                <a:cubicBezTo>
                  <a:pt x="2659" y="67"/>
                  <a:pt x="2659" y="65"/>
                  <a:pt x="2654" y="62"/>
                </a:cubicBezTo>
                <a:cubicBezTo>
                  <a:pt x="2661" y="58"/>
                  <a:pt x="2661" y="58"/>
                  <a:pt x="2659" y="51"/>
                </a:cubicBezTo>
                <a:cubicBezTo>
                  <a:pt x="2652" y="50"/>
                  <a:pt x="2656" y="46"/>
                  <a:pt x="2648" y="45"/>
                </a:cubicBezTo>
                <a:cubicBezTo>
                  <a:pt x="2645" y="40"/>
                  <a:pt x="2653" y="34"/>
                  <a:pt x="2650" y="29"/>
                </a:cubicBezTo>
                <a:cubicBezTo>
                  <a:pt x="2650" y="27"/>
                  <a:pt x="2651" y="25"/>
                  <a:pt x="2648" y="24"/>
                </a:cubicBezTo>
                <a:cubicBezTo>
                  <a:pt x="2654" y="21"/>
                  <a:pt x="2646" y="20"/>
                  <a:pt x="2645" y="18"/>
                </a:cubicBezTo>
                <a:cubicBezTo>
                  <a:pt x="2643" y="16"/>
                  <a:pt x="2641" y="14"/>
                  <a:pt x="2632" y="13"/>
                </a:cubicBezTo>
                <a:cubicBezTo>
                  <a:pt x="2623" y="15"/>
                  <a:pt x="2620" y="20"/>
                  <a:pt x="2607" y="21"/>
                </a:cubicBezTo>
                <a:cubicBezTo>
                  <a:pt x="2605" y="22"/>
                  <a:pt x="2604" y="24"/>
                  <a:pt x="2602" y="25"/>
                </a:cubicBezTo>
                <a:cubicBezTo>
                  <a:pt x="2599" y="25"/>
                  <a:pt x="2596" y="25"/>
                  <a:pt x="2593" y="26"/>
                </a:cubicBezTo>
                <a:cubicBezTo>
                  <a:pt x="2598" y="27"/>
                  <a:pt x="2600" y="30"/>
                  <a:pt x="2597" y="31"/>
                </a:cubicBezTo>
                <a:cubicBezTo>
                  <a:pt x="2593" y="33"/>
                  <a:pt x="2596" y="35"/>
                  <a:pt x="2593" y="37"/>
                </a:cubicBezTo>
                <a:cubicBezTo>
                  <a:pt x="2592" y="38"/>
                  <a:pt x="2588" y="39"/>
                  <a:pt x="2585" y="40"/>
                </a:cubicBezTo>
                <a:cubicBezTo>
                  <a:pt x="2585" y="42"/>
                  <a:pt x="2588" y="44"/>
                  <a:pt x="2580" y="46"/>
                </a:cubicBezTo>
                <a:cubicBezTo>
                  <a:pt x="2577" y="46"/>
                  <a:pt x="2576" y="45"/>
                  <a:pt x="2572" y="45"/>
                </a:cubicBezTo>
                <a:cubicBezTo>
                  <a:pt x="2570" y="47"/>
                  <a:pt x="2560" y="49"/>
                  <a:pt x="2560" y="49"/>
                </a:cubicBezTo>
                <a:cubicBezTo>
                  <a:pt x="2563" y="52"/>
                  <a:pt x="2493" y="57"/>
                  <a:pt x="2495" y="53"/>
                </a:cubicBezTo>
                <a:cubicBezTo>
                  <a:pt x="2490" y="51"/>
                  <a:pt x="2486" y="50"/>
                  <a:pt x="2481" y="48"/>
                </a:cubicBezTo>
                <a:cubicBezTo>
                  <a:pt x="2476" y="49"/>
                  <a:pt x="2471" y="49"/>
                  <a:pt x="2466" y="49"/>
                </a:cubicBezTo>
                <a:cubicBezTo>
                  <a:pt x="2461" y="51"/>
                  <a:pt x="2457" y="49"/>
                  <a:pt x="2453" y="49"/>
                </a:cubicBezTo>
                <a:cubicBezTo>
                  <a:pt x="2438" y="50"/>
                  <a:pt x="2424" y="49"/>
                  <a:pt x="2410" y="48"/>
                </a:cubicBezTo>
                <a:cubicBezTo>
                  <a:pt x="2404" y="48"/>
                  <a:pt x="2397" y="48"/>
                  <a:pt x="2391" y="48"/>
                </a:cubicBezTo>
                <a:cubicBezTo>
                  <a:pt x="2384" y="48"/>
                  <a:pt x="2377" y="48"/>
                  <a:pt x="2371" y="46"/>
                </a:cubicBezTo>
                <a:cubicBezTo>
                  <a:pt x="2370" y="46"/>
                  <a:pt x="2365" y="46"/>
                  <a:pt x="2361" y="47"/>
                </a:cubicBezTo>
                <a:cubicBezTo>
                  <a:pt x="2349" y="49"/>
                  <a:pt x="2332" y="49"/>
                  <a:pt x="2321" y="47"/>
                </a:cubicBezTo>
                <a:cubicBezTo>
                  <a:pt x="2319" y="46"/>
                  <a:pt x="2318" y="43"/>
                  <a:pt x="2314" y="43"/>
                </a:cubicBezTo>
                <a:cubicBezTo>
                  <a:pt x="2306" y="43"/>
                  <a:pt x="2302" y="41"/>
                  <a:pt x="2295" y="41"/>
                </a:cubicBezTo>
                <a:cubicBezTo>
                  <a:pt x="2283" y="40"/>
                  <a:pt x="2274" y="37"/>
                  <a:pt x="2263" y="35"/>
                </a:cubicBezTo>
                <a:cubicBezTo>
                  <a:pt x="2263" y="33"/>
                  <a:pt x="2263" y="31"/>
                  <a:pt x="2263" y="29"/>
                </a:cubicBezTo>
                <a:cubicBezTo>
                  <a:pt x="2261" y="28"/>
                  <a:pt x="2260" y="28"/>
                  <a:pt x="2258" y="27"/>
                </a:cubicBezTo>
                <a:cubicBezTo>
                  <a:pt x="2252" y="25"/>
                  <a:pt x="2245" y="23"/>
                  <a:pt x="2235" y="24"/>
                </a:cubicBezTo>
                <a:cubicBezTo>
                  <a:pt x="2225" y="22"/>
                  <a:pt x="2212" y="25"/>
                  <a:pt x="2202" y="22"/>
                </a:cubicBezTo>
                <a:cubicBezTo>
                  <a:pt x="2187" y="18"/>
                  <a:pt x="2187" y="18"/>
                  <a:pt x="2176" y="18"/>
                </a:cubicBezTo>
                <a:cubicBezTo>
                  <a:pt x="2171" y="17"/>
                  <a:pt x="2167" y="16"/>
                  <a:pt x="2163" y="15"/>
                </a:cubicBezTo>
                <a:cubicBezTo>
                  <a:pt x="2163" y="12"/>
                  <a:pt x="2163" y="10"/>
                  <a:pt x="2163" y="8"/>
                </a:cubicBezTo>
                <a:cubicBezTo>
                  <a:pt x="2156" y="7"/>
                  <a:pt x="2150" y="6"/>
                  <a:pt x="2143" y="5"/>
                </a:cubicBezTo>
                <a:cubicBezTo>
                  <a:pt x="2139" y="5"/>
                  <a:pt x="2135" y="5"/>
                  <a:pt x="2131" y="4"/>
                </a:cubicBezTo>
                <a:cubicBezTo>
                  <a:pt x="2127" y="3"/>
                  <a:pt x="2122" y="2"/>
                  <a:pt x="2115" y="4"/>
                </a:cubicBezTo>
                <a:cubicBezTo>
                  <a:pt x="2110" y="5"/>
                  <a:pt x="2101" y="5"/>
                  <a:pt x="2096" y="4"/>
                </a:cubicBezTo>
                <a:cubicBezTo>
                  <a:pt x="2089" y="3"/>
                  <a:pt x="2082" y="5"/>
                  <a:pt x="2077" y="4"/>
                </a:cubicBezTo>
                <a:cubicBezTo>
                  <a:pt x="2070" y="2"/>
                  <a:pt x="2064" y="3"/>
                  <a:pt x="2058" y="4"/>
                </a:cubicBezTo>
                <a:cubicBezTo>
                  <a:pt x="2046" y="4"/>
                  <a:pt x="2037" y="2"/>
                  <a:pt x="2026" y="2"/>
                </a:cubicBezTo>
                <a:cubicBezTo>
                  <a:pt x="2024" y="2"/>
                  <a:pt x="2023" y="2"/>
                  <a:pt x="2022" y="2"/>
                </a:cubicBezTo>
                <a:cubicBezTo>
                  <a:pt x="2010" y="0"/>
                  <a:pt x="1990" y="0"/>
                  <a:pt x="1980" y="3"/>
                </a:cubicBezTo>
                <a:cubicBezTo>
                  <a:pt x="1975" y="4"/>
                  <a:pt x="1971" y="4"/>
                  <a:pt x="1966" y="3"/>
                </a:cubicBezTo>
                <a:cubicBezTo>
                  <a:pt x="1958" y="3"/>
                  <a:pt x="1950" y="2"/>
                  <a:pt x="1941" y="2"/>
                </a:cubicBezTo>
                <a:cubicBezTo>
                  <a:pt x="1937" y="3"/>
                  <a:pt x="1933" y="3"/>
                  <a:pt x="1929" y="3"/>
                </a:cubicBezTo>
                <a:cubicBezTo>
                  <a:pt x="1924" y="3"/>
                  <a:pt x="1921" y="4"/>
                  <a:pt x="1916" y="4"/>
                </a:cubicBezTo>
                <a:cubicBezTo>
                  <a:pt x="1910" y="4"/>
                  <a:pt x="1903" y="5"/>
                  <a:pt x="1897" y="4"/>
                </a:cubicBezTo>
                <a:cubicBezTo>
                  <a:pt x="1891" y="6"/>
                  <a:pt x="1884" y="5"/>
                  <a:pt x="1877" y="5"/>
                </a:cubicBezTo>
                <a:cubicBezTo>
                  <a:pt x="1873" y="6"/>
                  <a:pt x="1870" y="5"/>
                  <a:pt x="1867" y="5"/>
                </a:cubicBezTo>
                <a:cubicBezTo>
                  <a:pt x="1863" y="5"/>
                  <a:pt x="1861" y="6"/>
                  <a:pt x="1856" y="6"/>
                </a:cubicBezTo>
                <a:cubicBezTo>
                  <a:pt x="1852" y="6"/>
                  <a:pt x="1848" y="6"/>
                  <a:pt x="1844" y="6"/>
                </a:cubicBezTo>
                <a:cubicBezTo>
                  <a:pt x="1839" y="6"/>
                  <a:pt x="1835" y="6"/>
                  <a:pt x="1831" y="7"/>
                </a:cubicBezTo>
                <a:cubicBezTo>
                  <a:pt x="1827" y="7"/>
                  <a:pt x="1823" y="6"/>
                  <a:pt x="1821" y="6"/>
                </a:cubicBezTo>
                <a:cubicBezTo>
                  <a:pt x="1816" y="7"/>
                  <a:pt x="1813" y="7"/>
                  <a:pt x="1809" y="7"/>
                </a:cubicBezTo>
                <a:cubicBezTo>
                  <a:pt x="1807" y="7"/>
                  <a:pt x="1805" y="7"/>
                  <a:pt x="1803" y="7"/>
                </a:cubicBezTo>
                <a:cubicBezTo>
                  <a:pt x="1787" y="6"/>
                  <a:pt x="1777" y="7"/>
                  <a:pt x="1763" y="8"/>
                </a:cubicBezTo>
                <a:cubicBezTo>
                  <a:pt x="1754" y="9"/>
                  <a:pt x="1745" y="10"/>
                  <a:pt x="1737" y="9"/>
                </a:cubicBezTo>
                <a:cubicBezTo>
                  <a:pt x="1730" y="8"/>
                  <a:pt x="1723" y="8"/>
                  <a:pt x="1715" y="8"/>
                </a:cubicBezTo>
                <a:cubicBezTo>
                  <a:pt x="1709" y="8"/>
                  <a:pt x="1700" y="7"/>
                  <a:pt x="1693" y="9"/>
                </a:cubicBezTo>
                <a:cubicBezTo>
                  <a:pt x="1693" y="10"/>
                  <a:pt x="1690" y="10"/>
                  <a:pt x="1689" y="10"/>
                </a:cubicBezTo>
                <a:cubicBezTo>
                  <a:pt x="1680" y="8"/>
                  <a:pt x="1670" y="9"/>
                  <a:pt x="1661" y="9"/>
                </a:cubicBezTo>
                <a:cubicBezTo>
                  <a:pt x="1652" y="9"/>
                  <a:pt x="1643" y="10"/>
                  <a:pt x="1635" y="9"/>
                </a:cubicBezTo>
                <a:cubicBezTo>
                  <a:pt x="1633" y="9"/>
                  <a:pt x="1630" y="9"/>
                  <a:pt x="1628" y="9"/>
                </a:cubicBezTo>
                <a:cubicBezTo>
                  <a:pt x="1618" y="12"/>
                  <a:pt x="1609" y="11"/>
                  <a:pt x="1601" y="9"/>
                </a:cubicBezTo>
                <a:cubicBezTo>
                  <a:pt x="1592" y="11"/>
                  <a:pt x="1583" y="11"/>
                  <a:pt x="1575" y="10"/>
                </a:cubicBezTo>
                <a:cubicBezTo>
                  <a:pt x="1569" y="10"/>
                  <a:pt x="1563" y="11"/>
                  <a:pt x="1558" y="10"/>
                </a:cubicBezTo>
                <a:cubicBezTo>
                  <a:pt x="1551" y="9"/>
                  <a:pt x="1545" y="9"/>
                  <a:pt x="1539" y="10"/>
                </a:cubicBezTo>
                <a:cubicBezTo>
                  <a:pt x="1528" y="10"/>
                  <a:pt x="1517" y="10"/>
                  <a:pt x="1506" y="10"/>
                </a:cubicBezTo>
                <a:cubicBezTo>
                  <a:pt x="1498" y="11"/>
                  <a:pt x="1490" y="11"/>
                  <a:pt x="1483" y="9"/>
                </a:cubicBezTo>
                <a:cubicBezTo>
                  <a:pt x="1480" y="9"/>
                  <a:pt x="1477" y="9"/>
                  <a:pt x="1474" y="9"/>
                </a:cubicBezTo>
                <a:cubicBezTo>
                  <a:pt x="1464" y="9"/>
                  <a:pt x="1455" y="11"/>
                  <a:pt x="1446" y="11"/>
                </a:cubicBezTo>
                <a:cubicBezTo>
                  <a:pt x="1433" y="12"/>
                  <a:pt x="1421" y="11"/>
                  <a:pt x="1408" y="11"/>
                </a:cubicBezTo>
                <a:cubicBezTo>
                  <a:pt x="1402" y="11"/>
                  <a:pt x="1396" y="12"/>
                  <a:pt x="1390" y="11"/>
                </a:cubicBezTo>
                <a:cubicBezTo>
                  <a:pt x="1388" y="10"/>
                  <a:pt x="1382" y="10"/>
                  <a:pt x="1377" y="11"/>
                </a:cubicBezTo>
                <a:cubicBezTo>
                  <a:pt x="1373" y="12"/>
                  <a:pt x="1369" y="12"/>
                  <a:pt x="1365" y="12"/>
                </a:cubicBezTo>
                <a:cubicBezTo>
                  <a:pt x="1360" y="11"/>
                  <a:pt x="1355" y="11"/>
                  <a:pt x="1352" y="12"/>
                </a:cubicBezTo>
                <a:cubicBezTo>
                  <a:pt x="1346" y="15"/>
                  <a:pt x="1339" y="14"/>
                  <a:pt x="1333" y="13"/>
                </a:cubicBezTo>
                <a:cubicBezTo>
                  <a:pt x="1328" y="12"/>
                  <a:pt x="1322" y="12"/>
                  <a:pt x="1318" y="13"/>
                </a:cubicBezTo>
                <a:cubicBezTo>
                  <a:pt x="1306" y="15"/>
                  <a:pt x="1295" y="13"/>
                  <a:pt x="1285" y="13"/>
                </a:cubicBezTo>
                <a:cubicBezTo>
                  <a:pt x="1276" y="13"/>
                  <a:pt x="1269" y="12"/>
                  <a:pt x="1260" y="13"/>
                </a:cubicBezTo>
                <a:cubicBezTo>
                  <a:pt x="1254" y="14"/>
                  <a:pt x="1247" y="14"/>
                  <a:pt x="1241" y="13"/>
                </a:cubicBezTo>
                <a:cubicBezTo>
                  <a:pt x="1236" y="13"/>
                  <a:pt x="1231" y="12"/>
                  <a:pt x="1225" y="13"/>
                </a:cubicBezTo>
                <a:cubicBezTo>
                  <a:pt x="1220" y="14"/>
                  <a:pt x="1214" y="12"/>
                  <a:pt x="1207" y="12"/>
                </a:cubicBezTo>
                <a:cubicBezTo>
                  <a:pt x="1192" y="13"/>
                  <a:pt x="1176" y="14"/>
                  <a:pt x="1160" y="13"/>
                </a:cubicBezTo>
                <a:cubicBezTo>
                  <a:pt x="1154" y="13"/>
                  <a:pt x="1146" y="12"/>
                  <a:pt x="1140" y="14"/>
                </a:cubicBezTo>
                <a:cubicBezTo>
                  <a:pt x="1132" y="13"/>
                  <a:pt x="1125" y="14"/>
                  <a:pt x="1120" y="15"/>
                </a:cubicBezTo>
                <a:cubicBezTo>
                  <a:pt x="1110" y="17"/>
                  <a:pt x="1102" y="17"/>
                  <a:pt x="1094" y="15"/>
                </a:cubicBezTo>
                <a:cubicBezTo>
                  <a:pt x="1084" y="14"/>
                  <a:pt x="1072" y="14"/>
                  <a:pt x="1061" y="12"/>
                </a:cubicBezTo>
                <a:cubicBezTo>
                  <a:pt x="1059" y="12"/>
                  <a:pt x="1056" y="13"/>
                  <a:pt x="1053" y="13"/>
                </a:cubicBezTo>
                <a:cubicBezTo>
                  <a:pt x="1045" y="14"/>
                  <a:pt x="1037" y="15"/>
                  <a:pt x="1029" y="13"/>
                </a:cubicBezTo>
                <a:cubicBezTo>
                  <a:pt x="1026" y="16"/>
                  <a:pt x="1019" y="17"/>
                  <a:pt x="1009" y="17"/>
                </a:cubicBezTo>
                <a:cubicBezTo>
                  <a:pt x="1008" y="16"/>
                  <a:pt x="1006" y="16"/>
                  <a:pt x="1004" y="15"/>
                </a:cubicBezTo>
                <a:cubicBezTo>
                  <a:pt x="991" y="14"/>
                  <a:pt x="979" y="19"/>
                  <a:pt x="967" y="16"/>
                </a:cubicBezTo>
                <a:cubicBezTo>
                  <a:pt x="954" y="17"/>
                  <a:pt x="942" y="19"/>
                  <a:pt x="930" y="19"/>
                </a:cubicBezTo>
                <a:cubicBezTo>
                  <a:pt x="927" y="20"/>
                  <a:pt x="925" y="22"/>
                  <a:pt x="921" y="22"/>
                </a:cubicBezTo>
                <a:cubicBezTo>
                  <a:pt x="916" y="20"/>
                  <a:pt x="911" y="18"/>
                  <a:pt x="905" y="18"/>
                </a:cubicBezTo>
                <a:cubicBezTo>
                  <a:pt x="899" y="19"/>
                  <a:pt x="895" y="21"/>
                  <a:pt x="888" y="20"/>
                </a:cubicBezTo>
                <a:cubicBezTo>
                  <a:pt x="878" y="20"/>
                  <a:pt x="870" y="22"/>
                  <a:pt x="861" y="23"/>
                </a:cubicBezTo>
                <a:cubicBezTo>
                  <a:pt x="856" y="24"/>
                  <a:pt x="852" y="25"/>
                  <a:pt x="846" y="24"/>
                </a:cubicBezTo>
                <a:cubicBezTo>
                  <a:pt x="838" y="23"/>
                  <a:pt x="830" y="23"/>
                  <a:pt x="821" y="24"/>
                </a:cubicBezTo>
                <a:cubicBezTo>
                  <a:pt x="813" y="25"/>
                  <a:pt x="802" y="27"/>
                  <a:pt x="793" y="24"/>
                </a:cubicBezTo>
                <a:cubicBezTo>
                  <a:pt x="791" y="24"/>
                  <a:pt x="789" y="24"/>
                  <a:pt x="786" y="24"/>
                </a:cubicBezTo>
                <a:cubicBezTo>
                  <a:pt x="772" y="24"/>
                  <a:pt x="759" y="26"/>
                  <a:pt x="745" y="26"/>
                </a:cubicBezTo>
                <a:cubicBezTo>
                  <a:pt x="742" y="26"/>
                  <a:pt x="741" y="27"/>
                  <a:pt x="739" y="28"/>
                </a:cubicBezTo>
                <a:cubicBezTo>
                  <a:pt x="734" y="28"/>
                  <a:pt x="730" y="29"/>
                  <a:pt x="725" y="29"/>
                </a:cubicBezTo>
                <a:cubicBezTo>
                  <a:pt x="714" y="29"/>
                  <a:pt x="704" y="28"/>
                  <a:pt x="693" y="29"/>
                </a:cubicBezTo>
                <a:cubicBezTo>
                  <a:pt x="683" y="30"/>
                  <a:pt x="672" y="30"/>
                  <a:pt x="662" y="28"/>
                </a:cubicBezTo>
                <a:cubicBezTo>
                  <a:pt x="660" y="28"/>
                  <a:pt x="656" y="28"/>
                  <a:pt x="654" y="28"/>
                </a:cubicBezTo>
                <a:cubicBezTo>
                  <a:pt x="648" y="29"/>
                  <a:pt x="642" y="29"/>
                  <a:pt x="636" y="29"/>
                </a:cubicBezTo>
                <a:cubicBezTo>
                  <a:pt x="634" y="28"/>
                  <a:pt x="630" y="28"/>
                  <a:pt x="628" y="29"/>
                </a:cubicBezTo>
                <a:cubicBezTo>
                  <a:pt x="623" y="30"/>
                  <a:pt x="616" y="30"/>
                  <a:pt x="611" y="30"/>
                </a:cubicBezTo>
                <a:cubicBezTo>
                  <a:pt x="602" y="31"/>
                  <a:pt x="594" y="30"/>
                  <a:pt x="585" y="30"/>
                </a:cubicBezTo>
                <a:cubicBezTo>
                  <a:pt x="577" y="30"/>
                  <a:pt x="568" y="30"/>
                  <a:pt x="559" y="31"/>
                </a:cubicBezTo>
                <a:cubicBezTo>
                  <a:pt x="558" y="31"/>
                  <a:pt x="558" y="31"/>
                  <a:pt x="557" y="31"/>
                </a:cubicBezTo>
                <a:cubicBezTo>
                  <a:pt x="552" y="29"/>
                  <a:pt x="546" y="31"/>
                  <a:pt x="542" y="31"/>
                </a:cubicBezTo>
                <a:cubicBezTo>
                  <a:pt x="537" y="32"/>
                  <a:pt x="532" y="32"/>
                  <a:pt x="527" y="33"/>
                </a:cubicBezTo>
                <a:cubicBezTo>
                  <a:pt x="513" y="33"/>
                  <a:pt x="500" y="32"/>
                  <a:pt x="486" y="33"/>
                </a:cubicBezTo>
                <a:cubicBezTo>
                  <a:pt x="474" y="31"/>
                  <a:pt x="461" y="33"/>
                  <a:pt x="450" y="33"/>
                </a:cubicBezTo>
                <a:cubicBezTo>
                  <a:pt x="447" y="34"/>
                  <a:pt x="445" y="35"/>
                  <a:pt x="442" y="35"/>
                </a:cubicBezTo>
                <a:cubicBezTo>
                  <a:pt x="439" y="35"/>
                  <a:pt x="436" y="34"/>
                  <a:pt x="432" y="34"/>
                </a:cubicBezTo>
                <a:cubicBezTo>
                  <a:pt x="424" y="34"/>
                  <a:pt x="417" y="36"/>
                  <a:pt x="409" y="36"/>
                </a:cubicBezTo>
                <a:cubicBezTo>
                  <a:pt x="402" y="36"/>
                  <a:pt x="396" y="36"/>
                  <a:pt x="390" y="36"/>
                </a:cubicBezTo>
                <a:cubicBezTo>
                  <a:pt x="383" y="37"/>
                  <a:pt x="376" y="37"/>
                  <a:pt x="370" y="37"/>
                </a:cubicBezTo>
                <a:cubicBezTo>
                  <a:pt x="364" y="36"/>
                  <a:pt x="359" y="40"/>
                  <a:pt x="353" y="37"/>
                </a:cubicBezTo>
                <a:cubicBezTo>
                  <a:pt x="341" y="40"/>
                  <a:pt x="326" y="38"/>
                  <a:pt x="312" y="40"/>
                </a:cubicBezTo>
                <a:cubicBezTo>
                  <a:pt x="305" y="42"/>
                  <a:pt x="296" y="41"/>
                  <a:pt x="288" y="41"/>
                </a:cubicBezTo>
                <a:cubicBezTo>
                  <a:pt x="279" y="41"/>
                  <a:pt x="272" y="43"/>
                  <a:pt x="264" y="43"/>
                </a:cubicBezTo>
                <a:cubicBezTo>
                  <a:pt x="256" y="44"/>
                  <a:pt x="248" y="45"/>
                  <a:pt x="239" y="45"/>
                </a:cubicBezTo>
                <a:cubicBezTo>
                  <a:pt x="224" y="47"/>
                  <a:pt x="208" y="47"/>
                  <a:pt x="193" y="47"/>
                </a:cubicBezTo>
                <a:cubicBezTo>
                  <a:pt x="186" y="46"/>
                  <a:pt x="180" y="46"/>
                  <a:pt x="174" y="47"/>
                </a:cubicBezTo>
                <a:cubicBezTo>
                  <a:pt x="144" y="52"/>
                  <a:pt x="144" y="52"/>
                  <a:pt x="113" y="52"/>
                </a:cubicBezTo>
                <a:cubicBezTo>
                  <a:pt x="97" y="53"/>
                  <a:pt x="83" y="54"/>
                  <a:pt x="69" y="56"/>
                </a:cubicBezTo>
                <a:cubicBezTo>
                  <a:pt x="61" y="57"/>
                  <a:pt x="54" y="57"/>
                  <a:pt x="46" y="58"/>
                </a:cubicBezTo>
                <a:cubicBezTo>
                  <a:pt x="44" y="58"/>
                  <a:pt x="43" y="56"/>
                  <a:pt x="40" y="57"/>
                </a:cubicBezTo>
                <a:cubicBezTo>
                  <a:pt x="27" y="59"/>
                  <a:pt x="14" y="58"/>
                  <a:pt x="1" y="59"/>
                </a:cubicBezTo>
                <a:cubicBezTo>
                  <a:pt x="0" y="59"/>
                  <a:pt x="0" y="59"/>
                  <a:pt x="0" y="59"/>
                </a:cubicBezTo>
                <a:cubicBezTo>
                  <a:pt x="0" y="229"/>
                  <a:pt x="0" y="229"/>
                  <a:pt x="0" y="229"/>
                </a:cubicBezTo>
                <a:cubicBezTo>
                  <a:pt x="67" y="166"/>
                  <a:pt x="156" y="125"/>
                  <a:pt x="262" y="115"/>
                </a:cubicBezTo>
                <a:cubicBezTo>
                  <a:pt x="111" y="239"/>
                  <a:pt x="91" y="496"/>
                  <a:pt x="91" y="575"/>
                </a:cubicBezTo>
                <a:cubicBezTo>
                  <a:pt x="91" y="654"/>
                  <a:pt x="111" y="910"/>
                  <a:pt x="262" y="1035"/>
                </a:cubicBezTo>
                <a:cubicBezTo>
                  <a:pt x="156" y="1024"/>
                  <a:pt x="67" y="984"/>
                  <a:pt x="0" y="921"/>
                </a:cubicBezTo>
                <a:cubicBezTo>
                  <a:pt x="0" y="1124"/>
                  <a:pt x="0" y="1124"/>
                  <a:pt x="0" y="1124"/>
                </a:cubicBezTo>
                <a:cubicBezTo>
                  <a:pt x="8" y="1124"/>
                  <a:pt x="16" y="1123"/>
                  <a:pt x="23" y="1124"/>
                </a:cubicBezTo>
                <a:close/>
                <a:moveTo>
                  <a:pt x="2703" y="601"/>
                </a:moveTo>
                <a:cubicBezTo>
                  <a:pt x="2703" y="601"/>
                  <a:pt x="2703" y="602"/>
                  <a:pt x="2703" y="603"/>
                </a:cubicBezTo>
                <a:cubicBezTo>
                  <a:pt x="2700" y="603"/>
                  <a:pt x="2697" y="603"/>
                  <a:pt x="2695" y="603"/>
                </a:cubicBezTo>
                <a:cubicBezTo>
                  <a:pt x="2694" y="602"/>
                  <a:pt x="2694" y="602"/>
                  <a:pt x="2694" y="601"/>
                </a:cubicBezTo>
                <a:cubicBezTo>
                  <a:pt x="2698" y="601"/>
                  <a:pt x="2700" y="601"/>
                  <a:pt x="2703" y="601"/>
                </a:cubicBezTo>
                <a:close/>
                <a:moveTo>
                  <a:pt x="2652" y="1008"/>
                </a:moveTo>
                <a:cubicBezTo>
                  <a:pt x="2645" y="1007"/>
                  <a:pt x="2641" y="1007"/>
                  <a:pt x="2642" y="1006"/>
                </a:cubicBezTo>
                <a:cubicBezTo>
                  <a:pt x="2646" y="1006"/>
                  <a:pt x="2647" y="1007"/>
                  <a:pt x="2652" y="1008"/>
                </a:cubicBezTo>
                <a:close/>
                <a:moveTo>
                  <a:pt x="1287" y="655"/>
                </a:moveTo>
                <a:cubicBezTo>
                  <a:pt x="1110" y="655"/>
                  <a:pt x="1110" y="655"/>
                  <a:pt x="1110" y="655"/>
                </a:cubicBezTo>
                <a:lnTo>
                  <a:pt x="1287" y="655"/>
                </a:lnTo>
                <a:close/>
                <a:moveTo>
                  <a:pt x="477" y="115"/>
                </a:moveTo>
                <a:cubicBezTo>
                  <a:pt x="718" y="139"/>
                  <a:pt x="875" y="320"/>
                  <a:pt x="875" y="575"/>
                </a:cubicBezTo>
                <a:cubicBezTo>
                  <a:pt x="875" y="830"/>
                  <a:pt x="718" y="1011"/>
                  <a:pt x="477" y="1035"/>
                </a:cubicBezTo>
                <a:cubicBezTo>
                  <a:pt x="627" y="911"/>
                  <a:pt x="647" y="653"/>
                  <a:pt x="647" y="575"/>
                </a:cubicBezTo>
                <a:cubicBezTo>
                  <a:pt x="647" y="496"/>
                  <a:pt x="627" y="239"/>
                  <a:pt x="477" y="115"/>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Rectangle 77"/>
          <p:cNvSpPr/>
          <p:nvPr userDrawn="1"/>
        </p:nvSpPr>
        <p:spPr>
          <a:xfrm>
            <a:off x="0" y="2219325"/>
            <a:ext cx="3167063" cy="3200400"/>
          </a:xfrm>
          <a:prstGeom prst="rect">
            <a:avLst/>
          </a:prstGeom>
          <a:solidFill>
            <a:srgbClr val="A396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7580" fontAlgn="auto">
              <a:spcBef>
                <a:spcPts val="0"/>
              </a:spcBef>
              <a:spcAft>
                <a:spcPts val="0"/>
              </a:spcAft>
              <a:defRPr/>
            </a:pPr>
            <a:endParaRPr lang="en-US" sz="1900">
              <a:solidFill>
                <a:prstClr val="white"/>
              </a:solidFill>
            </a:endParaRPr>
          </a:p>
        </p:txBody>
      </p:sp>
      <p:sp>
        <p:nvSpPr>
          <p:cNvPr id="9" name="Freeform 10"/>
          <p:cNvSpPr/>
          <p:nvPr userDrawn="1"/>
        </p:nvSpPr>
        <p:spPr bwMode="auto">
          <a:xfrm>
            <a:off x="1511300" y="2309813"/>
            <a:ext cx="1265238" cy="2925762"/>
          </a:xfrm>
          <a:custGeom>
            <a:avLst/>
            <a:gdLst>
              <a:gd name="T0" fmla="*/ 0 w 398"/>
              <a:gd name="T1" fmla="*/ 2147483647 h 920"/>
              <a:gd name="T2" fmla="*/ 2147483647 w 398"/>
              <a:gd name="T3" fmla="*/ 2147483647 h 920"/>
              <a:gd name="T4" fmla="*/ 0 w 398"/>
              <a:gd name="T5" fmla="*/ 0 h 920"/>
              <a:gd name="T6" fmla="*/ 2147483647 w 398"/>
              <a:gd name="T7" fmla="*/ 2147483647 h 920"/>
              <a:gd name="T8" fmla="*/ 0 w 398"/>
              <a:gd name="T9" fmla="*/ 2147483647 h 9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920">
                <a:moveTo>
                  <a:pt x="0" y="920"/>
                </a:moveTo>
                <a:cubicBezTo>
                  <a:pt x="241" y="896"/>
                  <a:pt x="398" y="715"/>
                  <a:pt x="398" y="460"/>
                </a:cubicBezTo>
                <a:cubicBezTo>
                  <a:pt x="398" y="205"/>
                  <a:pt x="241" y="24"/>
                  <a:pt x="0" y="0"/>
                </a:cubicBezTo>
                <a:cubicBezTo>
                  <a:pt x="150" y="124"/>
                  <a:pt x="170" y="381"/>
                  <a:pt x="170" y="460"/>
                </a:cubicBezTo>
                <a:cubicBezTo>
                  <a:pt x="170" y="538"/>
                  <a:pt x="150" y="796"/>
                  <a:pt x="0" y="9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11"/>
          <p:cNvSpPr/>
          <p:nvPr userDrawn="1"/>
        </p:nvSpPr>
        <p:spPr bwMode="auto">
          <a:xfrm>
            <a:off x="-4763" y="2309813"/>
            <a:ext cx="833438" cy="2925762"/>
          </a:xfrm>
          <a:custGeom>
            <a:avLst/>
            <a:gdLst>
              <a:gd name="T0" fmla="*/ 2147483647 w 262"/>
              <a:gd name="T1" fmla="*/ 2147483647 h 920"/>
              <a:gd name="T2" fmla="*/ 2147483647 w 262"/>
              <a:gd name="T3" fmla="*/ 0 h 920"/>
              <a:gd name="T4" fmla="*/ 0 w 262"/>
              <a:gd name="T5" fmla="*/ 2147483647 h 920"/>
              <a:gd name="T6" fmla="*/ 0 w 262"/>
              <a:gd name="T7" fmla="*/ 2147483647 h 920"/>
              <a:gd name="T8" fmla="*/ 2147483647 w 262"/>
              <a:gd name="T9" fmla="*/ 2147483647 h 920"/>
              <a:gd name="T10" fmla="*/ 2147483647 w 262"/>
              <a:gd name="T11" fmla="*/ 2147483647 h 9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2" h="920">
                <a:moveTo>
                  <a:pt x="91" y="460"/>
                </a:moveTo>
                <a:cubicBezTo>
                  <a:pt x="91" y="381"/>
                  <a:pt x="111" y="124"/>
                  <a:pt x="262" y="0"/>
                </a:cubicBezTo>
                <a:cubicBezTo>
                  <a:pt x="156" y="10"/>
                  <a:pt x="67" y="51"/>
                  <a:pt x="0" y="114"/>
                </a:cubicBezTo>
                <a:cubicBezTo>
                  <a:pt x="0" y="806"/>
                  <a:pt x="0" y="806"/>
                  <a:pt x="0" y="806"/>
                </a:cubicBezTo>
                <a:cubicBezTo>
                  <a:pt x="67" y="869"/>
                  <a:pt x="156" y="909"/>
                  <a:pt x="262" y="920"/>
                </a:cubicBezTo>
                <a:cubicBezTo>
                  <a:pt x="111" y="795"/>
                  <a:pt x="91" y="539"/>
                  <a:pt x="91" y="46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p:nvPr userDrawn="1"/>
        </p:nvSpPr>
        <p:spPr bwMode="auto">
          <a:xfrm>
            <a:off x="7664450" y="1047750"/>
            <a:ext cx="9525" cy="3175"/>
          </a:xfrm>
          <a:custGeom>
            <a:avLst/>
            <a:gdLst>
              <a:gd name="T0" fmla="*/ 0 w 3"/>
              <a:gd name="T1" fmla="*/ 2147483647 h 1"/>
              <a:gd name="T2" fmla="*/ 2147483647 w 3"/>
              <a:gd name="T3" fmla="*/ 2147483647 h 1"/>
              <a:gd name="T4" fmla="*/ 0 w 3"/>
              <a:gd name="T5" fmla="*/ 2147483647 h 1"/>
              <a:gd name="T6" fmla="*/ 0 60000 65536"/>
              <a:gd name="T7" fmla="*/ 0 60000 65536"/>
              <a:gd name="T8" fmla="*/ 0 60000 65536"/>
            </a:gdLst>
            <a:ahLst/>
            <a:cxnLst>
              <a:cxn ang="T6">
                <a:pos x="T0" y="T1"/>
              </a:cxn>
              <a:cxn ang="T7">
                <a:pos x="T2" y="T3"/>
              </a:cxn>
              <a:cxn ang="T8">
                <a:pos x="T4" y="T5"/>
              </a:cxn>
            </a:cxnLst>
            <a:rect l="0" t="0" r="r" b="b"/>
            <a:pathLst>
              <a:path w="3" h="1">
                <a:moveTo>
                  <a:pt x="0" y="1"/>
                </a:moveTo>
                <a:cubicBezTo>
                  <a:pt x="1" y="1"/>
                  <a:pt x="2" y="1"/>
                  <a:pt x="3" y="1"/>
                </a:cubicBezTo>
                <a:cubicBezTo>
                  <a:pt x="2" y="0"/>
                  <a:pt x="1" y="0"/>
                  <a:pt x="0" y="1"/>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7362825" y="1044575"/>
            <a:ext cx="6350" cy="3175"/>
          </a:xfrm>
          <a:custGeom>
            <a:avLst/>
            <a:gdLst>
              <a:gd name="T0" fmla="*/ 2147483647 w 2"/>
              <a:gd name="T1" fmla="*/ 0 h 1"/>
              <a:gd name="T2" fmla="*/ 2147483647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1"/>
                  <a:pt x="1" y="1"/>
                  <a:pt x="2" y="1"/>
                </a:cubicBezTo>
                <a:cubicBezTo>
                  <a:pt x="2" y="1"/>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7673975"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5"/>
          <p:cNvSpPr/>
          <p:nvPr userDrawn="1"/>
        </p:nvSpPr>
        <p:spPr bwMode="auto">
          <a:xfrm>
            <a:off x="7794625"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6"/>
          <p:cNvSpPr/>
          <p:nvPr userDrawn="1"/>
        </p:nvSpPr>
        <p:spPr bwMode="auto">
          <a:xfrm>
            <a:off x="7029450" y="835025"/>
            <a:ext cx="3175" cy="3175"/>
          </a:xfrm>
          <a:custGeom>
            <a:avLst/>
            <a:gdLst>
              <a:gd name="T0" fmla="*/ 2147483647 w 1"/>
              <a:gd name="T1" fmla="*/ 0 h 1"/>
              <a:gd name="T2" fmla="*/ 0 w 1"/>
              <a:gd name="T3" fmla="*/ 0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0"/>
                  <a:pt x="0" y="0"/>
                  <a:pt x="0" y="0"/>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7026275" y="835025"/>
            <a:ext cx="3175" cy="1588"/>
          </a:xfrm>
          <a:custGeom>
            <a:avLst/>
            <a:gdLst>
              <a:gd name="T0" fmla="*/ 0 w 1"/>
              <a:gd name="T1" fmla="*/ 0 h 1588"/>
              <a:gd name="T2" fmla="*/ 0 w 1"/>
              <a:gd name="T3" fmla="*/ 0 h 1588"/>
              <a:gd name="T4" fmla="*/ 2147483647 w 1"/>
              <a:gd name="T5" fmla="*/ 0 h 1588"/>
              <a:gd name="T6" fmla="*/ 0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0" y="0"/>
                </a:moveTo>
                <a:cubicBezTo>
                  <a:pt x="0" y="0"/>
                  <a:pt x="0" y="0"/>
                  <a:pt x="0" y="0"/>
                </a:cubicBezTo>
                <a:cubicBezTo>
                  <a:pt x="0" y="0"/>
                  <a:pt x="0"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7004050" y="838200"/>
            <a:ext cx="6350" cy="1588"/>
          </a:xfrm>
          <a:custGeom>
            <a:avLst/>
            <a:gdLst>
              <a:gd name="T0" fmla="*/ 2147483647 w 2"/>
              <a:gd name="T1" fmla="*/ 0 h 1588"/>
              <a:gd name="T2" fmla="*/ 2147483647 w 2"/>
              <a:gd name="T3" fmla="*/ 0 h 1588"/>
              <a:gd name="T4" fmla="*/ 0 w 2"/>
              <a:gd name="T5" fmla="*/ 0 h 1588"/>
              <a:gd name="T6" fmla="*/ 2147483647 w 2"/>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588">
                <a:moveTo>
                  <a:pt x="2" y="0"/>
                </a:moveTo>
                <a:cubicBezTo>
                  <a:pt x="2" y="0"/>
                  <a:pt x="2" y="0"/>
                  <a:pt x="1" y="0"/>
                </a:cubicBezTo>
                <a:cubicBezTo>
                  <a:pt x="1" y="0"/>
                  <a:pt x="0" y="0"/>
                  <a:pt x="0" y="0"/>
                </a:cubicBezTo>
                <a:cubicBezTo>
                  <a:pt x="1" y="0"/>
                  <a:pt x="1" y="0"/>
                  <a:pt x="2"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7937500" y="1054100"/>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1"/>
                  <a:pt x="0" y="1"/>
                  <a:pt x="0" y="1"/>
                </a:cubicBezTo>
                <a:cubicBezTo>
                  <a:pt x="0" y="1"/>
                  <a:pt x="0"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7988300"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1"/>
          <p:cNvSpPr/>
          <p:nvPr userDrawn="1"/>
        </p:nvSpPr>
        <p:spPr bwMode="auto">
          <a:xfrm>
            <a:off x="7870825" y="10541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2"/>
          <p:cNvSpPr/>
          <p:nvPr userDrawn="1"/>
        </p:nvSpPr>
        <p:spPr bwMode="auto">
          <a:xfrm>
            <a:off x="8010525"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3"/>
          <p:cNvSpPr/>
          <p:nvPr userDrawn="1"/>
        </p:nvSpPr>
        <p:spPr bwMode="auto">
          <a:xfrm>
            <a:off x="8001000" y="1054100"/>
            <a:ext cx="9525" cy="3175"/>
          </a:xfrm>
          <a:custGeom>
            <a:avLst/>
            <a:gdLst>
              <a:gd name="T0" fmla="*/ 2147483647 w 3"/>
              <a:gd name="T1" fmla="*/ 0 h 1"/>
              <a:gd name="T2" fmla="*/ 0 w 3"/>
              <a:gd name="T3" fmla="*/ 2147483647 h 1"/>
              <a:gd name="T4" fmla="*/ 2147483647 w 3"/>
              <a:gd name="T5" fmla="*/ 0 h 1"/>
              <a:gd name="T6" fmla="*/ 0 60000 65536"/>
              <a:gd name="T7" fmla="*/ 0 60000 65536"/>
              <a:gd name="T8" fmla="*/ 0 60000 65536"/>
            </a:gdLst>
            <a:ahLst/>
            <a:cxnLst>
              <a:cxn ang="T6">
                <a:pos x="T0" y="T1"/>
              </a:cxn>
              <a:cxn ang="T7">
                <a:pos x="T2" y="T3"/>
              </a:cxn>
              <a:cxn ang="T8">
                <a:pos x="T4" y="T5"/>
              </a:cxn>
            </a:cxnLst>
            <a:rect l="0" t="0" r="r" b="b"/>
            <a:pathLst>
              <a:path w="3" h="1">
                <a:moveTo>
                  <a:pt x="3" y="0"/>
                </a:moveTo>
                <a:cubicBezTo>
                  <a:pt x="2" y="1"/>
                  <a:pt x="0" y="0"/>
                  <a:pt x="0" y="1"/>
                </a:cubicBezTo>
                <a:cubicBezTo>
                  <a:pt x="0" y="1"/>
                  <a:pt x="2" y="1"/>
                  <a:pt x="3"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4"/>
          <p:cNvSpPr/>
          <p:nvPr userDrawn="1"/>
        </p:nvSpPr>
        <p:spPr bwMode="auto">
          <a:xfrm>
            <a:off x="7988300"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5"/>
          <p:cNvSpPr/>
          <p:nvPr userDrawn="1"/>
        </p:nvSpPr>
        <p:spPr bwMode="auto">
          <a:xfrm>
            <a:off x="7940675" y="1054100"/>
            <a:ext cx="9525" cy="1588"/>
          </a:xfrm>
          <a:custGeom>
            <a:avLst/>
            <a:gdLst>
              <a:gd name="T0" fmla="*/ 0 w 3"/>
              <a:gd name="T1" fmla="*/ 0 h 1588"/>
              <a:gd name="T2" fmla="*/ 2147483647 w 3"/>
              <a:gd name="T3" fmla="*/ 0 h 1588"/>
              <a:gd name="T4" fmla="*/ 0 w 3"/>
              <a:gd name="T5" fmla="*/ 0 h 1588"/>
              <a:gd name="T6" fmla="*/ 0 60000 65536"/>
              <a:gd name="T7" fmla="*/ 0 60000 65536"/>
              <a:gd name="T8" fmla="*/ 0 60000 65536"/>
            </a:gdLst>
            <a:ahLst/>
            <a:cxnLst>
              <a:cxn ang="T6">
                <a:pos x="T0" y="T1"/>
              </a:cxn>
              <a:cxn ang="T7">
                <a:pos x="T2" y="T3"/>
              </a:cxn>
              <a:cxn ang="T8">
                <a:pos x="T4" y="T5"/>
              </a:cxn>
            </a:cxnLst>
            <a:rect l="0" t="0" r="r" b="b"/>
            <a:pathLst>
              <a:path w="3" h="1588">
                <a:moveTo>
                  <a:pt x="0" y="0"/>
                </a:moveTo>
                <a:cubicBezTo>
                  <a:pt x="1" y="0"/>
                  <a:pt x="2" y="0"/>
                  <a:pt x="3" y="0"/>
                </a:cubicBezTo>
                <a:cubicBezTo>
                  <a:pt x="2" y="0"/>
                  <a:pt x="1"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6"/>
          <p:cNvSpPr/>
          <p:nvPr userDrawn="1"/>
        </p:nvSpPr>
        <p:spPr bwMode="auto">
          <a:xfrm>
            <a:off x="7648575" y="8191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7"/>
          <p:cNvSpPr>
            <a:spLocks noEditPoints="1"/>
          </p:cNvSpPr>
          <p:nvPr userDrawn="1"/>
        </p:nvSpPr>
        <p:spPr bwMode="auto">
          <a:xfrm>
            <a:off x="6710363" y="812800"/>
            <a:ext cx="1987550" cy="250825"/>
          </a:xfrm>
          <a:custGeom>
            <a:avLst/>
            <a:gdLst>
              <a:gd name="T0" fmla="*/ 2147483647 w 625"/>
              <a:gd name="T1" fmla="*/ 2147483647 h 79"/>
              <a:gd name="T2" fmla="*/ 2147483647 w 625"/>
              <a:gd name="T3" fmla="*/ 2147483647 h 79"/>
              <a:gd name="T4" fmla="*/ 2147483647 w 625"/>
              <a:gd name="T5" fmla="*/ 2147483647 h 79"/>
              <a:gd name="T6" fmla="*/ 2147483647 w 625"/>
              <a:gd name="T7" fmla="*/ 2147483647 h 79"/>
              <a:gd name="T8" fmla="*/ 2147483647 w 625"/>
              <a:gd name="T9" fmla="*/ 2147483647 h 79"/>
              <a:gd name="T10" fmla="*/ 2147483647 w 625"/>
              <a:gd name="T11" fmla="*/ 2147483647 h 79"/>
              <a:gd name="T12" fmla="*/ 2147483647 w 625"/>
              <a:gd name="T13" fmla="*/ 2147483647 h 79"/>
              <a:gd name="T14" fmla="*/ 2147483647 w 625"/>
              <a:gd name="T15" fmla="*/ 2147483647 h 79"/>
              <a:gd name="T16" fmla="*/ 2147483647 w 625"/>
              <a:gd name="T17" fmla="*/ 2147483647 h 79"/>
              <a:gd name="T18" fmla="*/ 2147483647 w 625"/>
              <a:gd name="T19" fmla="*/ 2147483647 h 79"/>
              <a:gd name="T20" fmla="*/ 2147483647 w 625"/>
              <a:gd name="T21" fmla="*/ 2147483647 h 79"/>
              <a:gd name="T22" fmla="*/ 2147483647 w 625"/>
              <a:gd name="T23" fmla="*/ 2147483647 h 79"/>
              <a:gd name="T24" fmla="*/ 2147483647 w 625"/>
              <a:gd name="T25" fmla="*/ 2147483647 h 79"/>
              <a:gd name="T26" fmla="*/ 2147483647 w 625"/>
              <a:gd name="T27" fmla="*/ 2147483647 h 79"/>
              <a:gd name="T28" fmla="*/ 2147483647 w 625"/>
              <a:gd name="T29" fmla="*/ 2147483647 h 79"/>
              <a:gd name="T30" fmla="*/ 2147483647 w 625"/>
              <a:gd name="T31" fmla="*/ 2147483647 h 79"/>
              <a:gd name="T32" fmla="*/ 2147483647 w 625"/>
              <a:gd name="T33" fmla="*/ 2147483647 h 79"/>
              <a:gd name="T34" fmla="*/ 2147483647 w 625"/>
              <a:gd name="T35" fmla="*/ 2147483647 h 79"/>
              <a:gd name="T36" fmla="*/ 2147483647 w 625"/>
              <a:gd name="T37" fmla="*/ 2147483647 h 79"/>
              <a:gd name="T38" fmla="*/ 2147483647 w 625"/>
              <a:gd name="T39" fmla="*/ 2147483647 h 79"/>
              <a:gd name="T40" fmla="*/ 2147483647 w 625"/>
              <a:gd name="T41" fmla="*/ 2147483647 h 79"/>
              <a:gd name="T42" fmla="*/ 2147483647 w 625"/>
              <a:gd name="T43" fmla="*/ 2147483647 h 79"/>
              <a:gd name="T44" fmla="*/ 2147483647 w 625"/>
              <a:gd name="T45" fmla="*/ 2147483647 h 79"/>
              <a:gd name="T46" fmla="*/ 2147483647 w 625"/>
              <a:gd name="T47" fmla="*/ 2147483647 h 79"/>
              <a:gd name="T48" fmla="*/ 2147483647 w 625"/>
              <a:gd name="T49" fmla="*/ 2147483647 h 79"/>
              <a:gd name="T50" fmla="*/ 2147483647 w 625"/>
              <a:gd name="T51" fmla="*/ 2147483647 h 79"/>
              <a:gd name="T52" fmla="*/ 2147483647 w 625"/>
              <a:gd name="T53" fmla="*/ 2147483647 h 79"/>
              <a:gd name="T54" fmla="*/ 2147483647 w 625"/>
              <a:gd name="T55" fmla="*/ 2147483647 h 79"/>
              <a:gd name="T56" fmla="*/ 2147483647 w 625"/>
              <a:gd name="T57" fmla="*/ 2147483647 h 79"/>
              <a:gd name="T58" fmla="*/ 2147483647 w 625"/>
              <a:gd name="T59" fmla="*/ 2147483647 h 79"/>
              <a:gd name="T60" fmla="*/ 2147483647 w 625"/>
              <a:gd name="T61" fmla="*/ 2147483647 h 79"/>
              <a:gd name="T62" fmla="*/ 2147483647 w 625"/>
              <a:gd name="T63" fmla="*/ 2147483647 h 79"/>
              <a:gd name="T64" fmla="*/ 2147483647 w 625"/>
              <a:gd name="T65" fmla="*/ 2147483647 h 79"/>
              <a:gd name="T66" fmla="*/ 2147483647 w 625"/>
              <a:gd name="T67" fmla="*/ 2147483647 h 79"/>
              <a:gd name="T68" fmla="*/ 2147483647 w 625"/>
              <a:gd name="T69" fmla="*/ 2147483647 h 79"/>
              <a:gd name="T70" fmla="*/ 2147483647 w 625"/>
              <a:gd name="T71" fmla="*/ 2147483647 h 79"/>
              <a:gd name="T72" fmla="*/ 2147483647 w 625"/>
              <a:gd name="T73" fmla="*/ 2147483647 h 79"/>
              <a:gd name="T74" fmla="*/ 2147483647 w 625"/>
              <a:gd name="T75" fmla="*/ 2147483647 h 79"/>
              <a:gd name="T76" fmla="*/ 2147483647 w 625"/>
              <a:gd name="T77" fmla="*/ 2147483647 h 79"/>
              <a:gd name="T78" fmla="*/ 2147483647 w 625"/>
              <a:gd name="T79" fmla="*/ 2147483647 h 79"/>
              <a:gd name="T80" fmla="*/ 2147483647 w 625"/>
              <a:gd name="T81" fmla="*/ 2147483647 h 79"/>
              <a:gd name="T82" fmla="*/ 2147483647 w 625"/>
              <a:gd name="T83" fmla="*/ 2147483647 h 79"/>
              <a:gd name="T84" fmla="*/ 2147483647 w 625"/>
              <a:gd name="T85" fmla="*/ 2147483647 h 79"/>
              <a:gd name="T86" fmla="*/ 2147483647 w 625"/>
              <a:gd name="T87" fmla="*/ 2147483647 h 79"/>
              <a:gd name="T88" fmla="*/ 2147483647 w 625"/>
              <a:gd name="T89" fmla="*/ 2147483647 h 79"/>
              <a:gd name="T90" fmla="*/ 2147483647 w 625"/>
              <a:gd name="T91" fmla="*/ 2147483647 h 79"/>
              <a:gd name="T92" fmla="*/ 2147483647 w 625"/>
              <a:gd name="T93" fmla="*/ 2147483647 h 79"/>
              <a:gd name="T94" fmla="*/ 2147483647 w 625"/>
              <a:gd name="T95" fmla="*/ 2147483647 h 79"/>
              <a:gd name="T96" fmla="*/ 2147483647 w 625"/>
              <a:gd name="T97" fmla="*/ 2147483647 h 79"/>
              <a:gd name="T98" fmla="*/ 2147483647 w 625"/>
              <a:gd name="T99" fmla="*/ 2147483647 h 79"/>
              <a:gd name="T100" fmla="*/ 2147483647 w 625"/>
              <a:gd name="T101" fmla="*/ 2147483647 h 79"/>
              <a:gd name="T102" fmla="*/ 2147483647 w 625"/>
              <a:gd name="T103" fmla="*/ 2147483647 h 79"/>
              <a:gd name="T104" fmla="*/ 2147483647 w 625"/>
              <a:gd name="T105" fmla="*/ 2147483647 h 79"/>
              <a:gd name="T106" fmla="*/ 2147483647 w 625"/>
              <a:gd name="T107" fmla="*/ 2147483647 h 79"/>
              <a:gd name="T108" fmla="*/ 2147483647 w 625"/>
              <a:gd name="T109" fmla="*/ 2147483647 h 79"/>
              <a:gd name="T110" fmla="*/ 2147483647 w 625"/>
              <a:gd name="T111" fmla="*/ 2147483647 h 79"/>
              <a:gd name="T112" fmla="*/ 2147483647 w 625"/>
              <a:gd name="T113" fmla="*/ 2147483647 h 79"/>
              <a:gd name="T114" fmla="*/ 2147483647 w 625"/>
              <a:gd name="T115" fmla="*/ 2147483647 h 7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25" h="79">
                <a:moveTo>
                  <a:pt x="621" y="11"/>
                </a:moveTo>
                <a:cubicBezTo>
                  <a:pt x="622" y="10"/>
                  <a:pt x="622" y="10"/>
                  <a:pt x="623" y="10"/>
                </a:cubicBezTo>
                <a:cubicBezTo>
                  <a:pt x="622" y="7"/>
                  <a:pt x="612" y="9"/>
                  <a:pt x="610" y="9"/>
                </a:cubicBezTo>
                <a:cubicBezTo>
                  <a:pt x="608" y="9"/>
                  <a:pt x="605" y="9"/>
                  <a:pt x="603" y="10"/>
                </a:cubicBezTo>
                <a:cubicBezTo>
                  <a:pt x="602" y="10"/>
                  <a:pt x="598" y="10"/>
                  <a:pt x="601" y="10"/>
                </a:cubicBezTo>
                <a:cubicBezTo>
                  <a:pt x="592" y="10"/>
                  <a:pt x="583" y="11"/>
                  <a:pt x="574" y="11"/>
                </a:cubicBezTo>
                <a:cubicBezTo>
                  <a:pt x="575" y="11"/>
                  <a:pt x="574" y="11"/>
                  <a:pt x="573" y="10"/>
                </a:cubicBezTo>
                <a:cubicBezTo>
                  <a:pt x="573" y="10"/>
                  <a:pt x="577" y="7"/>
                  <a:pt x="571" y="8"/>
                </a:cubicBezTo>
                <a:cubicBezTo>
                  <a:pt x="569" y="8"/>
                  <a:pt x="564" y="10"/>
                  <a:pt x="562" y="9"/>
                </a:cubicBezTo>
                <a:cubicBezTo>
                  <a:pt x="561" y="7"/>
                  <a:pt x="564" y="9"/>
                  <a:pt x="564" y="8"/>
                </a:cubicBezTo>
                <a:cubicBezTo>
                  <a:pt x="563" y="8"/>
                  <a:pt x="563" y="8"/>
                  <a:pt x="564" y="8"/>
                </a:cubicBezTo>
                <a:cubicBezTo>
                  <a:pt x="563" y="8"/>
                  <a:pt x="561" y="8"/>
                  <a:pt x="559" y="8"/>
                </a:cubicBezTo>
                <a:cubicBezTo>
                  <a:pt x="560" y="8"/>
                  <a:pt x="562" y="8"/>
                  <a:pt x="563" y="7"/>
                </a:cubicBezTo>
                <a:cubicBezTo>
                  <a:pt x="562" y="7"/>
                  <a:pt x="560" y="7"/>
                  <a:pt x="560" y="7"/>
                </a:cubicBezTo>
                <a:cubicBezTo>
                  <a:pt x="561" y="7"/>
                  <a:pt x="562" y="6"/>
                  <a:pt x="563" y="6"/>
                </a:cubicBezTo>
                <a:cubicBezTo>
                  <a:pt x="559" y="7"/>
                  <a:pt x="564" y="5"/>
                  <a:pt x="564" y="5"/>
                </a:cubicBezTo>
                <a:cubicBezTo>
                  <a:pt x="548" y="0"/>
                  <a:pt x="529" y="6"/>
                  <a:pt x="512" y="4"/>
                </a:cubicBezTo>
                <a:cubicBezTo>
                  <a:pt x="508" y="4"/>
                  <a:pt x="504" y="4"/>
                  <a:pt x="500" y="3"/>
                </a:cubicBezTo>
                <a:cubicBezTo>
                  <a:pt x="497" y="3"/>
                  <a:pt x="491" y="4"/>
                  <a:pt x="488" y="3"/>
                </a:cubicBezTo>
                <a:cubicBezTo>
                  <a:pt x="483" y="2"/>
                  <a:pt x="476" y="2"/>
                  <a:pt x="471" y="3"/>
                </a:cubicBezTo>
                <a:cubicBezTo>
                  <a:pt x="463" y="4"/>
                  <a:pt x="455" y="2"/>
                  <a:pt x="447" y="3"/>
                </a:cubicBezTo>
                <a:cubicBezTo>
                  <a:pt x="440" y="3"/>
                  <a:pt x="432" y="4"/>
                  <a:pt x="424" y="4"/>
                </a:cubicBezTo>
                <a:cubicBezTo>
                  <a:pt x="420" y="4"/>
                  <a:pt x="416" y="4"/>
                  <a:pt x="412" y="3"/>
                </a:cubicBezTo>
                <a:cubicBezTo>
                  <a:pt x="412" y="3"/>
                  <a:pt x="407" y="1"/>
                  <a:pt x="409" y="3"/>
                </a:cubicBezTo>
                <a:cubicBezTo>
                  <a:pt x="393" y="1"/>
                  <a:pt x="377" y="5"/>
                  <a:pt x="360" y="3"/>
                </a:cubicBezTo>
                <a:cubicBezTo>
                  <a:pt x="353" y="3"/>
                  <a:pt x="345" y="2"/>
                  <a:pt x="338" y="2"/>
                </a:cubicBezTo>
                <a:cubicBezTo>
                  <a:pt x="324" y="2"/>
                  <a:pt x="309" y="6"/>
                  <a:pt x="295" y="2"/>
                </a:cubicBezTo>
                <a:cubicBezTo>
                  <a:pt x="295" y="2"/>
                  <a:pt x="295" y="2"/>
                  <a:pt x="295" y="2"/>
                </a:cubicBezTo>
                <a:cubicBezTo>
                  <a:pt x="280" y="2"/>
                  <a:pt x="264" y="4"/>
                  <a:pt x="249" y="3"/>
                </a:cubicBezTo>
                <a:cubicBezTo>
                  <a:pt x="249" y="3"/>
                  <a:pt x="249" y="3"/>
                  <a:pt x="250" y="3"/>
                </a:cubicBezTo>
                <a:cubicBezTo>
                  <a:pt x="238" y="3"/>
                  <a:pt x="226" y="4"/>
                  <a:pt x="214" y="4"/>
                </a:cubicBezTo>
                <a:cubicBezTo>
                  <a:pt x="207" y="4"/>
                  <a:pt x="201" y="3"/>
                  <a:pt x="194" y="3"/>
                </a:cubicBezTo>
                <a:cubicBezTo>
                  <a:pt x="191" y="3"/>
                  <a:pt x="188" y="3"/>
                  <a:pt x="185" y="3"/>
                </a:cubicBezTo>
                <a:cubicBezTo>
                  <a:pt x="184" y="3"/>
                  <a:pt x="183" y="4"/>
                  <a:pt x="181" y="4"/>
                </a:cubicBezTo>
                <a:cubicBezTo>
                  <a:pt x="178" y="4"/>
                  <a:pt x="177" y="4"/>
                  <a:pt x="179" y="5"/>
                </a:cubicBezTo>
                <a:cubicBezTo>
                  <a:pt x="178" y="5"/>
                  <a:pt x="174" y="6"/>
                  <a:pt x="173" y="5"/>
                </a:cubicBezTo>
                <a:cubicBezTo>
                  <a:pt x="175" y="5"/>
                  <a:pt x="176" y="4"/>
                  <a:pt x="178" y="4"/>
                </a:cubicBezTo>
                <a:cubicBezTo>
                  <a:pt x="171" y="5"/>
                  <a:pt x="164" y="5"/>
                  <a:pt x="158" y="5"/>
                </a:cubicBezTo>
                <a:cubicBezTo>
                  <a:pt x="152" y="5"/>
                  <a:pt x="140" y="7"/>
                  <a:pt x="135" y="4"/>
                </a:cubicBezTo>
                <a:cubicBezTo>
                  <a:pt x="137" y="4"/>
                  <a:pt x="140" y="4"/>
                  <a:pt x="142" y="4"/>
                </a:cubicBezTo>
                <a:cubicBezTo>
                  <a:pt x="132" y="4"/>
                  <a:pt x="118" y="3"/>
                  <a:pt x="110" y="4"/>
                </a:cubicBezTo>
                <a:cubicBezTo>
                  <a:pt x="114" y="5"/>
                  <a:pt x="118" y="4"/>
                  <a:pt x="122" y="5"/>
                </a:cubicBezTo>
                <a:cubicBezTo>
                  <a:pt x="118" y="5"/>
                  <a:pt x="114" y="5"/>
                  <a:pt x="110" y="5"/>
                </a:cubicBezTo>
                <a:cubicBezTo>
                  <a:pt x="111" y="5"/>
                  <a:pt x="111" y="5"/>
                  <a:pt x="111" y="6"/>
                </a:cubicBezTo>
                <a:cubicBezTo>
                  <a:pt x="108" y="6"/>
                  <a:pt x="111" y="7"/>
                  <a:pt x="107" y="7"/>
                </a:cubicBezTo>
                <a:cubicBezTo>
                  <a:pt x="108" y="8"/>
                  <a:pt x="102" y="8"/>
                  <a:pt x="101" y="8"/>
                </a:cubicBezTo>
                <a:cubicBezTo>
                  <a:pt x="103" y="8"/>
                  <a:pt x="99" y="10"/>
                  <a:pt x="98" y="8"/>
                </a:cubicBezTo>
                <a:cubicBezTo>
                  <a:pt x="103" y="8"/>
                  <a:pt x="101" y="8"/>
                  <a:pt x="99" y="7"/>
                </a:cubicBezTo>
                <a:cubicBezTo>
                  <a:pt x="99" y="8"/>
                  <a:pt x="99" y="8"/>
                  <a:pt x="98" y="8"/>
                </a:cubicBezTo>
                <a:cubicBezTo>
                  <a:pt x="95" y="9"/>
                  <a:pt x="93" y="9"/>
                  <a:pt x="92" y="9"/>
                </a:cubicBezTo>
                <a:cubicBezTo>
                  <a:pt x="91" y="9"/>
                  <a:pt x="90" y="8"/>
                  <a:pt x="90" y="8"/>
                </a:cubicBezTo>
                <a:cubicBezTo>
                  <a:pt x="91" y="8"/>
                  <a:pt x="92" y="8"/>
                  <a:pt x="93" y="8"/>
                </a:cubicBezTo>
                <a:cubicBezTo>
                  <a:pt x="95" y="7"/>
                  <a:pt x="98" y="7"/>
                  <a:pt x="99" y="6"/>
                </a:cubicBezTo>
                <a:cubicBezTo>
                  <a:pt x="97" y="6"/>
                  <a:pt x="92" y="8"/>
                  <a:pt x="91" y="7"/>
                </a:cubicBezTo>
                <a:cubicBezTo>
                  <a:pt x="92" y="7"/>
                  <a:pt x="93" y="6"/>
                  <a:pt x="94" y="6"/>
                </a:cubicBezTo>
                <a:cubicBezTo>
                  <a:pt x="81" y="6"/>
                  <a:pt x="67" y="5"/>
                  <a:pt x="54" y="6"/>
                </a:cubicBezTo>
                <a:cubicBezTo>
                  <a:pt x="51" y="6"/>
                  <a:pt x="48" y="6"/>
                  <a:pt x="45" y="6"/>
                </a:cubicBezTo>
                <a:cubicBezTo>
                  <a:pt x="44" y="6"/>
                  <a:pt x="36" y="4"/>
                  <a:pt x="39" y="6"/>
                </a:cubicBezTo>
                <a:cubicBezTo>
                  <a:pt x="34" y="6"/>
                  <a:pt x="32" y="12"/>
                  <a:pt x="30" y="16"/>
                </a:cubicBezTo>
                <a:cubicBezTo>
                  <a:pt x="29" y="18"/>
                  <a:pt x="25" y="28"/>
                  <a:pt x="22" y="28"/>
                </a:cubicBezTo>
                <a:cubicBezTo>
                  <a:pt x="22" y="28"/>
                  <a:pt x="23" y="29"/>
                  <a:pt x="24" y="29"/>
                </a:cubicBezTo>
                <a:cubicBezTo>
                  <a:pt x="21" y="29"/>
                  <a:pt x="21" y="30"/>
                  <a:pt x="22" y="31"/>
                </a:cubicBezTo>
                <a:cubicBezTo>
                  <a:pt x="19" y="31"/>
                  <a:pt x="19" y="33"/>
                  <a:pt x="21" y="34"/>
                </a:cubicBezTo>
                <a:cubicBezTo>
                  <a:pt x="18" y="34"/>
                  <a:pt x="15" y="35"/>
                  <a:pt x="17" y="37"/>
                </a:cubicBezTo>
                <a:cubicBezTo>
                  <a:pt x="13" y="35"/>
                  <a:pt x="16" y="37"/>
                  <a:pt x="16" y="38"/>
                </a:cubicBezTo>
                <a:cubicBezTo>
                  <a:pt x="15" y="38"/>
                  <a:pt x="14" y="37"/>
                  <a:pt x="12" y="38"/>
                </a:cubicBezTo>
                <a:cubicBezTo>
                  <a:pt x="13" y="38"/>
                  <a:pt x="14" y="38"/>
                  <a:pt x="15" y="39"/>
                </a:cubicBezTo>
                <a:cubicBezTo>
                  <a:pt x="14" y="39"/>
                  <a:pt x="9" y="39"/>
                  <a:pt x="11" y="40"/>
                </a:cubicBezTo>
                <a:cubicBezTo>
                  <a:pt x="5" y="40"/>
                  <a:pt x="12" y="40"/>
                  <a:pt x="9" y="41"/>
                </a:cubicBezTo>
                <a:cubicBezTo>
                  <a:pt x="12" y="41"/>
                  <a:pt x="8" y="44"/>
                  <a:pt x="7" y="45"/>
                </a:cubicBezTo>
                <a:cubicBezTo>
                  <a:pt x="11" y="44"/>
                  <a:pt x="8" y="45"/>
                  <a:pt x="9" y="46"/>
                </a:cubicBezTo>
                <a:cubicBezTo>
                  <a:pt x="7" y="46"/>
                  <a:pt x="3" y="47"/>
                  <a:pt x="7" y="48"/>
                </a:cubicBezTo>
                <a:cubicBezTo>
                  <a:pt x="5" y="49"/>
                  <a:pt x="2" y="51"/>
                  <a:pt x="6" y="51"/>
                </a:cubicBezTo>
                <a:cubicBezTo>
                  <a:pt x="4" y="52"/>
                  <a:pt x="4" y="52"/>
                  <a:pt x="2" y="54"/>
                </a:cubicBezTo>
                <a:cubicBezTo>
                  <a:pt x="4" y="54"/>
                  <a:pt x="6" y="54"/>
                  <a:pt x="7" y="54"/>
                </a:cubicBezTo>
                <a:cubicBezTo>
                  <a:pt x="5" y="55"/>
                  <a:pt x="2" y="54"/>
                  <a:pt x="5" y="56"/>
                </a:cubicBezTo>
                <a:cubicBezTo>
                  <a:pt x="4" y="56"/>
                  <a:pt x="3" y="56"/>
                  <a:pt x="3" y="56"/>
                </a:cubicBezTo>
                <a:cubicBezTo>
                  <a:pt x="2" y="56"/>
                  <a:pt x="1" y="57"/>
                  <a:pt x="0" y="58"/>
                </a:cubicBezTo>
                <a:cubicBezTo>
                  <a:pt x="8" y="59"/>
                  <a:pt x="7" y="59"/>
                  <a:pt x="15" y="60"/>
                </a:cubicBezTo>
                <a:cubicBezTo>
                  <a:pt x="15" y="62"/>
                  <a:pt x="12" y="67"/>
                  <a:pt x="15" y="68"/>
                </a:cubicBezTo>
                <a:cubicBezTo>
                  <a:pt x="14" y="67"/>
                  <a:pt x="14" y="68"/>
                  <a:pt x="13" y="69"/>
                </a:cubicBezTo>
                <a:cubicBezTo>
                  <a:pt x="14" y="69"/>
                  <a:pt x="14" y="69"/>
                  <a:pt x="15" y="69"/>
                </a:cubicBezTo>
                <a:cubicBezTo>
                  <a:pt x="13" y="69"/>
                  <a:pt x="13" y="69"/>
                  <a:pt x="12" y="70"/>
                </a:cubicBezTo>
                <a:cubicBezTo>
                  <a:pt x="14" y="70"/>
                  <a:pt x="14" y="71"/>
                  <a:pt x="12" y="71"/>
                </a:cubicBezTo>
                <a:cubicBezTo>
                  <a:pt x="14" y="71"/>
                  <a:pt x="19" y="71"/>
                  <a:pt x="20" y="73"/>
                </a:cubicBezTo>
                <a:cubicBezTo>
                  <a:pt x="18" y="74"/>
                  <a:pt x="17" y="74"/>
                  <a:pt x="15" y="75"/>
                </a:cubicBezTo>
                <a:cubicBezTo>
                  <a:pt x="22" y="74"/>
                  <a:pt x="37" y="73"/>
                  <a:pt x="44" y="73"/>
                </a:cubicBezTo>
                <a:cubicBezTo>
                  <a:pt x="53" y="73"/>
                  <a:pt x="62" y="73"/>
                  <a:pt x="71" y="73"/>
                </a:cubicBezTo>
                <a:cubicBezTo>
                  <a:pt x="86" y="73"/>
                  <a:pt x="102" y="73"/>
                  <a:pt x="118" y="74"/>
                </a:cubicBezTo>
                <a:cubicBezTo>
                  <a:pt x="128" y="74"/>
                  <a:pt x="138" y="76"/>
                  <a:pt x="148" y="75"/>
                </a:cubicBezTo>
                <a:cubicBezTo>
                  <a:pt x="150" y="75"/>
                  <a:pt x="166" y="72"/>
                  <a:pt x="166" y="73"/>
                </a:cubicBezTo>
                <a:cubicBezTo>
                  <a:pt x="165" y="73"/>
                  <a:pt x="166" y="74"/>
                  <a:pt x="168" y="74"/>
                </a:cubicBezTo>
                <a:cubicBezTo>
                  <a:pt x="168" y="73"/>
                  <a:pt x="169" y="73"/>
                  <a:pt x="169" y="73"/>
                </a:cubicBezTo>
                <a:cubicBezTo>
                  <a:pt x="170" y="73"/>
                  <a:pt x="169" y="74"/>
                  <a:pt x="168" y="74"/>
                </a:cubicBezTo>
                <a:cubicBezTo>
                  <a:pt x="168" y="74"/>
                  <a:pt x="168" y="74"/>
                  <a:pt x="168" y="74"/>
                </a:cubicBezTo>
                <a:cubicBezTo>
                  <a:pt x="173" y="75"/>
                  <a:pt x="187" y="70"/>
                  <a:pt x="191" y="73"/>
                </a:cubicBezTo>
                <a:cubicBezTo>
                  <a:pt x="191" y="73"/>
                  <a:pt x="190" y="73"/>
                  <a:pt x="189" y="73"/>
                </a:cubicBezTo>
                <a:cubicBezTo>
                  <a:pt x="191" y="75"/>
                  <a:pt x="193" y="75"/>
                  <a:pt x="196" y="74"/>
                </a:cubicBezTo>
                <a:cubicBezTo>
                  <a:pt x="197" y="73"/>
                  <a:pt x="204" y="73"/>
                  <a:pt x="202" y="73"/>
                </a:cubicBezTo>
                <a:cubicBezTo>
                  <a:pt x="203" y="73"/>
                  <a:pt x="205" y="73"/>
                  <a:pt x="206" y="74"/>
                </a:cubicBezTo>
                <a:cubicBezTo>
                  <a:pt x="206" y="74"/>
                  <a:pt x="206" y="73"/>
                  <a:pt x="206" y="73"/>
                </a:cubicBezTo>
                <a:cubicBezTo>
                  <a:pt x="205" y="73"/>
                  <a:pt x="204" y="73"/>
                  <a:pt x="204" y="73"/>
                </a:cubicBezTo>
                <a:cubicBezTo>
                  <a:pt x="206" y="71"/>
                  <a:pt x="210" y="74"/>
                  <a:pt x="207" y="75"/>
                </a:cubicBezTo>
                <a:cubicBezTo>
                  <a:pt x="208" y="75"/>
                  <a:pt x="209" y="75"/>
                  <a:pt x="211" y="74"/>
                </a:cubicBezTo>
                <a:cubicBezTo>
                  <a:pt x="208" y="75"/>
                  <a:pt x="211" y="74"/>
                  <a:pt x="212" y="73"/>
                </a:cubicBezTo>
                <a:cubicBezTo>
                  <a:pt x="214" y="73"/>
                  <a:pt x="216" y="73"/>
                  <a:pt x="217" y="73"/>
                </a:cubicBezTo>
                <a:cubicBezTo>
                  <a:pt x="217" y="75"/>
                  <a:pt x="222" y="74"/>
                  <a:pt x="220" y="73"/>
                </a:cubicBezTo>
                <a:cubicBezTo>
                  <a:pt x="221" y="72"/>
                  <a:pt x="228" y="74"/>
                  <a:pt x="230" y="73"/>
                </a:cubicBezTo>
                <a:cubicBezTo>
                  <a:pt x="236" y="72"/>
                  <a:pt x="243" y="73"/>
                  <a:pt x="249" y="73"/>
                </a:cubicBezTo>
                <a:cubicBezTo>
                  <a:pt x="246" y="74"/>
                  <a:pt x="248" y="75"/>
                  <a:pt x="249" y="74"/>
                </a:cubicBezTo>
                <a:cubicBezTo>
                  <a:pt x="249" y="73"/>
                  <a:pt x="250" y="72"/>
                  <a:pt x="252" y="73"/>
                </a:cubicBezTo>
                <a:cubicBezTo>
                  <a:pt x="255" y="73"/>
                  <a:pt x="256" y="72"/>
                  <a:pt x="255" y="74"/>
                </a:cubicBezTo>
                <a:cubicBezTo>
                  <a:pt x="255" y="74"/>
                  <a:pt x="267" y="71"/>
                  <a:pt x="268" y="73"/>
                </a:cubicBezTo>
                <a:cubicBezTo>
                  <a:pt x="268" y="73"/>
                  <a:pt x="264" y="74"/>
                  <a:pt x="264" y="74"/>
                </a:cubicBezTo>
                <a:cubicBezTo>
                  <a:pt x="266" y="74"/>
                  <a:pt x="270" y="73"/>
                  <a:pt x="273" y="74"/>
                </a:cubicBezTo>
                <a:cubicBezTo>
                  <a:pt x="271" y="74"/>
                  <a:pt x="268" y="74"/>
                  <a:pt x="266" y="75"/>
                </a:cubicBezTo>
                <a:cubicBezTo>
                  <a:pt x="267" y="75"/>
                  <a:pt x="271" y="75"/>
                  <a:pt x="271" y="74"/>
                </a:cubicBezTo>
                <a:cubicBezTo>
                  <a:pt x="271" y="75"/>
                  <a:pt x="269" y="75"/>
                  <a:pt x="268" y="76"/>
                </a:cubicBezTo>
                <a:cubicBezTo>
                  <a:pt x="270" y="76"/>
                  <a:pt x="274" y="75"/>
                  <a:pt x="276" y="74"/>
                </a:cubicBezTo>
                <a:cubicBezTo>
                  <a:pt x="276" y="74"/>
                  <a:pt x="274" y="74"/>
                  <a:pt x="274" y="74"/>
                </a:cubicBezTo>
                <a:cubicBezTo>
                  <a:pt x="276" y="74"/>
                  <a:pt x="279" y="72"/>
                  <a:pt x="281" y="73"/>
                </a:cubicBezTo>
                <a:cubicBezTo>
                  <a:pt x="278" y="73"/>
                  <a:pt x="283" y="75"/>
                  <a:pt x="280" y="76"/>
                </a:cubicBezTo>
                <a:cubicBezTo>
                  <a:pt x="284" y="75"/>
                  <a:pt x="289" y="74"/>
                  <a:pt x="293" y="74"/>
                </a:cubicBezTo>
                <a:cubicBezTo>
                  <a:pt x="293" y="74"/>
                  <a:pt x="292" y="74"/>
                  <a:pt x="291" y="74"/>
                </a:cubicBezTo>
                <a:cubicBezTo>
                  <a:pt x="291" y="75"/>
                  <a:pt x="292" y="75"/>
                  <a:pt x="292" y="75"/>
                </a:cubicBezTo>
                <a:cubicBezTo>
                  <a:pt x="289" y="77"/>
                  <a:pt x="292" y="76"/>
                  <a:pt x="295" y="76"/>
                </a:cubicBezTo>
                <a:cubicBezTo>
                  <a:pt x="291" y="75"/>
                  <a:pt x="298" y="75"/>
                  <a:pt x="299" y="74"/>
                </a:cubicBezTo>
                <a:cubicBezTo>
                  <a:pt x="297" y="74"/>
                  <a:pt x="296" y="74"/>
                  <a:pt x="295" y="74"/>
                </a:cubicBezTo>
                <a:cubicBezTo>
                  <a:pt x="296" y="74"/>
                  <a:pt x="301" y="74"/>
                  <a:pt x="301" y="74"/>
                </a:cubicBezTo>
                <a:cubicBezTo>
                  <a:pt x="300" y="74"/>
                  <a:pt x="300" y="74"/>
                  <a:pt x="300" y="74"/>
                </a:cubicBezTo>
                <a:cubicBezTo>
                  <a:pt x="301" y="74"/>
                  <a:pt x="303" y="74"/>
                  <a:pt x="304" y="75"/>
                </a:cubicBezTo>
                <a:cubicBezTo>
                  <a:pt x="306" y="75"/>
                  <a:pt x="309" y="74"/>
                  <a:pt x="312" y="75"/>
                </a:cubicBezTo>
                <a:cubicBezTo>
                  <a:pt x="312" y="74"/>
                  <a:pt x="310" y="74"/>
                  <a:pt x="310" y="74"/>
                </a:cubicBezTo>
                <a:cubicBezTo>
                  <a:pt x="311" y="74"/>
                  <a:pt x="317" y="74"/>
                  <a:pt x="317" y="75"/>
                </a:cubicBezTo>
                <a:cubicBezTo>
                  <a:pt x="317" y="74"/>
                  <a:pt x="318" y="74"/>
                  <a:pt x="319" y="74"/>
                </a:cubicBezTo>
                <a:cubicBezTo>
                  <a:pt x="319" y="74"/>
                  <a:pt x="319" y="75"/>
                  <a:pt x="320" y="75"/>
                </a:cubicBezTo>
                <a:cubicBezTo>
                  <a:pt x="320" y="75"/>
                  <a:pt x="317" y="75"/>
                  <a:pt x="318" y="76"/>
                </a:cubicBezTo>
                <a:cubicBezTo>
                  <a:pt x="318" y="76"/>
                  <a:pt x="320" y="74"/>
                  <a:pt x="320" y="75"/>
                </a:cubicBezTo>
                <a:cubicBezTo>
                  <a:pt x="320" y="76"/>
                  <a:pt x="319" y="76"/>
                  <a:pt x="318" y="76"/>
                </a:cubicBezTo>
                <a:cubicBezTo>
                  <a:pt x="321" y="76"/>
                  <a:pt x="323" y="76"/>
                  <a:pt x="326" y="76"/>
                </a:cubicBezTo>
                <a:cubicBezTo>
                  <a:pt x="327" y="76"/>
                  <a:pt x="336" y="75"/>
                  <a:pt x="331" y="75"/>
                </a:cubicBezTo>
                <a:cubicBezTo>
                  <a:pt x="332" y="75"/>
                  <a:pt x="335" y="74"/>
                  <a:pt x="336" y="74"/>
                </a:cubicBezTo>
                <a:cubicBezTo>
                  <a:pt x="336" y="74"/>
                  <a:pt x="336" y="74"/>
                  <a:pt x="337" y="74"/>
                </a:cubicBezTo>
                <a:cubicBezTo>
                  <a:pt x="337" y="74"/>
                  <a:pt x="336" y="74"/>
                  <a:pt x="336" y="74"/>
                </a:cubicBezTo>
                <a:cubicBezTo>
                  <a:pt x="336" y="74"/>
                  <a:pt x="336" y="75"/>
                  <a:pt x="336" y="75"/>
                </a:cubicBezTo>
                <a:cubicBezTo>
                  <a:pt x="337" y="74"/>
                  <a:pt x="338" y="74"/>
                  <a:pt x="338" y="75"/>
                </a:cubicBezTo>
                <a:cubicBezTo>
                  <a:pt x="337" y="75"/>
                  <a:pt x="339" y="75"/>
                  <a:pt x="340" y="75"/>
                </a:cubicBezTo>
                <a:cubicBezTo>
                  <a:pt x="338" y="75"/>
                  <a:pt x="340" y="75"/>
                  <a:pt x="341" y="75"/>
                </a:cubicBezTo>
                <a:cubicBezTo>
                  <a:pt x="341" y="75"/>
                  <a:pt x="343" y="75"/>
                  <a:pt x="341" y="76"/>
                </a:cubicBezTo>
                <a:cubicBezTo>
                  <a:pt x="342" y="76"/>
                  <a:pt x="342" y="76"/>
                  <a:pt x="343" y="76"/>
                </a:cubicBezTo>
                <a:cubicBezTo>
                  <a:pt x="343" y="75"/>
                  <a:pt x="344" y="75"/>
                  <a:pt x="344" y="75"/>
                </a:cubicBezTo>
                <a:cubicBezTo>
                  <a:pt x="344" y="76"/>
                  <a:pt x="343" y="76"/>
                  <a:pt x="343" y="76"/>
                </a:cubicBezTo>
                <a:cubicBezTo>
                  <a:pt x="342" y="76"/>
                  <a:pt x="341" y="77"/>
                  <a:pt x="342" y="77"/>
                </a:cubicBezTo>
                <a:cubicBezTo>
                  <a:pt x="344" y="77"/>
                  <a:pt x="348" y="75"/>
                  <a:pt x="350" y="76"/>
                </a:cubicBezTo>
                <a:cubicBezTo>
                  <a:pt x="351" y="77"/>
                  <a:pt x="350" y="77"/>
                  <a:pt x="350" y="77"/>
                </a:cubicBezTo>
                <a:cubicBezTo>
                  <a:pt x="351" y="77"/>
                  <a:pt x="361" y="75"/>
                  <a:pt x="362" y="77"/>
                </a:cubicBezTo>
                <a:cubicBezTo>
                  <a:pt x="359" y="76"/>
                  <a:pt x="363" y="78"/>
                  <a:pt x="363" y="78"/>
                </a:cubicBezTo>
                <a:cubicBezTo>
                  <a:pt x="364" y="78"/>
                  <a:pt x="365" y="78"/>
                  <a:pt x="366" y="78"/>
                </a:cubicBezTo>
                <a:cubicBezTo>
                  <a:pt x="366" y="77"/>
                  <a:pt x="366" y="77"/>
                  <a:pt x="366" y="77"/>
                </a:cubicBezTo>
                <a:cubicBezTo>
                  <a:pt x="364" y="76"/>
                  <a:pt x="364" y="76"/>
                  <a:pt x="365" y="76"/>
                </a:cubicBezTo>
                <a:cubicBezTo>
                  <a:pt x="365" y="76"/>
                  <a:pt x="365" y="75"/>
                  <a:pt x="364" y="75"/>
                </a:cubicBezTo>
                <a:cubicBezTo>
                  <a:pt x="367" y="75"/>
                  <a:pt x="368" y="77"/>
                  <a:pt x="370" y="75"/>
                </a:cubicBezTo>
                <a:cubicBezTo>
                  <a:pt x="369" y="75"/>
                  <a:pt x="369" y="75"/>
                  <a:pt x="368" y="75"/>
                </a:cubicBezTo>
                <a:cubicBezTo>
                  <a:pt x="371" y="75"/>
                  <a:pt x="371" y="75"/>
                  <a:pt x="371" y="75"/>
                </a:cubicBezTo>
                <a:cubicBezTo>
                  <a:pt x="371" y="75"/>
                  <a:pt x="371" y="76"/>
                  <a:pt x="371" y="77"/>
                </a:cubicBezTo>
                <a:cubicBezTo>
                  <a:pt x="371" y="77"/>
                  <a:pt x="372" y="77"/>
                  <a:pt x="372" y="77"/>
                </a:cubicBezTo>
                <a:cubicBezTo>
                  <a:pt x="372" y="77"/>
                  <a:pt x="372" y="77"/>
                  <a:pt x="373" y="77"/>
                </a:cubicBezTo>
                <a:cubicBezTo>
                  <a:pt x="373" y="77"/>
                  <a:pt x="372" y="77"/>
                  <a:pt x="372" y="77"/>
                </a:cubicBezTo>
                <a:cubicBezTo>
                  <a:pt x="373" y="77"/>
                  <a:pt x="375" y="79"/>
                  <a:pt x="377" y="79"/>
                </a:cubicBezTo>
                <a:cubicBezTo>
                  <a:pt x="376" y="78"/>
                  <a:pt x="376" y="78"/>
                  <a:pt x="376" y="78"/>
                </a:cubicBezTo>
                <a:cubicBezTo>
                  <a:pt x="377" y="78"/>
                  <a:pt x="379" y="77"/>
                  <a:pt x="380" y="77"/>
                </a:cubicBezTo>
                <a:cubicBezTo>
                  <a:pt x="381" y="76"/>
                  <a:pt x="383" y="75"/>
                  <a:pt x="385" y="75"/>
                </a:cubicBezTo>
                <a:cubicBezTo>
                  <a:pt x="384" y="77"/>
                  <a:pt x="385" y="75"/>
                  <a:pt x="383" y="76"/>
                </a:cubicBezTo>
                <a:cubicBezTo>
                  <a:pt x="385" y="75"/>
                  <a:pt x="389" y="75"/>
                  <a:pt x="391" y="75"/>
                </a:cubicBezTo>
                <a:cubicBezTo>
                  <a:pt x="392" y="76"/>
                  <a:pt x="392" y="76"/>
                  <a:pt x="390" y="76"/>
                </a:cubicBezTo>
                <a:cubicBezTo>
                  <a:pt x="391" y="76"/>
                  <a:pt x="391" y="77"/>
                  <a:pt x="391" y="77"/>
                </a:cubicBezTo>
                <a:cubicBezTo>
                  <a:pt x="392" y="77"/>
                  <a:pt x="400" y="75"/>
                  <a:pt x="403" y="75"/>
                </a:cubicBezTo>
                <a:cubicBezTo>
                  <a:pt x="404" y="75"/>
                  <a:pt x="405" y="75"/>
                  <a:pt x="406" y="74"/>
                </a:cubicBezTo>
                <a:cubicBezTo>
                  <a:pt x="405" y="75"/>
                  <a:pt x="405" y="75"/>
                  <a:pt x="405" y="75"/>
                </a:cubicBezTo>
                <a:cubicBezTo>
                  <a:pt x="406" y="75"/>
                  <a:pt x="407" y="75"/>
                  <a:pt x="408" y="75"/>
                </a:cubicBezTo>
                <a:cubicBezTo>
                  <a:pt x="407" y="75"/>
                  <a:pt x="407" y="76"/>
                  <a:pt x="407" y="76"/>
                </a:cubicBezTo>
                <a:cubicBezTo>
                  <a:pt x="408" y="76"/>
                  <a:pt x="409" y="76"/>
                  <a:pt x="411" y="76"/>
                </a:cubicBezTo>
                <a:cubicBezTo>
                  <a:pt x="410" y="76"/>
                  <a:pt x="406" y="75"/>
                  <a:pt x="406" y="77"/>
                </a:cubicBezTo>
                <a:cubicBezTo>
                  <a:pt x="407" y="76"/>
                  <a:pt x="409" y="76"/>
                  <a:pt x="410" y="76"/>
                </a:cubicBezTo>
                <a:cubicBezTo>
                  <a:pt x="414" y="76"/>
                  <a:pt x="419" y="75"/>
                  <a:pt x="422" y="76"/>
                </a:cubicBezTo>
                <a:cubicBezTo>
                  <a:pt x="422" y="76"/>
                  <a:pt x="424" y="76"/>
                  <a:pt x="426" y="76"/>
                </a:cubicBezTo>
                <a:cubicBezTo>
                  <a:pt x="431" y="75"/>
                  <a:pt x="424" y="76"/>
                  <a:pt x="430" y="76"/>
                </a:cubicBezTo>
                <a:cubicBezTo>
                  <a:pt x="429" y="76"/>
                  <a:pt x="429" y="76"/>
                  <a:pt x="428" y="76"/>
                </a:cubicBezTo>
                <a:cubicBezTo>
                  <a:pt x="429" y="76"/>
                  <a:pt x="430" y="76"/>
                  <a:pt x="431" y="76"/>
                </a:cubicBezTo>
                <a:cubicBezTo>
                  <a:pt x="431" y="76"/>
                  <a:pt x="432" y="76"/>
                  <a:pt x="432" y="76"/>
                </a:cubicBezTo>
                <a:cubicBezTo>
                  <a:pt x="432" y="76"/>
                  <a:pt x="431" y="76"/>
                  <a:pt x="431" y="76"/>
                </a:cubicBezTo>
                <a:cubicBezTo>
                  <a:pt x="431" y="76"/>
                  <a:pt x="431" y="76"/>
                  <a:pt x="430" y="76"/>
                </a:cubicBezTo>
                <a:cubicBezTo>
                  <a:pt x="435" y="78"/>
                  <a:pt x="444" y="76"/>
                  <a:pt x="449" y="76"/>
                </a:cubicBezTo>
                <a:cubicBezTo>
                  <a:pt x="458" y="76"/>
                  <a:pt x="467" y="76"/>
                  <a:pt x="476" y="76"/>
                </a:cubicBezTo>
                <a:cubicBezTo>
                  <a:pt x="485" y="76"/>
                  <a:pt x="494" y="76"/>
                  <a:pt x="503" y="76"/>
                </a:cubicBezTo>
                <a:cubicBezTo>
                  <a:pt x="509" y="76"/>
                  <a:pt x="520" y="74"/>
                  <a:pt x="526" y="76"/>
                </a:cubicBezTo>
                <a:cubicBezTo>
                  <a:pt x="525" y="76"/>
                  <a:pt x="526" y="75"/>
                  <a:pt x="527" y="76"/>
                </a:cubicBezTo>
                <a:cubicBezTo>
                  <a:pt x="528" y="76"/>
                  <a:pt x="531" y="76"/>
                  <a:pt x="533" y="76"/>
                </a:cubicBezTo>
                <a:cubicBezTo>
                  <a:pt x="535" y="76"/>
                  <a:pt x="537" y="77"/>
                  <a:pt x="540" y="77"/>
                </a:cubicBezTo>
                <a:cubicBezTo>
                  <a:pt x="542" y="76"/>
                  <a:pt x="544" y="75"/>
                  <a:pt x="547" y="76"/>
                </a:cubicBezTo>
                <a:cubicBezTo>
                  <a:pt x="543" y="76"/>
                  <a:pt x="549" y="77"/>
                  <a:pt x="549" y="76"/>
                </a:cubicBezTo>
                <a:cubicBezTo>
                  <a:pt x="548" y="76"/>
                  <a:pt x="547" y="76"/>
                  <a:pt x="546" y="76"/>
                </a:cubicBezTo>
                <a:cubicBezTo>
                  <a:pt x="549" y="76"/>
                  <a:pt x="551" y="76"/>
                  <a:pt x="553" y="75"/>
                </a:cubicBezTo>
                <a:cubicBezTo>
                  <a:pt x="553" y="76"/>
                  <a:pt x="553" y="76"/>
                  <a:pt x="552" y="76"/>
                </a:cubicBezTo>
                <a:cubicBezTo>
                  <a:pt x="553" y="77"/>
                  <a:pt x="564" y="75"/>
                  <a:pt x="566" y="76"/>
                </a:cubicBezTo>
                <a:cubicBezTo>
                  <a:pt x="567" y="76"/>
                  <a:pt x="568" y="75"/>
                  <a:pt x="567" y="75"/>
                </a:cubicBezTo>
                <a:cubicBezTo>
                  <a:pt x="568" y="75"/>
                  <a:pt x="570" y="74"/>
                  <a:pt x="569" y="75"/>
                </a:cubicBezTo>
                <a:cubicBezTo>
                  <a:pt x="570" y="75"/>
                  <a:pt x="570" y="74"/>
                  <a:pt x="570" y="74"/>
                </a:cubicBezTo>
                <a:cubicBezTo>
                  <a:pt x="567" y="74"/>
                  <a:pt x="568" y="74"/>
                  <a:pt x="569" y="73"/>
                </a:cubicBezTo>
                <a:cubicBezTo>
                  <a:pt x="569" y="74"/>
                  <a:pt x="566" y="72"/>
                  <a:pt x="567" y="71"/>
                </a:cubicBezTo>
                <a:cubicBezTo>
                  <a:pt x="567" y="71"/>
                  <a:pt x="567" y="71"/>
                  <a:pt x="567" y="72"/>
                </a:cubicBezTo>
                <a:cubicBezTo>
                  <a:pt x="568" y="71"/>
                  <a:pt x="574" y="72"/>
                  <a:pt x="575" y="70"/>
                </a:cubicBezTo>
                <a:cubicBezTo>
                  <a:pt x="574" y="70"/>
                  <a:pt x="569" y="71"/>
                  <a:pt x="568" y="70"/>
                </a:cubicBezTo>
                <a:cubicBezTo>
                  <a:pt x="569" y="69"/>
                  <a:pt x="572" y="67"/>
                  <a:pt x="573" y="68"/>
                </a:cubicBezTo>
                <a:cubicBezTo>
                  <a:pt x="573" y="68"/>
                  <a:pt x="573" y="69"/>
                  <a:pt x="572" y="69"/>
                </a:cubicBezTo>
                <a:cubicBezTo>
                  <a:pt x="574" y="70"/>
                  <a:pt x="575" y="69"/>
                  <a:pt x="575" y="69"/>
                </a:cubicBezTo>
                <a:cubicBezTo>
                  <a:pt x="578" y="69"/>
                  <a:pt x="580" y="66"/>
                  <a:pt x="580" y="66"/>
                </a:cubicBezTo>
                <a:cubicBezTo>
                  <a:pt x="581" y="65"/>
                  <a:pt x="584" y="63"/>
                  <a:pt x="585" y="62"/>
                </a:cubicBezTo>
                <a:cubicBezTo>
                  <a:pt x="585" y="62"/>
                  <a:pt x="584" y="62"/>
                  <a:pt x="584" y="62"/>
                </a:cubicBezTo>
                <a:cubicBezTo>
                  <a:pt x="587" y="61"/>
                  <a:pt x="589" y="60"/>
                  <a:pt x="588" y="59"/>
                </a:cubicBezTo>
                <a:cubicBezTo>
                  <a:pt x="591" y="58"/>
                  <a:pt x="591" y="57"/>
                  <a:pt x="589" y="57"/>
                </a:cubicBezTo>
                <a:cubicBezTo>
                  <a:pt x="589" y="56"/>
                  <a:pt x="591" y="55"/>
                  <a:pt x="592" y="55"/>
                </a:cubicBezTo>
                <a:cubicBezTo>
                  <a:pt x="591" y="53"/>
                  <a:pt x="589" y="56"/>
                  <a:pt x="589" y="54"/>
                </a:cubicBezTo>
                <a:cubicBezTo>
                  <a:pt x="591" y="54"/>
                  <a:pt x="594" y="53"/>
                  <a:pt x="591" y="52"/>
                </a:cubicBezTo>
                <a:cubicBezTo>
                  <a:pt x="592" y="50"/>
                  <a:pt x="590" y="51"/>
                  <a:pt x="591" y="50"/>
                </a:cubicBezTo>
                <a:cubicBezTo>
                  <a:pt x="593" y="49"/>
                  <a:pt x="586" y="48"/>
                  <a:pt x="586" y="48"/>
                </a:cubicBezTo>
                <a:cubicBezTo>
                  <a:pt x="590" y="47"/>
                  <a:pt x="587" y="48"/>
                  <a:pt x="586" y="47"/>
                </a:cubicBezTo>
                <a:cubicBezTo>
                  <a:pt x="586" y="46"/>
                  <a:pt x="595" y="45"/>
                  <a:pt x="597" y="44"/>
                </a:cubicBezTo>
                <a:cubicBezTo>
                  <a:pt x="596" y="44"/>
                  <a:pt x="596" y="44"/>
                  <a:pt x="595" y="42"/>
                </a:cubicBezTo>
                <a:cubicBezTo>
                  <a:pt x="595" y="44"/>
                  <a:pt x="598" y="39"/>
                  <a:pt x="599" y="39"/>
                </a:cubicBezTo>
                <a:cubicBezTo>
                  <a:pt x="599" y="39"/>
                  <a:pt x="595" y="39"/>
                  <a:pt x="595" y="38"/>
                </a:cubicBezTo>
                <a:cubicBezTo>
                  <a:pt x="597" y="38"/>
                  <a:pt x="599" y="38"/>
                  <a:pt x="600" y="38"/>
                </a:cubicBezTo>
                <a:cubicBezTo>
                  <a:pt x="598" y="36"/>
                  <a:pt x="603" y="39"/>
                  <a:pt x="603" y="35"/>
                </a:cubicBezTo>
                <a:cubicBezTo>
                  <a:pt x="603" y="32"/>
                  <a:pt x="605" y="34"/>
                  <a:pt x="604" y="31"/>
                </a:cubicBezTo>
                <a:cubicBezTo>
                  <a:pt x="604" y="31"/>
                  <a:pt x="611" y="29"/>
                  <a:pt x="608" y="31"/>
                </a:cubicBezTo>
                <a:cubicBezTo>
                  <a:pt x="608" y="31"/>
                  <a:pt x="609" y="31"/>
                  <a:pt x="610" y="31"/>
                </a:cubicBezTo>
                <a:cubicBezTo>
                  <a:pt x="609" y="31"/>
                  <a:pt x="609" y="30"/>
                  <a:pt x="609" y="30"/>
                </a:cubicBezTo>
                <a:cubicBezTo>
                  <a:pt x="610" y="30"/>
                  <a:pt x="612" y="29"/>
                  <a:pt x="611" y="28"/>
                </a:cubicBezTo>
                <a:cubicBezTo>
                  <a:pt x="610" y="28"/>
                  <a:pt x="610" y="29"/>
                  <a:pt x="609" y="28"/>
                </a:cubicBezTo>
                <a:cubicBezTo>
                  <a:pt x="609" y="28"/>
                  <a:pt x="610" y="27"/>
                  <a:pt x="611" y="27"/>
                </a:cubicBezTo>
                <a:cubicBezTo>
                  <a:pt x="610" y="27"/>
                  <a:pt x="610" y="27"/>
                  <a:pt x="609" y="27"/>
                </a:cubicBezTo>
                <a:cubicBezTo>
                  <a:pt x="610" y="27"/>
                  <a:pt x="613" y="26"/>
                  <a:pt x="614" y="26"/>
                </a:cubicBezTo>
                <a:cubicBezTo>
                  <a:pt x="611" y="25"/>
                  <a:pt x="613" y="23"/>
                  <a:pt x="613" y="23"/>
                </a:cubicBezTo>
                <a:cubicBezTo>
                  <a:pt x="613" y="23"/>
                  <a:pt x="612" y="23"/>
                  <a:pt x="612" y="22"/>
                </a:cubicBezTo>
                <a:cubicBezTo>
                  <a:pt x="612" y="22"/>
                  <a:pt x="615" y="21"/>
                  <a:pt x="617" y="21"/>
                </a:cubicBezTo>
                <a:cubicBezTo>
                  <a:pt x="616" y="21"/>
                  <a:pt x="615" y="21"/>
                  <a:pt x="615" y="19"/>
                </a:cubicBezTo>
                <a:cubicBezTo>
                  <a:pt x="619" y="17"/>
                  <a:pt x="619" y="17"/>
                  <a:pt x="619" y="17"/>
                </a:cubicBezTo>
                <a:cubicBezTo>
                  <a:pt x="621" y="16"/>
                  <a:pt x="621" y="15"/>
                  <a:pt x="618" y="15"/>
                </a:cubicBezTo>
                <a:cubicBezTo>
                  <a:pt x="619" y="15"/>
                  <a:pt x="621" y="14"/>
                  <a:pt x="622" y="13"/>
                </a:cubicBezTo>
                <a:cubicBezTo>
                  <a:pt x="621" y="13"/>
                  <a:pt x="620" y="13"/>
                  <a:pt x="619" y="14"/>
                </a:cubicBezTo>
                <a:cubicBezTo>
                  <a:pt x="620" y="13"/>
                  <a:pt x="620" y="13"/>
                  <a:pt x="619" y="13"/>
                </a:cubicBezTo>
                <a:cubicBezTo>
                  <a:pt x="620" y="10"/>
                  <a:pt x="625" y="15"/>
                  <a:pt x="621" y="12"/>
                </a:cubicBezTo>
                <a:cubicBezTo>
                  <a:pt x="624" y="12"/>
                  <a:pt x="624" y="12"/>
                  <a:pt x="621" y="11"/>
                </a:cubicBezTo>
                <a:close/>
                <a:moveTo>
                  <a:pt x="124" y="55"/>
                </a:moveTo>
                <a:cubicBezTo>
                  <a:pt x="113" y="55"/>
                  <a:pt x="113" y="55"/>
                  <a:pt x="113" y="55"/>
                </a:cubicBezTo>
                <a:cubicBezTo>
                  <a:pt x="113" y="25"/>
                  <a:pt x="113" y="25"/>
                  <a:pt x="113" y="25"/>
                </a:cubicBezTo>
                <a:cubicBezTo>
                  <a:pt x="124" y="25"/>
                  <a:pt x="124" y="25"/>
                  <a:pt x="124" y="25"/>
                </a:cubicBezTo>
                <a:cubicBezTo>
                  <a:pt x="129" y="25"/>
                  <a:pt x="132" y="27"/>
                  <a:pt x="132" y="32"/>
                </a:cubicBezTo>
                <a:cubicBezTo>
                  <a:pt x="132" y="35"/>
                  <a:pt x="131" y="37"/>
                  <a:pt x="128" y="38"/>
                </a:cubicBezTo>
                <a:cubicBezTo>
                  <a:pt x="131" y="39"/>
                  <a:pt x="134" y="41"/>
                  <a:pt x="134" y="46"/>
                </a:cubicBezTo>
                <a:cubicBezTo>
                  <a:pt x="134" y="52"/>
                  <a:pt x="130" y="55"/>
                  <a:pt x="124" y="55"/>
                </a:cubicBezTo>
                <a:close/>
                <a:moveTo>
                  <a:pt x="166" y="42"/>
                </a:moveTo>
                <a:cubicBezTo>
                  <a:pt x="166" y="51"/>
                  <a:pt x="162" y="55"/>
                  <a:pt x="155" y="55"/>
                </a:cubicBezTo>
                <a:cubicBezTo>
                  <a:pt x="148" y="55"/>
                  <a:pt x="144" y="51"/>
                  <a:pt x="144" y="42"/>
                </a:cubicBezTo>
                <a:cubicBezTo>
                  <a:pt x="144" y="25"/>
                  <a:pt x="144" y="25"/>
                  <a:pt x="144" y="25"/>
                </a:cubicBezTo>
                <a:cubicBezTo>
                  <a:pt x="148" y="25"/>
                  <a:pt x="148" y="25"/>
                  <a:pt x="148" y="25"/>
                </a:cubicBezTo>
                <a:cubicBezTo>
                  <a:pt x="148" y="42"/>
                  <a:pt x="148" y="42"/>
                  <a:pt x="148" y="42"/>
                </a:cubicBezTo>
                <a:cubicBezTo>
                  <a:pt x="148" y="49"/>
                  <a:pt x="150" y="52"/>
                  <a:pt x="155" y="52"/>
                </a:cubicBezTo>
                <a:cubicBezTo>
                  <a:pt x="160" y="52"/>
                  <a:pt x="162" y="49"/>
                  <a:pt x="162" y="42"/>
                </a:cubicBezTo>
                <a:cubicBezTo>
                  <a:pt x="162" y="25"/>
                  <a:pt x="162" y="25"/>
                  <a:pt x="162" y="25"/>
                </a:cubicBezTo>
                <a:cubicBezTo>
                  <a:pt x="166" y="25"/>
                  <a:pt x="166" y="25"/>
                  <a:pt x="166" y="25"/>
                </a:cubicBezTo>
                <a:lnTo>
                  <a:pt x="166" y="42"/>
                </a:lnTo>
                <a:close/>
                <a:moveTo>
                  <a:pt x="186" y="55"/>
                </a:moveTo>
                <a:cubicBezTo>
                  <a:pt x="182" y="55"/>
                  <a:pt x="178" y="53"/>
                  <a:pt x="176" y="51"/>
                </a:cubicBezTo>
                <a:cubicBezTo>
                  <a:pt x="178" y="48"/>
                  <a:pt x="178" y="48"/>
                  <a:pt x="178" y="48"/>
                </a:cubicBezTo>
                <a:cubicBezTo>
                  <a:pt x="180" y="51"/>
                  <a:pt x="183" y="52"/>
                  <a:pt x="186" y="52"/>
                </a:cubicBezTo>
                <a:cubicBezTo>
                  <a:pt x="190" y="52"/>
                  <a:pt x="192" y="50"/>
                  <a:pt x="192" y="47"/>
                </a:cubicBezTo>
                <a:cubicBezTo>
                  <a:pt x="192" y="44"/>
                  <a:pt x="191" y="43"/>
                  <a:pt x="185" y="41"/>
                </a:cubicBezTo>
                <a:cubicBezTo>
                  <a:pt x="179" y="38"/>
                  <a:pt x="176" y="36"/>
                  <a:pt x="176" y="32"/>
                </a:cubicBezTo>
                <a:cubicBezTo>
                  <a:pt x="176" y="27"/>
                  <a:pt x="180" y="24"/>
                  <a:pt x="186" y="24"/>
                </a:cubicBezTo>
                <a:cubicBezTo>
                  <a:pt x="190" y="24"/>
                  <a:pt x="192" y="25"/>
                  <a:pt x="195" y="27"/>
                </a:cubicBezTo>
                <a:cubicBezTo>
                  <a:pt x="193" y="30"/>
                  <a:pt x="193" y="30"/>
                  <a:pt x="193" y="30"/>
                </a:cubicBezTo>
                <a:cubicBezTo>
                  <a:pt x="191" y="28"/>
                  <a:pt x="189" y="27"/>
                  <a:pt x="186" y="27"/>
                </a:cubicBezTo>
                <a:cubicBezTo>
                  <a:pt x="182" y="27"/>
                  <a:pt x="180" y="29"/>
                  <a:pt x="180" y="32"/>
                </a:cubicBezTo>
                <a:cubicBezTo>
                  <a:pt x="180" y="34"/>
                  <a:pt x="181" y="35"/>
                  <a:pt x="187" y="38"/>
                </a:cubicBezTo>
                <a:cubicBezTo>
                  <a:pt x="194" y="40"/>
                  <a:pt x="196" y="42"/>
                  <a:pt x="196" y="47"/>
                </a:cubicBezTo>
                <a:cubicBezTo>
                  <a:pt x="196" y="51"/>
                  <a:pt x="192" y="55"/>
                  <a:pt x="186" y="55"/>
                </a:cubicBezTo>
                <a:close/>
                <a:moveTo>
                  <a:pt x="210" y="55"/>
                </a:moveTo>
                <a:cubicBezTo>
                  <a:pt x="207" y="55"/>
                  <a:pt x="207" y="55"/>
                  <a:pt x="207" y="55"/>
                </a:cubicBezTo>
                <a:cubicBezTo>
                  <a:pt x="207" y="25"/>
                  <a:pt x="207" y="25"/>
                  <a:pt x="207" y="25"/>
                </a:cubicBezTo>
                <a:cubicBezTo>
                  <a:pt x="210" y="25"/>
                  <a:pt x="210" y="25"/>
                  <a:pt x="210" y="25"/>
                </a:cubicBezTo>
                <a:lnTo>
                  <a:pt x="210" y="55"/>
                </a:lnTo>
                <a:close/>
                <a:moveTo>
                  <a:pt x="244" y="55"/>
                </a:moveTo>
                <a:cubicBezTo>
                  <a:pt x="241" y="55"/>
                  <a:pt x="241" y="55"/>
                  <a:pt x="241" y="55"/>
                </a:cubicBezTo>
                <a:cubicBezTo>
                  <a:pt x="228" y="34"/>
                  <a:pt x="228" y="34"/>
                  <a:pt x="228" y="34"/>
                </a:cubicBezTo>
                <a:cubicBezTo>
                  <a:pt x="228" y="33"/>
                  <a:pt x="226" y="31"/>
                  <a:pt x="226" y="30"/>
                </a:cubicBezTo>
                <a:cubicBezTo>
                  <a:pt x="226" y="32"/>
                  <a:pt x="226" y="32"/>
                  <a:pt x="226" y="32"/>
                </a:cubicBezTo>
                <a:cubicBezTo>
                  <a:pt x="226" y="55"/>
                  <a:pt x="226" y="55"/>
                  <a:pt x="226" y="55"/>
                </a:cubicBezTo>
                <a:cubicBezTo>
                  <a:pt x="223" y="55"/>
                  <a:pt x="223" y="55"/>
                  <a:pt x="223" y="55"/>
                </a:cubicBezTo>
                <a:cubicBezTo>
                  <a:pt x="223" y="25"/>
                  <a:pt x="223" y="25"/>
                  <a:pt x="223" y="25"/>
                </a:cubicBezTo>
                <a:cubicBezTo>
                  <a:pt x="226" y="25"/>
                  <a:pt x="226" y="25"/>
                  <a:pt x="226" y="25"/>
                </a:cubicBezTo>
                <a:cubicBezTo>
                  <a:pt x="239" y="46"/>
                  <a:pt x="239" y="46"/>
                  <a:pt x="239" y="46"/>
                </a:cubicBezTo>
                <a:cubicBezTo>
                  <a:pt x="240" y="47"/>
                  <a:pt x="241" y="48"/>
                  <a:pt x="241" y="49"/>
                </a:cubicBezTo>
                <a:cubicBezTo>
                  <a:pt x="241" y="47"/>
                  <a:pt x="241" y="47"/>
                  <a:pt x="241" y="47"/>
                </a:cubicBezTo>
                <a:cubicBezTo>
                  <a:pt x="241" y="25"/>
                  <a:pt x="241" y="25"/>
                  <a:pt x="241" y="25"/>
                </a:cubicBezTo>
                <a:cubicBezTo>
                  <a:pt x="244" y="25"/>
                  <a:pt x="244" y="25"/>
                  <a:pt x="244" y="25"/>
                </a:cubicBezTo>
                <a:lnTo>
                  <a:pt x="244" y="55"/>
                </a:lnTo>
                <a:close/>
                <a:moveTo>
                  <a:pt x="276" y="55"/>
                </a:moveTo>
                <a:cubicBezTo>
                  <a:pt x="257" y="55"/>
                  <a:pt x="257" y="55"/>
                  <a:pt x="257" y="55"/>
                </a:cubicBezTo>
                <a:cubicBezTo>
                  <a:pt x="257" y="25"/>
                  <a:pt x="257" y="25"/>
                  <a:pt x="257" y="25"/>
                </a:cubicBezTo>
                <a:cubicBezTo>
                  <a:pt x="275" y="25"/>
                  <a:pt x="275" y="25"/>
                  <a:pt x="275" y="25"/>
                </a:cubicBezTo>
                <a:cubicBezTo>
                  <a:pt x="275" y="28"/>
                  <a:pt x="275" y="28"/>
                  <a:pt x="275" y="28"/>
                </a:cubicBezTo>
                <a:cubicBezTo>
                  <a:pt x="260" y="28"/>
                  <a:pt x="260" y="28"/>
                  <a:pt x="260" y="28"/>
                </a:cubicBezTo>
                <a:cubicBezTo>
                  <a:pt x="260" y="37"/>
                  <a:pt x="260" y="37"/>
                  <a:pt x="260" y="37"/>
                </a:cubicBezTo>
                <a:cubicBezTo>
                  <a:pt x="269" y="37"/>
                  <a:pt x="269" y="37"/>
                  <a:pt x="269" y="37"/>
                </a:cubicBezTo>
                <a:cubicBezTo>
                  <a:pt x="269" y="40"/>
                  <a:pt x="269" y="40"/>
                  <a:pt x="269" y="40"/>
                </a:cubicBezTo>
                <a:cubicBezTo>
                  <a:pt x="260" y="40"/>
                  <a:pt x="260" y="40"/>
                  <a:pt x="260" y="40"/>
                </a:cubicBezTo>
                <a:cubicBezTo>
                  <a:pt x="260" y="52"/>
                  <a:pt x="260" y="52"/>
                  <a:pt x="260" y="52"/>
                </a:cubicBezTo>
                <a:cubicBezTo>
                  <a:pt x="276" y="52"/>
                  <a:pt x="276" y="52"/>
                  <a:pt x="276" y="52"/>
                </a:cubicBezTo>
                <a:lnTo>
                  <a:pt x="276" y="55"/>
                </a:lnTo>
                <a:close/>
                <a:moveTo>
                  <a:pt x="293" y="55"/>
                </a:moveTo>
                <a:cubicBezTo>
                  <a:pt x="289" y="55"/>
                  <a:pt x="285" y="53"/>
                  <a:pt x="283" y="51"/>
                </a:cubicBezTo>
                <a:cubicBezTo>
                  <a:pt x="285" y="48"/>
                  <a:pt x="285" y="48"/>
                  <a:pt x="285" y="48"/>
                </a:cubicBezTo>
                <a:cubicBezTo>
                  <a:pt x="287" y="51"/>
                  <a:pt x="290" y="52"/>
                  <a:pt x="293" y="52"/>
                </a:cubicBezTo>
                <a:cubicBezTo>
                  <a:pt x="297" y="52"/>
                  <a:pt x="300" y="50"/>
                  <a:pt x="300" y="47"/>
                </a:cubicBezTo>
                <a:cubicBezTo>
                  <a:pt x="300" y="44"/>
                  <a:pt x="298" y="43"/>
                  <a:pt x="292" y="41"/>
                </a:cubicBezTo>
                <a:cubicBezTo>
                  <a:pt x="286" y="38"/>
                  <a:pt x="284" y="36"/>
                  <a:pt x="284" y="32"/>
                </a:cubicBezTo>
                <a:cubicBezTo>
                  <a:pt x="284" y="27"/>
                  <a:pt x="288" y="24"/>
                  <a:pt x="293" y="24"/>
                </a:cubicBezTo>
                <a:cubicBezTo>
                  <a:pt x="297" y="24"/>
                  <a:pt x="300" y="25"/>
                  <a:pt x="302" y="27"/>
                </a:cubicBezTo>
                <a:cubicBezTo>
                  <a:pt x="300" y="30"/>
                  <a:pt x="300" y="30"/>
                  <a:pt x="300" y="30"/>
                </a:cubicBezTo>
                <a:cubicBezTo>
                  <a:pt x="298" y="28"/>
                  <a:pt x="296" y="27"/>
                  <a:pt x="293" y="27"/>
                </a:cubicBezTo>
                <a:cubicBezTo>
                  <a:pt x="289" y="27"/>
                  <a:pt x="287" y="29"/>
                  <a:pt x="287" y="32"/>
                </a:cubicBezTo>
                <a:cubicBezTo>
                  <a:pt x="287" y="34"/>
                  <a:pt x="288" y="35"/>
                  <a:pt x="294" y="38"/>
                </a:cubicBezTo>
                <a:cubicBezTo>
                  <a:pt x="301" y="40"/>
                  <a:pt x="303" y="42"/>
                  <a:pt x="303" y="47"/>
                </a:cubicBezTo>
                <a:cubicBezTo>
                  <a:pt x="303" y="51"/>
                  <a:pt x="299" y="55"/>
                  <a:pt x="293" y="55"/>
                </a:cubicBezTo>
                <a:close/>
                <a:moveTo>
                  <a:pt x="321" y="55"/>
                </a:moveTo>
                <a:cubicBezTo>
                  <a:pt x="317" y="55"/>
                  <a:pt x="313" y="53"/>
                  <a:pt x="311" y="51"/>
                </a:cubicBezTo>
                <a:cubicBezTo>
                  <a:pt x="313" y="48"/>
                  <a:pt x="313" y="48"/>
                  <a:pt x="313" y="48"/>
                </a:cubicBezTo>
                <a:cubicBezTo>
                  <a:pt x="315" y="51"/>
                  <a:pt x="318" y="52"/>
                  <a:pt x="321" y="52"/>
                </a:cubicBezTo>
                <a:cubicBezTo>
                  <a:pt x="325" y="52"/>
                  <a:pt x="327" y="50"/>
                  <a:pt x="327" y="47"/>
                </a:cubicBezTo>
                <a:cubicBezTo>
                  <a:pt x="327" y="44"/>
                  <a:pt x="326" y="43"/>
                  <a:pt x="320" y="41"/>
                </a:cubicBezTo>
                <a:cubicBezTo>
                  <a:pt x="314" y="38"/>
                  <a:pt x="312" y="36"/>
                  <a:pt x="312" y="32"/>
                </a:cubicBezTo>
                <a:cubicBezTo>
                  <a:pt x="312" y="27"/>
                  <a:pt x="315" y="24"/>
                  <a:pt x="321" y="24"/>
                </a:cubicBezTo>
                <a:cubicBezTo>
                  <a:pt x="325" y="24"/>
                  <a:pt x="328" y="25"/>
                  <a:pt x="330" y="27"/>
                </a:cubicBezTo>
                <a:cubicBezTo>
                  <a:pt x="328" y="30"/>
                  <a:pt x="328" y="30"/>
                  <a:pt x="328" y="30"/>
                </a:cubicBezTo>
                <a:cubicBezTo>
                  <a:pt x="326" y="28"/>
                  <a:pt x="324" y="27"/>
                  <a:pt x="321" y="27"/>
                </a:cubicBezTo>
                <a:cubicBezTo>
                  <a:pt x="317" y="27"/>
                  <a:pt x="315" y="29"/>
                  <a:pt x="315" y="32"/>
                </a:cubicBezTo>
                <a:cubicBezTo>
                  <a:pt x="315" y="34"/>
                  <a:pt x="316" y="35"/>
                  <a:pt x="322" y="38"/>
                </a:cubicBezTo>
                <a:cubicBezTo>
                  <a:pt x="329" y="40"/>
                  <a:pt x="331" y="42"/>
                  <a:pt x="331" y="47"/>
                </a:cubicBezTo>
                <a:cubicBezTo>
                  <a:pt x="331" y="51"/>
                  <a:pt x="327" y="55"/>
                  <a:pt x="321" y="55"/>
                </a:cubicBezTo>
                <a:close/>
                <a:moveTo>
                  <a:pt x="365" y="55"/>
                </a:moveTo>
                <a:cubicBezTo>
                  <a:pt x="361" y="55"/>
                  <a:pt x="358" y="53"/>
                  <a:pt x="355" y="51"/>
                </a:cubicBezTo>
                <a:cubicBezTo>
                  <a:pt x="358" y="48"/>
                  <a:pt x="358" y="48"/>
                  <a:pt x="358" y="48"/>
                </a:cubicBezTo>
                <a:cubicBezTo>
                  <a:pt x="360" y="51"/>
                  <a:pt x="362" y="52"/>
                  <a:pt x="365" y="52"/>
                </a:cubicBezTo>
                <a:cubicBezTo>
                  <a:pt x="369" y="52"/>
                  <a:pt x="372" y="50"/>
                  <a:pt x="372" y="47"/>
                </a:cubicBezTo>
                <a:cubicBezTo>
                  <a:pt x="372" y="44"/>
                  <a:pt x="370" y="43"/>
                  <a:pt x="365" y="41"/>
                </a:cubicBezTo>
                <a:cubicBezTo>
                  <a:pt x="358" y="38"/>
                  <a:pt x="356" y="36"/>
                  <a:pt x="356" y="32"/>
                </a:cubicBezTo>
                <a:cubicBezTo>
                  <a:pt x="356" y="27"/>
                  <a:pt x="360" y="24"/>
                  <a:pt x="366" y="24"/>
                </a:cubicBezTo>
                <a:cubicBezTo>
                  <a:pt x="370" y="24"/>
                  <a:pt x="372" y="25"/>
                  <a:pt x="375" y="27"/>
                </a:cubicBezTo>
                <a:cubicBezTo>
                  <a:pt x="372" y="30"/>
                  <a:pt x="372" y="30"/>
                  <a:pt x="372" y="30"/>
                </a:cubicBezTo>
                <a:cubicBezTo>
                  <a:pt x="370" y="28"/>
                  <a:pt x="368" y="27"/>
                  <a:pt x="365" y="27"/>
                </a:cubicBezTo>
                <a:cubicBezTo>
                  <a:pt x="361" y="27"/>
                  <a:pt x="359" y="29"/>
                  <a:pt x="359" y="32"/>
                </a:cubicBezTo>
                <a:cubicBezTo>
                  <a:pt x="359" y="34"/>
                  <a:pt x="361" y="35"/>
                  <a:pt x="367" y="38"/>
                </a:cubicBezTo>
                <a:cubicBezTo>
                  <a:pt x="373" y="40"/>
                  <a:pt x="375" y="42"/>
                  <a:pt x="375" y="47"/>
                </a:cubicBezTo>
                <a:cubicBezTo>
                  <a:pt x="375" y="51"/>
                  <a:pt x="372" y="55"/>
                  <a:pt x="365" y="55"/>
                </a:cubicBezTo>
                <a:close/>
                <a:moveTo>
                  <a:pt x="396" y="55"/>
                </a:moveTo>
                <a:cubicBezTo>
                  <a:pt x="389" y="55"/>
                  <a:pt x="384" y="48"/>
                  <a:pt x="384" y="40"/>
                </a:cubicBezTo>
                <a:cubicBezTo>
                  <a:pt x="384" y="31"/>
                  <a:pt x="389" y="24"/>
                  <a:pt x="396" y="24"/>
                </a:cubicBezTo>
                <a:cubicBezTo>
                  <a:pt x="400" y="24"/>
                  <a:pt x="403" y="26"/>
                  <a:pt x="406" y="29"/>
                </a:cubicBezTo>
                <a:cubicBezTo>
                  <a:pt x="403" y="31"/>
                  <a:pt x="403" y="31"/>
                  <a:pt x="403" y="31"/>
                </a:cubicBezTo>
                <a:cubicBezTo>
                  <a:pt x="401" y="28"/>
                  <a:pt x="399" y="27"/>
                  <a:pt x="396" y="27"/>
                </a:cubicBezTo>
                <a:cubicBezTo>
                  <a:pt x="391" y="27"/>
                  <a:pt x="387" y="32"/>
                  <a:pt x="387" y="40"/>
                </a:cubicBezTo>
                <a:cubicBezTo>
                  <a:pt x="387" y="47"/>
                  <a:pt x="391" y="52"/>
                  <a:pt x="396" y="52"/>
                </a:cubicBezTo>
                <a:cubicBezTo>
                  <a:pt x="400" y="52"/>
                  <a:pt x="402" y="51"/>
                  <a:pt x="404" y="48"/>
                </a:cubicBezTo>
                <a:cubicBezTo>
                  <a:pt x="406" y="50"/>
                  <a:pt x="406" y="50"/>
                  <a:pt x="406" y="50"/>
                </a:cubicBezTo>
                <a:cubicBezTo>
                  <a:pt x="404" y="53"/>
                  <a:pt x="401" y="55"/>
                  <a:pt x="396" y="55"/>
                </a:cubicBezTo>
                <a:close/>
                <a:moveTo>
                  <a:pt x="437" y="55"/>
                </a:moveTo>
                <a:cubicBezTo>
                  <a:pt x="434" y="55"/>
                  <a:pt x="434" y="55"/>
                  <a:pt x="434" y="55"/>
                </a:cubicBezTo>
                <a:cubicBezTo>
                  <a:pt x="434" y="40"/>
                  <a:pt x="434" y="40"/>
                  <a:pt x="434" y="40"/>
                </a:cubicBezTo>
                <a:cubicBezTo>
                  <a:pt x="419" y="40"/>
                  <a:pt x="419" y="40"/>
                  <a:pt x="419" y="40"/>
                </a:cubicBezTo>
                <a:cubicBezTo>
                  <a:pt x="419" y="55"/>
                  <a:pt x="419" y="55"/>
                  <a:pt x="419" y="55"/>
                </a:cubicBezTo>
                <a:cubicBezTo>
                  <a:pt x="415" y="55"/>
                  <a:pt x="415" y="55"/>
                  <a:pt x="415" y="55"/>
                </a:cubicBezTo>
                <a:cubicBezTo>
                  <a:pt x="415" y="25"/>
                  <a:pt x="415" y="25"/>
                  <a:pt x="415" y="25"/>
                </a:cubicBezTo>
                <a:cubicBezTo>
                  <a:pt x="419" y="25"/>
                  <a:pt x="419" y="25"/>
                  <a:pt x="419" y="25"/>
                </a:cubicBezTo>
                <a:cubicBezTo>
                  <a:pt x="419" y="37"/>
                  <a:pt x="419" y="37"/>
                  <a:pt x="419" y="37"/>
                </a:cubicBezTo>
                <a:cubicBezTo>
                  <a:pt x="434" y="37"/>
                  <a:pt x="434" y="37"/>
                  <a:pt x="434" y="37"/>
                </a:cubicBezTo>
                <a:cubicBezTo>
                  <a:pt x="434" y="25"/>
                  <a:pt x="434" y="25"/>
                  <a:pt x="434" y="25"/>
                </a:cubicBezTo>
                <a:cubicBezTo>
                  <a:pt x="437" y="25"/>
                  <a:pt x="437" y="25"/>
                  <a:pt x="437" y="25"/>
                </a:cubicBezTo>
                <a:lnTo>
                  <a:pt x="437" y="55"/>
                </a:lnTo>
                <a:close/>
                <a:moveTo>
                  <a:pt x="459" y="55"/>
                </a:moveTo>
                <a:cubicBezTo>
                  <a:pt x="452" y="55"/>
                  <a:pt x="447" y="49"/>
                  <a:pt x="447" y="40"/>
                </a:cubicBezTo>
                <a:cubicBezTo>
                  <a:pt x="447" y="31"/>
                  <a:pt x="452" y="24"/>
                  <a:pt x="459" y="24"/>
                </a:cubicBezTo>
                <a:cubicBezTo>
                  <a:pt x="467" y="24"/>
                  <a:pt x="472" y="31"/>
                  <a:pt x="472" y="40"/>
                </a:cubicBezTo>
                <a:cubicBezTo>
                  <a:pt x="472" y="49"/>
                  <a:pt x="467" y="55"/>
                  <a:pt x="459" y="55"/>
                </a:cubicBezTo>
                <a:close/>
                <a:moveTo>
                  <a:pt x="491" y="76"/>
                </a:moveTo>
                <a:cubicBezTo>
                  <a:pt x="491" y="75"/>
                  <a:pt x="494" y="76"/>
                  <a:pt x="491" y="76"/>
                </a:cubicBezTo>
                <a:close/>
                <a:moveTo>
                  <a:pt x="492" y="55"/>
                </a:moveTo>
                <a:cubicBezTo>
                  <a:pt x="485" y="55"/>
                  <a:pt x="480" y="49"/>
                  <a:pt x="480" y="40"/>
                </a:cubicBezTo>
                <a:cubicBezTo>
                  <a:pt x="480" y="31"/>
                  <a:pt x="485" y="24"/>
                  <a:pt x="492" y="24"/>
                </a:cubicBezTo>
                <a:cubicBezTo>
                  <a:pt x="500" y="24"/>
                  <a:pt x="505" y="31"/>
                  <a:pt x="505" y="40"/>
                </a:cubicBezTo>
                <a:cubicBezTo>
                  <a:pt x="505" y="49"/>
                  <a:pt x="500" y="55"/>
                  <a:pt x="492" y="55"/>
                </a:cubicBezTo>
                <a:close/>
                <a:moveTo>
                  <a:pt x="533" y="55"/>
                </a:moveTo>
                <a:cubicBezTo>
                  <a:pt x="515" y="55"/>
                  <a:pt x="515" y="55"/>
                  <a:pt x="515" y="55"/>
                </a:cubicBezTo>
                <a:cubicBezTo>
                  <a:pt x="515" y="25"/>
                  <a:pt x="515" y="25"/>
                  <a:pt x="515" y="25"/>
                </a:cubicBezTo>
                <a:cubicBezTo>
                  <a:pt x="518" y="25"/>
                  <a:pt x="518" y="25"/>
                  <a:pt x="518" y="25"/>
                </a:cubicBezTo>
                <a:cubicBezTo>
                  <a:pt x="518" y="52"/>
                  <a:pt x="518" y="52"/>
                  <a:pt x="518" y="52"/>
                </a:cubicBezTo>
                <a:cubicBezTo>
                  <a:pt x="533" y="52"/>
                  <a:pt x="533" y="52"/>
                  <a:pt x="533" y="52"/>
                </a:cubicBezTo>
                <a:lnTo>
                  <a:pt x="533" y="55"/>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8"/>
          <p:cNvSpPr/>
          <p:nvPr userDrawn="1"/>
        </p:nvSpPr>
        <p:spPr bwMode="auto">
          <a:xfrm>
            <a:off x="8140700" y="898525"/>
            <a:ext cx="57150" cy="79375"/>
          </a:xfrm>
          <a:custGeom>
            <a:avLst/>
            <a:gdLst>
              <a:gd name="T0" fmla="*/ 2147483647 w 18"/>
              <a:gd name="T1" fmla="*/ 0 h 25"/>
              <a:gd name="T2" fmla="*/ 0 w 18"/>
              <a:gd name="T3" fmla="*/ 2147483647 h 25"/>
              <a:gd name="T4" fmla="*/ 2147483647 w 18"/>
              <a:gd name="T5" fmla="*/ 2147483647 h 25"/>
              <a:gd name="T6" fmla="*/ 2147483647 w 18"/>
              <a:gd name="T7" fmla="*/ 2147483647 h 25"/>
              <a:gd name="T8" fmla="*/ 2147483647 w 18"/>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25">
                <a:moveTo>
                  <a:pt x="9" y="0"/>
                </a:moveTo>
                <a:cubicBezTo>
                  <a:pt x="4" y="0"/>
                  <a:pt x="0" y="5"/>
                  <a:pt x="0" y="13"/>
                </a:cubicBezTo>
                <a:cubicBezTo>
                  <a:pt x="0" y="20"/>
                  <a:pt x="4" y="25"/>
                  <a:pt x="9" y="25"/>
                </a:cubicBezTo>
                <a:cubicBezTo>
                  <a:pt x="15" y="25"/>
                  <a:pt x="18" y="20"/>
                  <a:pt x="18" y="13"/>
                </a:cubicBezTo>
                <a:cubicBezTo>
                  <a:pt x="18" y="5"/>
                  <a:pt x="14" y="0"/>
                  <a:pt x="9"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9"/>
          <p:cNvSpPr/>
          <p:nvPr userDrawn="1"/>
        </p:nvSpPr>
        <p:spPr bwMode="auto">
          <a:xfrm>
            <a:off x="8513763" y="10414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1" y="0"/>
                  <a:pt x="0" y="0"/>
                </a:cubicBezTo>
                <a:cubicBezTo>
                  <a:pt x="0" y="0"/>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30"/>
          <p:cNvSpPr/>
          <p:nvPr userDrawn="1"/>
        </p:nvSpPr>
        <p:spPr bwMode="auto">
          <a:xfrm>
            <a:off x="8507413"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1"/>
          <p:cNvSpPr/>
          <p:nvPr userDrawn="1"/>
        </p:nvSpPr>
        <p:spPr bwMode="auto">
          <a:xfrm>
            <a:off x="7083425" y="939800"/>
            <a:ext cx="41275" cy="38100"/>
          </a:xfrm>
          <a:custGeom>
            <a:avLst/>
            <a:gdLst>
              <a:gd name="T0" fmla="*/ 2147483647 w 13"/>
              <a:gd name="T1" fmla="*/ 0 h 12"/>
              <a:gd name="T2" fmla="*/ 0 w 13"/>
              <a:gd name="T3" fmla="*/ 0 h 12"/>
              <a:gd name="T4" fmla="*/ 0 w 13"/>
              <a:gd name="T5" fmla="*/ 2147483647 h 12"/>
              <a:gd name="T6" fmla="*/ 2147483647 w 13"/>
              <a:gd name="T7" fmla="*/ 2147483647 h 12"/>
              <a:gd name="T8" fmla="*/ 2147483647 w 13"/>
              <a:gd name="T9" fmla="*/ 2147483647 h 12"/>
              <a:gd name="T10" fmla="*/ 2147483647 w 13"/>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12">
                <a:moveTo>
                  <a:pt x="7" y="0"/>
                </a:moveTo>
                <a:cubicBezTo>
                  <a:pt x="0" y="0"/>
                  <a:pt x="0" y="0"/>
                  <a:pt x="0" y="0"/>
                </a:cubicBezTo>
                <a:cubicBezTo>
                  <a:pt x="0" y="12"/>
                  <a:pt x="0" y="12"/>
                  <a:pt x="0" y="12"/>
                </a:cubicBezTo>
                <a:cubicBezTo>
                  <a:pt x="7" y="12"/>
                  <a:pt x="7" y="12"/>
                  <a:pt x="7" y="12"/>
                </a:cubicBezTo>
                <a:cubicBezTo>
                  <a:pt x="12" y="12"/>
                  <a:pt x="13" y="9"/>
                  <a:pt x="13" y="6"/>
                </a:cubicBezTo>
                <a:cubicBezTo>
                  <a:pt x="13" y="2"/>
                  <a:pt x="11" y="0"/>
                  <a:pt x="7"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2"/>
          <p:cNvSpPr/>
          <p:nvPr userDrawn="1"/>
        </p:nvSpPr>
        <p:spPr bwMode="auto">
          <a:xfrm>
            <a:off x="8051800" y="1054100"/>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Oval 33"/>
          <p:cNvSpPr>
            <a:spLocks noChangeArrowheads="1"/>
          </p:cNvSpPr>
          <p:nvPr userDrawn="1"/>
        </p:nvSpPr>
        <p:spPr bwMode="auto">
          <a:xfrm>
            <a:off x="8245475" y="898525"/>
            <a:ext cx="57150" cy="79375"/>
          </a:xfrm>
          <a:prstGeom prst="ellipse">
            <a:avLst/>
          </a:pr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33" name="Freeform 34"/>
          <p:cNvSpPr/>
          <p:nvPr userDrawn="1"/>
        </p:nvSpPr>
        <p:spPr bwMode="auto">
          <a:xfrm>
            <a:off x="7893050" y="1057275"/>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4" name="Freeform 35"/>
          <p:cNvSpPr/>
          <p:nvPr userDrawn="1"/>
        </p:nvSpPr>
        <p:spPr bwMode="auto">
          <a:xfrm>
            <a:off x="8080375" y="105410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36"/>
          <p:cNvSpPr/>
          <p:nvPr userDrawn="1"/>
        </p:nvSpPr>
        <p:spPr bwMode="auto">
          <a:xfrm>
            <a:off x="7800975" y="1050925"/>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1" y="0"/>
                  <a:pt x="0" y="0"/>
                  <a:pt x="0" y="1"/>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37"/>
          <p:cNvSpPr/>
          <p:nvPr userDrawn="1"/>
        </p:nvSpPr>
        <p:spPr bwMode="auto">
          <a:xfrm>
            <a:off x="7778750" y="10477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38"/>
          <p:cNvSpPr/>
          <p:nvPr userDrawn="1"/>
        </p:nvSpPr>
        <p:spPr bwMode="auto">
          <a:xfrm>
            <a:off x="7245350" y="1044575"/>
            <a:ext cx="6350" cy="3175"/>
          </a:xfrm>
          <a:custGeom>
            <a:avLst/>
            <a:gdLst>
              <a:gd name="T0" fmla="*/ 2147483647 w 2"/>
              <a:gd name="T1" fmla="*/ 0 h 1"/>
              <a:gd name="T2" fmla="*/ 0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0"/>
                  <a:pt x="0" y="0"/>
                  <a:pt x="0" y="1"/>
                </a:cubicBezTo>
                <a:cubicBezTo>
                  <a:pt x="1" y="1"/>
                  <a:pt x="2"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39"/>
          <p:cNvSpPr/>
          <p:nvPr userDrawn="1"/>
        </p:nvSpPr>
        <p:spPr bwMode="auto">
          <a:xfrm>
            <a:off x="7083425" y="901700"/>
            <a:ext cx="38100" cy="28575"/>
          </a:xfrm>
          <a:custGeom>
            <a:avLst/>
            <a:gdLst>
              <a:gd name="T0" fmla="*/ 2147483647 w 12"/>
              <a:gd name="T1" fmla="*/ 2147483647 h 9"/>
              <a:gd name="T2" fmla="*/ 2147483647 w 12"/>
              <a:gd name="T3" fmla="*/ 0 h 9"/>
              <a:gd name="T4" fmla="*/ 0 w 12"/>
              <a:gd name="T5" fmla="*/ 0 h 9"/>
              <a:gd name="T6" fmla="*/ 0 w 12"/>
              <a:gd name="T7" fmla="*/ 2147483647 h 9"/>
              <a:gd name="T8" fmla="*/ 2147483647 w 12"/>
              <a:gd name="T9" fmla="*/ 2147483647 h 9"/>
              <a:gd name="T10" fmla="*/ 2147483647 w 12"/>
              <a:gd name="T11" fmla="*/ 2147483647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9">
                <a:moveTo>
                  <a:pt x="12" y="4"/>
                </a:moveTo>
                <a:cubicBezTo>
                  <a:pt x="12" y="2"/>
                  <a:pt x="10" y="0"/>
                  <a:pt x="7" y="0"/>
                </a:cubicBezTo>
                <a:cubicBezTo>
                  <a:pt x="0" y="0"/>
                  <a:pt x="0" y="0"/>
                  <a:pt x="0" y="0"/>
                </a:cubicBezTo>
                <a:cubicBezTo>
                  <a:pt x="0" y="9"/>
                  <a:pt x="0" y="9"/>
                  <a:pt x="0" y="9"/>
                </a:cubicBezTo>
                <a:cubicBezTo>
                  <a:pt x="7" y="9"/>
                  <a:pt x="7" y="9"/>
                  <a:pt x="7" y="9"/>
                </a:cubicBezTo>
                <a:cubicBezTo>
                  <a:pt x="11" y="9"/>
                  <a:pt x="12" y="7"/>
                  <a:pt x="12" y="4"/>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40"/>
          <p:cNvSpPr>
            <a:spLocks noEditPoints="1"/>
          </p:cNvSpPr>
          <p:nvPr userDrawn="1"/>
        </p:nvSpPr>
        <p:spPr bwMode="auto">
          <a:xfrm>
            <a:off x="7070725" y="892175"/>
            <a:ext cx="66675" cy="95250"/>
          </a:xfrm>
          <a:custGeom>
            <a:avLst/>
            <a:gdLst>
              <a:gd name="T0" fmla="*/ 2147483647 w 21"/>
              <a:gd name="T1" fmla="*/ 2147483647 h 30"/>
              <a:gd name="T2" fmla="*/ 2147483647 w 21"/>
              <a:gd name="T3" fmla="*/ 2147483647 h 30"/>
              <a:gd name="T4" fmla="*/ 2147483647 w 21"/>
              <a:gd name="T5" fmla="*/ 0 h 30"/>
              <a:gd name="T6" fmla="*/ 0 w 21"/>
              <a:gd name="T7" fmla="*/ 0 h 30"/>
              <a:gd name="T8" fmla="*/ 0 w 21"/>
              <a:gd name="T9" fmla="*/ 2147483647 h 30"/>
              <a:gd name="T10" fmla="*/ 2147483647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2147483647 h 30"/>
              <a:gd name="T26" fmla="*/ 2147483647 w 21"/>
              <a:gd name="T27" fmla="*/ 2147483647 h 30"/>
              <a:gd name="T28" fmla="*/ 2147483647 w 21"/>
              <a:gd name="T29" fmla="*/ 2147483647 h 30"/>
              <a:gd name="T30" fmla="*/ 2147483647 w 21"/>
              <a:gd name="T31" fmla="*/ 2147483647 h 30"/>
              <a:gd name="T32" fmla="*/ 2147483647 w 21"/>
              <a:gd name="T33" fmla="*/ 2147483647 h 30"/>
              <a:gd name="T34" fmla="*/ 2147483647 w 21"/>
              <a:gd name="T35" fmla="*/ 2147483647 h 30"/>
              <a:gd name="T36" fmla="*/ 2147483647 w 21"/>
              <a:gd name="T37" fmla="*/ 2147483647 h 30"/>
              <a:gd name="T38" fmla="*/ 2147483647 w 21"/>
              <a:gd name="T39" fmla="*/ 2147483647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 h="30">
                <a:moveTo>
                  <a:pt x="15" y="13"/>
                </a:moveTo>
                <a:cubicBezTo>
                  <a:pt x="18" y="12"/>
                  <a:pt x="19" y="10"/>
                  <a:pt x="19" y="7"/>
                </a:cubicBezTo>
                <a:cubicBezTo>
                  <a:pt x="19" y="2"/>
                  <a:pt x="16" y="0"/>
                  <a:pt x="11" y="0"/>
                </a:cubicBezTo>
                <a:cubicBezTo>
                  <a:pt x="0" y="0"/>
                  <a:pt x="0" y="0"/>
                  <a:pt x="0" y="0"/>
                </a:cubicBezTo>
                <a:cubicBezTo>
                  <a:pt x="0" y="30"/>
                  <a:pt x="0" y="30"/>
                  <a:pt x="0" y="30"/>
                </a:cubicBezTo>
                <a:cubicBezTo>
                  <a:pt x="11" y="30"/>
                  <a:pt x="11" y="30"/>
                  <a:pt x="11" y="30"/>
                </a:cubicBezTo>
                <a:cubicBezTo>
                  <a:pt x="17" y="30"/>
                  <a:pt x="21" y="27"/>
                  <a:pt x="21" y="21"/>
                </a:cubicBezTo>
                <a:cubicBezTo>
                  <a:pt x="21" y="16"/>
                  <a:pt x="18" y="14"/>
                  <a:pt x="15" y="13"/>
                </a:cubicBezTo>
                <a:close/>
                <a:moveTo>
                  <a:pt x="4" y="3"/>
                </a:moveTo>
                <a:cubicBezTo>
                  <a:pt x="11" y="3"/>
                  <a:pt x="11" y="3"/>
                  <a:pt x="11" y="3"/>
                </a:cubicBezTo>
                <a:cubicBezTo>
                  <a:pt x="14" y="3"/>
                  <a:pt x="16" y="5"/>
                  <a:pt x="16" y="7"/>
                </a:cubicBezTo>
                <a:cubicBezTo>
                  <a:pt x="16" y="10"/>
                  <a:pt x="15" y="12"/>
                  <a:pt x="11" y="12"/>
                </a:cubicBezTo>
                <a:cubicBezTo>
                  <a:pt x="4" y="12"/>
                  <a:pt x="4" y="12"/>
                  <a:pt x="4" y="12"/>
                </a:cubicBezTo>
                <a:lnTo>
                  <a:pt x="4" y="3"/>
                </a:lnTo>
                <a:close/>
                <a:moveTo>
                  <a:pt x="11" y="27"/>
                </a:moveTo>
                <a:cubicBezTo>
                  <a:pt x="4" y="27"/>
                  <a:pt x="4" y="27"/>
                  <a:pt x="4" y="27"/>
                </a:cubicBezTo>
                <a:cubicBezTo>
                  <a:pt x="4" y="15"/>
                  <a:pt x="4" y="15"/>
                  <a:pt x="4" y="15"/>
                </a:cubicBezTo>
                <a:cubicBezTo>
                  <a:pt x="11" y="15"/>
                  <a:pt x="11" y="15"/>
                  <a:pt x="11" y="15"/>
                </a:cubicBezTo>
                <a:cubicBezTo>
                  <a:pt x="15" y="15"/>
                  <a:pt x="17" y="17"/>
                  <a:pt x="17" y="21"/>
                </a:cubicBezTo>
                <a:cubicBezTo>
                  <a:pt x="17" y="24"/>
                  <a:pt x="16" y="27"/>
                  <a:pt x="1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Freeform 41"/>
          <p:cNvSpPr/>
          <p:nvPr userDrawn="1"/>
        </p:nvSpPr>
        <p:spPr bwMode="auto">
          <a:xfrm>
            <a:off x="7169150" y="892175"/>
            <a:ext cx="69850" cy="95250"/>
          </a:xfrm>
          <a:custGeom>
            <a:avLst/>
            <a:gdLst>
              <a:gd name="T0" fmla="*/ 2147483647 w 22"/>
              <a:gd name="T1" fmla="*/ 2147483647 h 30"/>
              <a:gd name="T2" fmla="*/ 2147483647 w 22"/>
              <a:gd name="T3" fmla="*/ 2147483647 h 30"/>
              <a:gd name="T4" fmla="*/ 2147483647 w 22"/>
              <a:gd name="T5" fmla="*/ 2147483647 h 30"/>
              <a:gd name="T6" fmla="*/ 2147483647 w 22"/>
              <a:gd name="T7" fmla="*/ 0 h 30"/>
              <a:gd name="T8" fmla="*/ 0 w 22"/>
              <a:gd name="T9" fmla="*/ 0 h 30"/>
              <a:gd name="T10" fmla="*/ 0 w 22"/>
              <a:gd name="T11" fmla="*/ 2147483647 h 30"/>
              <a:gd name="T12" fmla="*/ 2147483647 w 22"/>
              <a:gd name="T13" fmla="*/ 2147483647 h 30"/>
              <a:gd name="T14" fmla="*/ 2147483647 w 22"/>
              <a:gd name="T15" fmla="*/ 2147483647 h 30"/>
              <a:gd name="T16" fmla="*/ 2147483647 w 22"/>
              <a:gd name="T17" fmla="*/ 0 h 30"/>
              <a:gd name="T18" fmla="*/ 2147483647 w 22"/>
              <a:gd name="T19" fmla="*/ 0 h 30"/>
              <a:gd name="T20" fmla="*/ 2147483647 w 22"/>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0">
                <a:moveTo>
                  <a:pt x="18" y="17"/>
                </a:moveTo>
                <a:cubicBezTo>
                  <a:pt x="18" y="24"/>
                  <a:pt x="16" y="27"/>
                  <a:pt x="11" y="27"/>
                </a:cubicBezTo>
                <a:cubicBezTo>
                  <a:pt x="6" y="27"/>
                  <a:pt x="4" y="24"/>
                  <a:pt x="4" y="17"/>
                </a:cubicBezTo>
                <a:cubicBezTo>
                  <a:pt x="4" y="0"/>
                  <a:pt x="4" y="0"/>
                  <a:pt x="4" y="0"/>
                </a:cubicBezTo>
                <a:cubicBezTo>
                  <a:pt x="0" y="0"/>
                  <a:pt x="0" y="0"/>
                  <a:pt x="0" y="0"/>
                </a:cubicBezTo>
                <a:cubicBezTo>
                  <a:pt x="0" y="17"/>
                  <a:pt x="0" y="17"/>
                  <a:pt x="0" y="17"/>
                </a:cubicBezTo>
                <a:cubicBezTo>
                  <a:pt x="0" y="26"/>
                  <a:pt x="4" y="30"/>
                  <a:pt x="11" y="30"/>
                </a:cubicBezTo>
                <a:cubicBezTo>
                  <a:pt x="18" y="30"/>
                  <a:pt x="22" y="26"/>
                  <a:pt x="22" y="17"/>
                </a:cubicBezTo>
                <a:cubicBezTo>
                  <a:pt x="22" y="0"/>
                  <a:pt x="22" y="0"/>
                  <a:pt x="22" y="0"/>
                </a:cubicBezTo>
                <a:cubicBezTo>
                  <a:pt x="18" y="0"/>
                  <a:pt x="18" y="0"/>
                  <a:pt x="18" y="0"/>
                </a:cubicBezTo>
                <a:lnTo>
                  <a:pt x="18"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42"/>
          <p:cNvSpPr/>
          <p:nvPr userDrawn="1"/>
        </p:nvSpPr>
        <p:spPr bwMode="auto">
          <a:xfrm>
            <a:off x="7270750"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0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6" y="1"/>
                  <a:pt x="14" y="0"/>
                  <a:pt x="10" y="0"/>
                </a:cubicBezTo>
                <a:cubicBezTo>
                  <a:pt x="4" y="0"/>
                  <a:pt x="0" y="3"/>
                  <a:pt x="0" y="8"/>
                </a:cubicBezTo>
                <a:cubicBezTo>
                  <a:pt x="0"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Rectangle 43"/>
          <p:cNvSpPr>
            <a:spLocks noChangeArrowheads="1"/>
          </p:cNvSpPr>
          <p:nvPr userDrawn="1"/>
        </p:nvSpPr>
        <p:spPr bwMode="auto">
          <a:xfrm>
            <a:off x="7369175" y="892175"/>
            <a:ext cx="95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44" name="Freeform 44"/>
          <p:cNvSpPr/>
          <p:nvPr userDrawn="1"/>
        </p:nvSpPr>
        <p:spPr bwMode="auto">
          <a:xfrm>
            <a:off x="7419975" y="892175"/>
            <a:ext cx="66675" cy="95250"/>
          </a:xfrm>
          <a:custGeom>
            <a:avLst/>
            <a:gdLst>
              <a:gd name="T0" fmla="*/ 2147483647 w 21"/>
              <a:gd name="T1" fmla="*/ 2147483647 h 30"/>
              <a:gd name="T2" fmla="*/ 2147483647 w 21"/>
              <a:gd name="T3" fmla="*/ 2147483647 h 30"/>
              <a:gd name="T4" fmla="*/ 2147483647 w 21"/>
              <a:gd name="T5" fmla="*/ 2147483647 h 30"/>
              <a:gd name="T6" fmla="*/ 2147483647 w 21"/>
              <a:gd name="T7" fmla="*/ 0 h 30"/>
              <a:gd name="T8" fmla="*/ 0 w 21"/>
              <a:gd name="T9" fmla="*/ 0 h 30"/>
              <a:gd name="T10" fmla="*/ 0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0 h 30"/>
              <a:gd name="T26" fmla="*/ 2147483647 w 21"/>
              <a:gd name="T27" fmla="*/ 0 h 30"/>
              <a:gd name="T28" fmla="*/ 2147483647 w 21"/>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 h="30">
                <a:moveTo>
                  <a:pt x="18" y="22"/>
                </a:moveTo>
                <a:cubicBezTo>
                  <a:pt x="18" y="24"/>
                  <a:pt x="18" y="24"/>
                  <a:pt x="18" y="24"/>
                </a:cubicBezTo>
                <a:cubicBezTo>
                  <a:pt x="18" y="23"/>
                  <a:pt x="17" y="22"/>
                  <a:pt x="16" y="21"/>
                </a:cubicBezTo>
                <a:cubicBezTo>
                  <a:pt x="3" y="0"/>
                  <a:pt x="3" y="0"/>
                  <a:pt x="3" y="0"/>
                </a:cubicBezTo>
                <a:cubicBezTo>
                  <a:pt x="0" y="0"/>
                  <a:pt x="0" y="0"/>
                  <a:pt x="0" y="0"/>
                </a:cubicBezTo>
                <a:cubicBezTo>
                  <a:pt x="0" y="30"/>
                  <a:pt x="0" y="30"/>
                  <a:pt x="0" y="30"/>
                </a:cubicBezTo>
                <a:cubicBezTo>
                  <a:pt x="3" y="30"/>
                  <a:pt x="3" y="30"/>
                  <a:pt x="3" y="30"/>
                </a:cubicBezTo>
                <a:cubicBezTo>
                  <a:pt x="3" y="7"/>
                  <a:pt x="3" y="7"/>
                  <a:pt x="3" y="7"/>
                </a:cubicBezTo>
                <a:cubicBezTo>
                  <a:pt x="3" y="5"/>
                  <a:pt x="3" y="5"/>
                  <a:pt x="3" y="5"/>
                </a:cubicBezTo>
                <a:cubicBezTo>
                  <a:pt x="3" y="6"/>
                  <a:pt x="5" y="8"/>
                  <a:pt x="5" y="9"/>
                </a:cubicBezTo>
                <a:cubicBezTo>
                  <a:pt x="18" y="30"/>
                  <a:pt x="18" y="30"/>
                  <a:pt x="18" y="30"/>
                </a:cubicBezTo>
                <a:cubicBezTo>
                  <a:pt x="21" y="30"/>
                  <a:pt x="21" y="30"/>
                  <a:pt x="21" y="30"/>
                </a:cubicBezTo>
                <a:cubicBezTo>
                  <a:pt x="21" y="0"/>
                  <a:pt x="21" y="0"/>
                  <a:pt x="21" y="0"/>
                </a:cubicBezTo>
                <a:cubicBezTo>
                  <a:pt x="18" y="0"/>
                  <a:pt x="18" y="0"/>
                  <a:pt x="18" y="0"/>
                </a:cubicBezTo>
                <a:lnTo>
                  <a:pt x="18" y="2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45"/>
          <p:cNvSpPr/>
          <p:nvPr userDrawn="1"/>
        </p:nvSpPr>
        <p:spPr bwMode="auto">
          <a:xfrm>
            <a:off x="7527925" y="892175"/>
            <a:ext cx="60325" cy="95250"/>
          </a:xfrm>
          <a:custGeom>
            <a:avLst/>
            <a:gdLst>
              <a:gd name="T0" fmla="*/ 2147483647 w 38"/>
              <a:gd name="T1" fmla="*/ 2147483647 h 60"/>
              <a:gd name="T2" fmla="*/ 2147483647 w 38"/>
              <a:gd name="T3" fmla="*/ 2147483647 h 60"/>
              <a:gd name="T4" fmla="*/ 2147483647 w 38"/>
              <a:gd name="T5" fmla="*/ 2147483647 h 60"/>
              <a:gd name="T6" fmla="*/ 2147483647 w 38"/>
              <a:gd name="T7" fmla="*/ 2147483647 h 60"/>
              <a:gd name="T8" fmla="*/ 2147483647 w 38"/>
              <a:gd name="T9" fmla="*/ 2147483647 h 60"/>
              <a:gd name="T10" fmla="*/ 2147483647 w 38"/>
              <a:gd name="T11" fmla="*/ 2147483647 h 60"/>
              <a:gd name="T12" fmla="*/ 2147483647 w 38"/>
              <a:gd name="T13" fmla="*/ 0 h 60"/>
              <a:gd name="T14" fmla="*/ 0 w 38"/>
              <a:gd name="T15" fmla="*/ 0 h 60"/>
              <a:gd name="T16" fmla="*/ 0 w 38"/>
              <a:gd name="T17" fmla="*/ 2147483647 h 60"/>
              <a:gd name="T18" fmla="*/ 2147483647 w 38"/>
              <a:gd name="T19" fmla="*/ 2147483647 h 60"/>
              <a:gd name="T20" fmla="*/ 2147483647 w 38"/>
              <a:gd name="T21" fmla="*/ 2147483647 h 60"/>
              <a:gd name="T22" fmla="*/ 2147483647 w 38"/>
              <a:gd name="T23" fmla="*/ 2147483647 h 60"/>
              <a:gd name="T24" fmla="*/ 2147483647 w 38"/>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 h="60">
                <a:moveTo>
                  <a:pt x="6" y="30"/>
                </a:moveTo>
                <a:lnTo>
                  <a:pt x="24" y="30"/>
                </a:lnTo>
                <a:lnTo>
                  <a:pt x="24" y="24"/>
                </a:lnTo>
                <a:lnTo>
                  <a:pt x="6" y="24"/>
                </a:lnTo>
                <a:lnTo>
                  <a:pt x="6" y="6"/>
                </a:lnTo>
                <a:lnTo>
                  <a:pt x="36" y="6"/>
                </a:lnTo>
                <a:lnTo>
                  <a:pt x="36" y="0"/>
                </a:lnTo>
                <a:lnTo>
                  <a:pt x="0" y="0"/>
                </a:lnTo>
                <a:lnTo>
                  <a:pt x="0" y="60"/>
                </a:lnTo>
                <a:lnTo>
                  <a:pt x="38" y="60"/>
                </a:lnTo>
                <a:lnTo>
                  <a:pt x="38" y="54"/>
                </a:lnTo>
                <a:lnTo>
                  <a:pt x="6" y="54"/>
                </a:lnTo>
                <a:lnTo>
                  <a:pt x="6"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46"/>
          <p:cNvSpPr/>
          <p:nvPr userDrawn="1"/>
        </p:nvSpPr>
        <p:spPr bwMode="auto">
          <a:xfrm>
            <a:off x="76104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5" y="0"/>
                  <a:pt x="1" y="3"/>
                  <a:pt x="1" y="8"/>
                </a:cubicBezTo>
                <a:cubicBezTo>
                  <a:pt x="1" y="12"/>
                  <a:pt x="3" y="14"/>
                  <a:pt x="9" y="17"/>
                </a:cubicBezTo>
                <a:cubicBezTo>
                  <a:pt x="15" y="19"/>
                  <a:pt x="17" y="20"/>
                  <a:pt x="17" y="23"/>
                </a:cubicBezTo>
                <a:cubicBezTo>
                  <a:pt x="17"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7" name="Freeform 47"/>
          <p:cNvSpPr/>
          <p:nvPr userDrawn="1"/>
        </p:nvSpPr>
        <p:spPr bwMode="auto">
          <a:xfrm>
            <a:off x="76993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4" y="0"/>
                  <a:pt x="1" y="3"/>
                  <a:pt x="1" y="8"/>
                </a:cubicBezTo>
                <a:cubicBezTo>
                  <a:pt x="1"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48"/>
          <p:cNvSpPr/>
          <p:nvPr userDrawn="1"/>
        </p:nvSpPr>
        <p:spPr bwMode="auto">
          <a:xfrm>
            <a:off x="78390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2" y="14"/>
                </a:moveTo>
                <a:cubicBezTo>
                  <a:pt x="6" y="11"/>
                  <a:pt x="4" y="10"/>
                  <a:pt x="4" y="8"/>
                </a:cubicBezTo>
                <a:cubicBezTo>
                  <a:pt x="4" y="5"/>
                  <a:pt x="6" y="3"/>
                  <a:pt x="10" y="3"/>
                </a:cubicBezTo>
                <a:cubicBezTo>
                  <a:pt x="13" y="3"/>
                  <a:pt x="15" y="4"/>
                  <a:pt x="17" y="6"/>
                </a:cubicBezTo>
                <a:cubicBezTo>
                  <a:pt x="20" y="3"/>
                  <a:pt x="20" y="3"/>
                  <a:pt x="20" y="3"/>
                </a:cubicBezTo>
                <a:cubicBezTo>
                  <a:pt x="17" y="1"/>
                  <a:pt x="15" y="0"/>
                  <a:pt x="11" y="0"/>
                </a:cubicBezTo>
                <a:cubicBezTo>
                  <a:pt x="5" y="0"/>
                  <a:pt x="1" y="3"/>
                  <a:pt x="1" y="8"/>
                </a:cubicBezTo>
                <a:cubicBezTo>
                  <a:pt x="1" y="12"/>
                  <a:pt x="3" y="14"/>
                  <a:pt x="10" y="17"/>
                </a:cubicBezTo>
                <a:cubicBezTo>
                  <a:pt x="15" y="19"/>
                  <a:pt x="17" y="20"/>
                  <a:pt x="17" y="23"/>
                </a:cubicBezTo>
                <a:cubicBezTo>
                  <a:pt x="17" y="26"/>
                  <a:pt x="14" y="28"/>
                  <a:pt x="10" y="28"/>
                </a:cubicBezTo>
                <a:cubicBezTo>
                  <a:pt x="7" y="28"/>
                  <a:pt x="5" y="27"/>
                  <a:pt x="3" y="24"/>
                </a:cubicBezTo>
                <a:cubicBezTo>
                  <a:pt x="0" y="27"/>
                  <a:pt x="0" y="27"/>
                  <a:pt x="0" y="27"/>
                </a:cubicBezTo>
                <a:cubicBezTo>
                  <a:pt x="3" y="29"/>
                  <a:pt x="6" y="31"/>
                  <a:pt x="10" y="31"/>
                </a:cubicBezTo>
                <a:cubicBezTo>
                  <a:pt x="17" y="31"/>
                  <a:pt x="20" y="27"/>
                  <a:pt x="20" y="23"/>
                </a:cubicBezTo>
                <a:cubicBezTo>
                  <a:pt x="20" y="18"/>
                  <a:pt x="18" y="16"/>
                  <a:pt x="1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49"/>
          <p:cNvSpPr/>
          <p:nvPr userDrawn="1"/>
        </p:nvSpPr>
        <p:spPr bwMode="auto">
          <a:xfrm>
            <a:off x="7931150" y="889000"/>
            <a:ext cx="69850" cy="98425"/>
          </a:xfrm>
          <a:custGeom>
            <a:avLst/>
            <a:gdLst>
              <a:gd name="T0" fmla="*/ 2147483647 w 22"/>
              <a:gd name="T1" fmla="*/ 2147483647 h 31"/>
              <a:gd name="T2" fmla="*/ 2147483647 w 22"/>
              <a:gd name="T3" fmla="*/ 2147483647 h 31"/>
              <a:gd name="T4" fmla="*/ 2147483647 w 22"/>
              <a:gd name="T5" fmla="*/ 2147483647 h 31"/>
              <a:gd name="T6" fmla="*/ 2147483647 w 22"/>
              <a:gd name="T7" fmla="*/ 2147483647 h 31"/>
              <a:gd name="T8" fmla="*/ 2147483647 w 22"/>
              <a:gd name="T9" fmla="*/ 2147483647 h 31"/>
              <a:gd name="T10" fmla="*/ 2147483647 w 22"/>
              <a:gd name="T11" fmla="*/ 0 h 31"/>
              <a:gd name="T12" fmla="*/ 0 w 22"/>
              <a:gd name="T13" fmla="*/ 2147483647 h 31"/>
              <a:gd name="T14" fmla="*/ 2147483647 w 22"/>
              <a:gd name="T15" fmla="*/ 2147483647 h 31"/>
              <a:gd name="T16" fmla="*/ 2147483647 w 22"/>
              <a:gd name="T17" fmla="*/ 2147483647 h 31"/>
              <a:gd name="T18" fmla="*/ 2147483647 w 22"/>
              <a:gd name="T19" fmla="*/ 2147483647 h 31"/>
              <a:gd name="T20" fmla="*/ 2147483647 w 22"/>
              <a:gd name="T21" fmla="*/ 2147483647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1">
                <a:moveTo>
                  <a:pt x="12" y="28"/>
                </a:moveTo>
                <a:cubicBezTo>
                  <a:pt x="7" y="28"/>
                  <a:pt x="3" y="23"/>
                  <a:pt x="3" y="16"/>
                </a:cubicBezTo>
                <a:cubicBezTo>
                  <a:pt x="3" y="8"/>
                  <a:pt x="7" y="3"/>
                  <a:pt x="12" y="3"/>
                </a:cubicBezTo>
                <a:cubicBezTo>
                  <a:pt x="15" y="3"/>
                  <a:pt x="17" y="4"/>
                  <a:pt x="19" y="7"/>
                </a:cubicBezTo>
                <a:cubicBezTo>
                  <a:pt x="22" y="5"/>
                  <a:pt x="22" y="5"/>
                  <a:pt x="22" y="5"/>
                </a:cubicBezTo>
                <a:cubicBezTo>
                  <a:pt x="19" y="2"/>
                  <a:pt x="16" y="0"/>
                  <a:pt x="12" y="0"/>
                </a:cubicBezTo>
                <a:cubicBezTo>
                  <a:pt x="5" y="0"/>
                  <a:pt x="0" y="7"/>
                  <a:pt x="0" y="16"/>
                </a:cubicBezTo>
                <a:cubicBezTo>
                  <a:pt x="0" y="24"/>
                  <a:pt x="5" y="31"/>
                  <a:pt x="12" y="31"/>
                </a:cubicBezTo>
                <a:cubicBezTo>
                  <a:pt x="17" y="31"/>
                  <a:pt x="20" y="29"/>
                  <a:pt x="22" y="26"/>
                </a:cubicBezTo>
                <a:cubicBezTo>
                  <a:pt x="20" y="24"/>
                  <a:pt x="20" y="24"/>
                  <a:pt x="20" y="24"/>
                </a:cubicBezTo>
                <a:cubicBezTo>
                  <a:pt x="18" y="27"/>
                  <a:pt x="16"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50"/>
          <p:cNvSpPr/>
          <p:nvPr userDrawn="1"/>
        </p:nvSpPr>
        <p:spPr bwMode="auto">
          <a:xfrm>
            <a:off x="8029575" y="892175"/>
            <a:ext cx="69850" cy="95250"/>
          </a:xfrm>
          <a:custGeom>
            <a:avLst/>
            <a:gdLst>
              <a:gd name="T0" fmla="*/ 2147483647 w 44"/>
              <a:gd name="T1" fmla="*/ 2147483647 h 60"/>
              <a:gd name="T2" fmla="*/ 2147483647 w 44"/>
              <a:gd name="T3" fmla="*/ 2147483647 h 60"/>
              <a:gd name="T4" fmla="*/ 2147483647 w 44"/>
              <a:gd name="T5" fmla="*/ 0 h 60"/>
              <a:gd name="T6" fmla="*/ 0 w 44"/>
              <a:gd name="T7" fmla="*/ 0 h 60"/>
              <a:gd name="T8" fmla="*/ 0 w 44"/>
              <a:gd name="T9" fmla="*/ 2147483647 h 60"/>
              <a:gd name="T10" fmla="*/ 2147483647 w 44"/>
              <a:gd name="T11" fmla="*/ 2147483647 h 60"/>
              <a:gd name="T12" fmla="*/ 2147483647 w 44"/>
              <a:gd name="T13" fmla="*/ 2147483647 h 60"/>
              <a:gd name="T14" fmla="*/ 2147483647 w 44"/>
              <a:gd name="T15" fmla="*/ 2147483647 h 60"/>
              <a:gd name="T16" fmla="*/ 2147483647 w 44"/>
              <a:gd name="T17" fmla="*/ 2147483647 h 60"/>
              <a:gd name="T18" fmla="*/ 2147483647 w 44"/>
              <a:gd name="T19" fmla="*/ 2147483647 h 60"/>
              <a:gd name="T20" fmla="*/ 2147483647 w 44"/>
              <a:gd name="T21" fmla="*/ 0 h 60"/>
              <a:gd name="T22" fmla="*/ 2147483647 w 44"/>
              <a:gd name="T23" fmla="*/ 0 h 60"/>
              <a:gd name="T24" fmla="*/ 2147483647 w 44"/>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60">
                <a:moveTo>
                  <a:pt x="38" y="24"/>
                </a:moveTo>
                <a:lnTo>
                  <a:pt x="8" y="24"/>
                </a:lnTo>
                <a:lnTo>
                  <a:pt x="8" y="0"/>
                </a:lnTo>
                <a:lnTo>
                  <a:pt x="0" y="0"/>
                </a:lnTo>
                <a:lnTo>
                  <a:pt x="0" y="60"/>
                </a:lnTo>
                <a:lnTo>
                  <a:pt x="8" y="60"/>
                </a:lnTo>
                <a:lnTo>
                  <a:pt x="8" y="30"/>
                </a:lnTo>
                <a:lnTo>
                  <a:pt x="38" y="30"/>
                </a:lnTo>
                <a:lnTo>
                  <a:pt x="38" y="60"/>
                </a:lnTo>
                <a:lnTo>
                  <a:pt x="44" y="60"/>
                </a:lnTo>
                <a:lnTo>
                  <a:pt x="44" y="0"/>
                </a:lnTo>
                <a:lnTo>
                  <a:pt x="38" y="0"/>
                </a:lnTo>
                <a:lnTo>
                  <a:pt x="38"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51"/>
          <p:cNvSpPr>
            <a:spLocks noEditPoints="1"/>
          </p:cNvSpPr>
          <p:nvPr userDrawn="1"/>
        </p:nvSpPr>
        <p:spPr bwMode="auto">
          <a:xfrm>
            <a:off x="8131175"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8"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52"/>
          <p:cNvSpPr>
            <a:spLocks noEditPoints="1"/>
          </p:cNvSpPr>
          <p:nvPr userDrawn="1"/>
        </p:nvSpPr>
        <p:spPr bwMode="auto">
          <a:xfrm>
            <a:off x="8235950"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7"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53"/>
          <p:cNvSpPr/>
          <p:nvPr userDrawn="1"/>
        </p:nvSpPr>
        <p:spPr bwMode="auto">
          <a:xfrm>
            <a:off x="8347075" y="892175"/>
            <a:ext cx="58738" cy="95250"/>
          </a:xfrm>
          <a:custGeom>
            <a:avLst/>
            <a:gdLst>
              <a:gd name="T0" fmla="*/ 2147483647 w 37"/>
              <a:gd name="T1" fmla="*/ 0 h 60"/>
              <a:gd name="T2" fmla="*/ 0 w 37"/>
              <a:gd name="T3" fmla="*/ 0 h 60"/>
              <a:gd name="T4" fmla="*/ 0 w 37"/>
              <a:gd name="T5" fmla="*/ 2147483647 h 60"/>
              <a:gd name="T6" fmla="*/ 2147483647 w 37"/>
              <a:gd name="T7" fmla="*/ 2147483647 h 60"/>
              <a:gd name="T8" fmla="*/ 2147483647 w 37"/>
              <a:gd name="T9" fmla="*/ 2147483647 h 60"/>
              <a:gd name="T10" fmla="*/ 2147483647 w 37"/>
              <a:gd name="T11" fmla="*/ 2147483647 h 60"/>
              <a:gd name="T12" fmla="*/ 2147483647 w 37"/>
              <a:gd name="T13" fmla="*/ 0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 h="60">
                <a:moveTo>
                  <a:pt x="6" y="0"/>
                </a:moveTo>
                <a:lnTo>
                  <a:pt x="0" y="0"/>
                </a:lnTo>
                <a:lnTo>
                  <a:pt x="0" y="60"/>
                </a:lnTo>
                <a:lnTo>
                  <a:pt x="37" y="60"/>
                </a:lnTo>
                <a:lnTo>
                  <a:pt x="37" y="54"/>
                </a:lnTo>
                <a:lnTo>
                  <a:pt x="6" y="54"/>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54"/>
          <p:cNvSpPr/>
          <p:nvPr userDrawn="1"/>
        </p:nvSpPr>
        <p:spPr bwMode="auto">
          <a:xfrm>
            <a:off x="7753350" y="446088"/>
            <a:ext cx="130175" cy="303212"/>
          </a:xfrm>
          <a:custGeom>
            <a:avLst/>
            <a:gdLst>
              <a:gd name="T0" fmla="*/ 0 w 41"/>
              <a:gd name="T1" fmla="*/ 2147483647 h 95"/>
              <a:gd name="T2" fmla="*/ 2147483647 w 41"/>
              <a:gd name="T3" fmla="*/ 2147483647 h 95"/>
              <a:gd name="T4" fmla="*/ 0 w 41"/>
              <a:gd name="T5" fmla="*/ 0 h 95"/>
              <a:gd name="T6" fmla="*/ 2147483647 w 41"/>
              <a:gd name="T7" fmla="*/ 2147483647 h 95"/>
              <a:gd name="T8" fmla="*/ 0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0" y="95"/>
                </a:moveTo>
                <a:cubicBezTo>
                  <a:pt x="25" y="92"/>
                  <a:pt x="41" y="74"/>
                  <a:pt x="41" y="47"/>
                </a:cubicBezTo>
                <a:cubicBezTo>
                  <a:pt x="41" y="21"/>
                  <a:pt x="25" y="2"/>
                  <a:pt x="0" y="0"/>
                </a:cubicBezTo>
                <a:cubicBezTo>
                  <a:pt x="15" y="13"/>
                  <a:pt x="17" y="39"/>
                  <a:pt x="17" y="47"/>
                </a:cubicBezTo>
                <a:cubicBezTo>
                  <a:pt x="17" y="55"/>
                  <a:pt x="15" y="82"/>
                  <a:pt x="0" y="95"/>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55"/>
          <p:cNvSpPr/>
          <p:nvPr userDrawn="1"/>
        </p:nvSpPr>
        <p:spPr bwMode="auto">
          <a:xfrm>
            <a:off x="7210425" y="452438"/>
            <a:ext cx="241300" cy="290512"/>
          </a:xfrm>
          <a:custGeom>
            <a:avLst/>
            <a:gdLst>
              <a:gd name="T0" fmla="*/ 2147483647 w 76"/>
              <a:gd name="T1" fmla="*/ 2147483647 h 91"/>
              <a:gd name="T2" fmla="*/ 2147483647 w 76"/>
              <a:gd name="T3" fmla="*/ 2147483647 h 91"/>
              <a:gd name="T4" fmla="*/ 2147483647 w 76"/>
              <a:gd name="T5" fmla="*/ 2147483647 h 91"/>
              <a:gd name="T6" fmla="*/ 2147483647 w 76"/>
              <a:gd name="T7" fmla="*/ 2147483647 h 91"/>
              <a:gd name="T8" fmla="*/ 2147483647 w 76"/>
              <a:gd name="T9" fmla="*/ 2147483647 h 91"/>
              <a:gd name="T10" fmla="*/ 2147483647 w 76"/>
              <a:gd name="T11" fmla="*/ 2147483647 h 91"/>
              <a:gd name="T12" fmla="*/ 2147483647 w 76"/>
              <a:gd name="T13" fmla="*/ 2147483647 h 91"/>
              <a:gd name="T14" fmla="*/ 2147483647 w 76"/>
              <a:gd name="T15" fmla="*/ 2147483647 h 91"/>
              <a:gd name="T16" fmla="*/ 2147483647 w 76"/>
              <a:gd name="T17" fmla="*/ 2147483647 h 91"/>
              <a:gd name="T18" fmla="*/ 2147483647 w 76"/>
              <a:gd name="T19" fmla="*/ 2147483647 h 91"/>
              <a:gd name="T20" fmla="*/ 2147483647 w 76"/>
              <a:gd name="T21" fmla="*/ 2147483647 h 91"/>
              <a:gd name="T22" fmla="*/ 2147483647 w 76"/>
              <a:gd name="T23" fmla="*/ 2147483647 h 91"/>
              <a:gd name="T24" fmla="*/ 2147483647 w 76"/>
              <a:gd name="T25" fmla="*/ 2147483647 h 91"/>
              <a:gd name="T26" fmla="*/ 2147483647 w 76"/>
              <a:gd name="T27" fmla="*/ 2147483647 h 91"/>
              <a:gd name="T28" fmla="*/ 2147483647 w 76"/>
              <a:gd name="T29" fmla="*/ 2147483647 h 91"/>
              <a:gd name="T30" fmla="*/ 2147483647 w 76"/>
              <a:gd name="T31" fmla="*/ 0 h 91"/>
              <a:gd name="T32" fmla="*/ 0 w 76"/>
              <a:gd name="T33" fmla="*/ 0 h 91"/>
              <a:gd name="T34" fmla="*/ 0 w 76"/>
              <a:gd name="T35" fmla="*/ 2147483647 h 91"/>
              <a:gd name="T36" fmla="*/ 2147483647 w 76"/>
              <a:gd name="T37" fmla="*/ 2147483647 h 91"/>
              <a:gd name="T38" fmla="*/ 2147483647 w 76"/>
              <a:gd name="T39" fmla="*/ 2147483647 h 91"/>
              <a:gd name="T40" fmla="*/ 2147483647 w 76"/>
              <a:gd name="T41" fmla="*/ 2147483647 h 91"/>
              <a:gd name="T42" fmla="*/ 2147483647 w 76"/>
              <a:gd name="T43" fmla="*/ 2147483647 h 91"/>
              <a:gd name="T44" fmla="*/ 0 w 76"/>
              <a:gd name="T45" fmla="*/ 2147483647 h 91"/>
              <a:gd name="T46" fmla="*/ 0 w 76"/>
              <a:gd name="T47" fmla="*/ 2147483647 h 91"/>
              <a:gd name="T48" fmla="*/ 2147483647 w 76"/>
              <a:gd name="T49" fmla="*/ 2147483647 h 91"/>
              <a:gd name="T50" fmla="*/ 2147483647 w 76"/>
              <a:gd name="T51" fmla="*/ 2147483647 h 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6" h="91">
                <a:moveTo>
                  <a:pt x="75" y="91"/>
                </a:moveTo>
                <a:cubicBezTo>
                  <a:pt x="76" y="67"/>
                  <a:pt x="76" y="67"/>
                  <a:pt x="76" y="67"/>
                </a:cubicBezTo>
                <a:cubicBezTo>
                  <a:pt x="72" y="67"/>
                  <a:pt x="72" y="67"/>
                  <a:pt x="72" y="67"/>
                </a:cubicBezTo>
                <a:cubicBezTo>
                  <a:pt x="69" y="78"/>
                  <a:pt x="59" y="87"/>
                  <a:pt x="44" y="87"/>
                </a:cubicBezTo>
                <a:cubicBezTo>
                  <a:pt x="29" y="87"/>
                  <a:pt x="29" y="87"/>
                  <a:pt x="29" y="87"/>
                </a:cubicBezTo>
                <a:cubicBezTo>
                  <a:pt x="29" y="87"/>
                  <a:pt x="29" y="81"/>
                  <a:pt x="29" y="78"/>
                </a:cubicBezTo>
                <a:cubicBezTo>
                  <a:pt x="29" y="75"/>
                  <a:pt x="29" y="49"/>
                  <a:pt x="29" y="46"/>
                </a:cubicBezTo>
                <a:cubicBezTo>
                  <a:pt x="60" y="46"/>
                  <a:pt x="60" y="46"/>
                  <a:pt x="60" y="46"/>
                </a:cubicBezTo>
                <a:cubicBezTo>
                  <a:pt x="60" y="40"/>
                  <a:pt x="60" y="40"/>
                  <a:pt x="60" y="40"/>
                </a:cubicBezTo>
                <a:cubicBezTo>
                  <a:pt x="29" y="40"/>
                  <a:pt x="29" y="40"/>
                  <a:pt x="29" y="40"/>
                </a:cubicBezTo>
                <a:cubicBezTo>
                  <a:pt x="29" y="15"/>
                  <a:pt x="29" y="15"/>
                  <a:pt x="29" y="15"/>
                </a:cubicBezTo>
                <a:cubicBezTo>
                  <a:pt x="29" y="11"/>
                  <a:pt x="29" y="4"/>
                  <a:pt x="29" y="4"/>
                </a:cubicBezTo>
                <a:cubicBezTo>
                  <a:pt x="44" y="4"/>
                  <a:pt x="44" y="4"/>
                  <a:pt x="44" y="4"/>
                </a:cubicBezTo>
                <a:cubicBezTo>
                  <a:pt x="61" y="4"/>
                  <a:pt x="68" y="14"/>
                  <a:pt x="70" y="23"/>
                </a:cubicBezTo>
                <a:cubicBezTo>
                  <a:pt x="73" y="23"/>
                  <a:pt x="73" y="23"/>
                  <a:pt x="73" y="23"/>
                </a:cubicBezTo>
                <a:cubicBezTo>
                  <a:pt x="73" y="0"/>
                  <a:pt x="73" y="0"/>
                  <a:pt x="73" y="0"/>
                </a:cubicBezTo>
                <a:cubicBezTo>
                  <a:pt x="0" y="0"/>
                  <a:pt x="0" y="0"/>
                  <a:pt x="0" y="0"/>
                </a:cubicBezTo>
                <a:cubicBezTo>
                  <a:pt x="0" y="2"/>
                  <a:pt x="0" y="2"/>
                  <a:pt x="0" y="2"/>
                </a:cubicBezTo>
                <a:cubicBezTo>
                  <a:pt x="9" y="6"/>
                  <a:pt x="9" y="6"/>
                  <a:pt x="9" y="6"/>
                </a:cubicBezTo>
                <a:cubicBezTo>
                  <a:pt x="9" y="6"/>
                  <a:pt x="9" y="11"/>
                  <a:pt x="9" y="15"/>
                </a:cubicBezTo>
                <a:cubicBezTo>
                  <a:pt x="9" y="76"/>
                  <a:pt x="9" y="76"/>
                  <a:pt x="9" y="76"/>
                </a:cubicBezTo>
                <a:cubicBezTo>
                  <a:pt x="9" y="79"/>
                  <a:pt x="9" y="85"/>
                  <a:pt x="9" y="85"/>
                </a:cubicBezTo>
                <a:cubicBezTo>
                  <a:pt x="0" y="88"/>
                  <a:pt x="0" y="88"/>
                  <a:pt x="0" y="88"/>
                </a:cubicBezTo>
                <a:cubicBezTo>
                  <a:pt x="0" y="91"/>
                  <a:pt x="0" y="91"/>
                  <a:pt x="0" y="91"/>
                </a:cubicBezTo>
                <a:cubicBezTo>
                  <a:pt x="43" y="91"/>
                  <a:pt x="43" y="91"/>
                  <a:pt x="43" y="91"/>
                </a:cubicBezTo>
                <a:lnTo>
                  <a:pt x="75" y="91"/>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56"/>
          <p:cNvSpPr/>
          <p:nvPr userDrawn="1"/>
        </p:nvSpPr>
        <p:spPr bwMode="auto">
          <a:xfrm>
            <a:off x="6831013" y="452438"/>
            <a:ext cx="293687" cy="290512"/>
          </a:xfrm>
          <a:custGeom>
            <a:avLst/>
            <a:gdLst>
              <a:gd name="T0" fmla="*/ 2147483647 w 92"/>
              <a:gd name="T1" fmla="*/ 2147483647 h 91"/>
              <a:gd name="T2" fmla="*/ 2147483647 w 92"/>
              <a:gd name="T3" fmla="*/ 2147483647 h 91"/>
              <a:gd name="T4" fmla="*/ 2147483647 w 92"/>
              <a:gd name="T5" fmla="*/ 2147483647 h 91"/>
              <a:gd name="T6" fmla="*/ 2147483647 w 92"/>
              <a:gd name="T7" fmla="*/ 2147483647 h 91"/>
              <a:gd name="T8" fmla="*/ 2147483647 w 92"/>
              <a:gd name="T9" fmla="*/ 2147483647 h 91"/>
              <a:gd name="T10" fmla="*/ 2147483647 w 92"/>
              <a:gd name="T11" fmla="*/ 2147483647 h 91"/>
              <a:gd name="T12" fmla="*/ 2147483647 w 92"/>
              <a:gd name="T13" fmla="*/ 2147483647 h 91"/>
              <a:gd name="T14" fmla="*/ 2147483647 w 92"/>
              <a:gd name="T15" fmla="*/ 2147483647 h 91"/>
              <a:gd name="T16" fmla="*/ 2147483647 w 92"/>
              <a:gd name="T17" fmla="*/ 2147483647 h 91"/>
              <a:gd name="T18" fmla="*/ 2147483647 w 92"/>
              <a:gd name="T19" fmla="*/ 2147483647 h 91"/>
              <a:gd name="T20" fmla="*/ 2147483647 w 92"/>
              <a:gd name="T21" fmla="*/ 2147483647 h 91"/>
              <a:gd name="T22" fmla="*/ 2147483647 w 92"/>
              <a:gd name="T23" fmla="*/ 2147483647 h 91"/>
              <a:gd name="T24" fmla="*/ 2147483647 w 92"/>
              <a:gd name="T25" fmla="*/ 2147483647 h 91"/>
              <a:gd name="T26" fmla="*/ 2147483647 w 92"/>
              <a:gd name="T27" fmla="*/ 2147483647 h 91"/>
              <a:gd name="T28" fmla="*/ 2147483647 w 92"/>
              <a:gd name="T29" fmla="*/ 0 h 91"/>
              <a:gd name="T30" fmla="*/ 2147483647 w 92"/>
              <a:gd name="T31" fmla="*/ 0 h 91"/>
              <a:gd name="T32" fmla="*/ 2147483647 w 92"/>
              <a:gd name="T33" fmla="*/ 2147483647 h 91"/>
              <a:gd name="T34" fmla="*/ 2147483647 w 92"/>
              <a:gd name="T35" fmla="*/ 2147483647 h 91"/>
              <a:gd name="T36" fmla="*/ 2147483647 w 92"/>
              <a:gd name="T37" fmla="*/ 2147483647 h 91"/>
              <a:gd name="T38" fmla="*/ 2147483647 w 92"/>
              <a:gd name="T39" fmla="*/ 2147483647 h 91"/>
              <a:gd name="T40" fmla="*/ 2147483647 w 92"/>
              <a:gd name="T41" fmla="*/ 2147483647 h 91"/>
              <a:gd name="T42" fmla="*/ 2147483647 w 92"/>
              <a:gd name="T43" fmla="*/ 0 h 91"/>
              <a:gd name="T44" fmla="*/ 0 w 92"/>
              <a:gd name="T45" fmla="*/ 0 h 91"/>
              <a:gd name="T46" fmla="*/ 0 w 92"/>
              <a:gd name="T47" fmla="*/ 2147483647 h 91"/>
              <a:gd name="T48" fmla="*/ 2147483647 w 92"/>
              <a:gd name="T49" fmla="*/ 2147483647 h 91"/>
              <a:gd name="T50" fmla="*/ 2147483647 w 92"/>
              <a:gd name="T51" fmla="*/ 2147483647 h 91"/>
              <a:gd name="T52" fmla="*/ 2147483647 w 92"/>
              <a:gd name="T53" fmla="*/ 2147483647 h 91"/>
              <a:gd name="T54" fmla="*/ 2147483647 w 92"/>
              <a:gd name="T55" fmla="*/ 2147483647 h 91"/>
              <a:gd name="T56" fmla="*/ 2147483647 w 92"/>
              <a:gd name="T57" fmla="*/ 2147483647 h 91"/>
              <a:gd name="T58" fmla="*/ 2147483647 w 92"/>
              <a:gd name="T59" fmla="*/ 2147483647 h 91"/>
              <a:gd name="T60" fmla="*/ 0 w 92"/>
              <a:gd name="T61" fmla="*/ 2147483647 h 91"/>
              <a:gd name="T62" fmla="*/ 0 w 92"/>
              <a:gd name="T63" fmla="*/ 2147483647 h 91"/>
              <a:gd name="T64" fmla="*/ 2147483647 w 92"/>
              <a:gd name="T65" fmla="*/ 2147483647 h 91"/>
              <a:gd name="T66" fmla="*/ 2147483647 w 92"/>
              <a:gd name="T67" fmla="*/ 2147483647 h 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2" h="91">
                <a:moveTo>
                  <a:pt x="22" y="88"/>
                </a:moveTo>
                <a:cubicBezTo>
                  <a:pt x="13" y="85"/>
                  <a:pt x="13" y="85"/>
                  <a:pt x="13" y="85"/>
                </a:cubicBezTo>
                <a:cubicBezTo>
                  <a:pt x="13" y="85"/>
                  <a:pt x="13" y="85"/>
                  <a:pt x="13" y="85"/>
                </a:cubicBezTo>
                <a:cubicBezTo>
                  <a:pt x="13" y="85"/>
                  <a:pt x="13" y="79"/>
                  <a:pt x="13" y="76"/>
                </a:cubicBezTo>
                <a:cubicBezTo>
                  <a:pt x="13" y="18"/>
                  <a:pt x="13" y="18"/>
                  <a:pt x="13" y="18"/>
                </a:cubicBezTo>
                <a:cubicBezTo>
                  <a:pt x="13" y="15"/>
                  <a:pt x="13" y="10"/>
                  <a:pt x="13" y="8"/>
                </a:cubicBezTo>
                <a:cubicBezTo>
                  <a:pt x="78" y="91"/>
                  <a:pt x="78" y="91"/>
                  <a:pt x="78" y="91"/>
                </a:cubicBezTo>
                <a:cubicBezTo>
                  <a:pt x="83" y="91"/>
                  <a:pt x="83" y="91"/>
                  <a:pt x="83" y="91"/>
                </a:cubicBezTo>
                <a:cubicBezTo>
                  <a:pt x="84" y="91"/>
                  <a:pt x="84" y="91"/>
                  <a:pt x="84" y="91"/>
                </a:cubicBezTo>
                <a:cubicBezTo>
                  <a:pt x="84" y="91"/>
                  <a:pt x="84" y="91"/>
                  <a:pt x="84" y="91"/>
                </a:cubicBezTo>
                <a:cubicBezTo>
                  <a:pt x="84" y="15"/>
                  <a:pt x="84" y="15"/>
                  <a:pt x="84" y="15"/>
                </a:cubicBezTo>
                <a:cubicBezTo>
                  <a:pt x="84" y="11"/>
                  <a:pt x="84" y="6"/>
                  <a:pt x="84" y="6"/>
                </a:cubicBezTo>
                <a:cubicBezTo>
                  <a:pt x="84" y="6"/>
                  <a:pt x="84" y="6"/>
                  <a:pt x="84" y="6"/>
                </a:cubicBezTo>
                <a:cubicBezTo>
                  <a:pt x="92" y="2"/>
                  <a:pt x="92" y="2"/>
                  <a:pt x="92" y="2"/>
                </a:cubicBezTo>
                <a:cubicBezTo>
                  <a:pt x="92" y="0"/>
                  <a:pt x="92" y="0"/>
                  <a:pt x="92" y="0"/>
                </a:cubicBezTo>
                <a:cubicBezTo>
                  <a:pt x="71" y="0"/>
                  <a:pt x="71" y="0"/>
                  <a:pt x="71" y="0"/>
                </a:cubicBezTo>
                <a:cubicBezTo>
                  <a:pt x="71" y="2"/>
                  <a:pt x="71" y="2"/>
                  <a:pt x="71" y="2"/>
                </a:cubicBezTo>
                <a:cubicBezTo>
                  <a:pt x="78" y="5"/>
                  <a:pt x="78" y="5"/>
                  <a:pt x="78" y="5"/>
                </a:cubicBezTo>
                <a:cubicBezTo>
                  <a:pt x="78" y="6"/>
                  <a:pt x="78" y="6"/>
                  <a:pt x="78" y="6"/>
                </a:cubicBezTo>
                <a:cubicBezTo>
                  <a:pt x="78" y="6"/>
                  <a:pt x="79" y="11"/>
                  <a:pt x="79" y="15"/>
                </a:cubicBezTo>
                <a:cubicBezTo>
                  <a:pt x="79" y="59"/>
                  <a:pt x="79" y="59"/>
                  <a:pt x="79" y="59"/>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8" y="12"/>
                  <a:pt x="8" y="15"/>
                </a:cubicBezTo>
                <a:cubicBezTo>
                  <a:pt x="8" y="76"/>
                  <a:pt x="8" y="76"/>
                  <a:pt x="8" y="76"/>
                </a:cubicBezTo>
                <a:cubicBezTo>
                  <a:pt x="8" y="79"/>
                  <a:pt x="8" y="85"/>
                  <a:pt x="8" y="85"/>
                </a:cubicBezTo>
                <a:cubicBezTo>
                  <a:pt x="8" y="85"/>
                  <a:pt x="8" y="85"/>
                  <a:pt x="8" y="85"/>
                </a:cubicBezTo>
                <a:cubicBezTo>
                  <a:pt x="0" y="88"/>
                  <a:pt x="0" y="88"/>
                  <a:pt x="0" y="88"/>
                </a:cubicBezTo>
                <a:cubicBezTo>
                  <a:pt x="0" y="91"/>
                  <a:pt x="0" y="91"/>
                  <a:pt x="0" y="91"/>
                </a:cubicBezTo>
                <a:cubicBezTo>
                  <a:pt x="22" y="91"/>
                  <a:pt x="22" y="91"/>
                  <a:pt x="22" y="91"/>
                </a:cubicBezTo>
                <a:lnTo>
                  <a:pt x="22" y="88"/>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57"/>
          <p:cNvSpPr/>
          <p:nvPr userDrawn="1"/>
        </p:nvSpPr>
        <p:spPr bwMode="auto">
          <a:xfrm>
            <a:off x="7959725" y="452438"/>
            <a:ext cx="361950" cy="290512"/>
          </a:xfrm>
          <a:custGeom>
            <a:avLst/>
            <a:gdLst>
              <a:gd name="T0" fmla="*/ 2147483647 w 114"/>
              <a:gd name="T1" fmla="*/ 2147483647 h 91"/>
              <a:gd name="T2" fmla="*/ 2147483647 w 114"/>
              <a:gd name="T3" fmla="*/ 2147483647 h 91"/>
              <a:gd name="T4" fmla="*/ 2147483647 w 114"/>
              <a:gd name="T5" fmla="*/ 2147483647 h 91"/>
              <a:gd name="T6" fmla="*/ 2147483647 w 114"/>
              <a:gd name="T7" fmla="*/ 2147483647 h 91"/>
              <a:gd name="T8" fmla="*/ 2147483647 w 114"/>
              <a:gd name="T9" fmla="*/ 2147483647 h 91"/>
              <a:gd name="T10" fmla="*/ 2147483647 w 114"/>
              <a:gd name="T11" fmla="*/ 2147483647 h 91"/>
              <a:gd name="T12" fmla="*/ 2147483647 w 114"/>
              <a:gd name="T13" fmla="*/ 2147483647 h 91"/>
              <a:gd name="T14" fmla="*/ 2147483647 w 114"/>
              <a:gd name="T15" fmla="*/ 2147483647 h 91"/>
              <a:gd name="T16" fmla="*/ 2147483647 w 114"/>
              <a:gd name="T17" fmla="*/ 2147483647 h 91"/>
              <a:gd name="T18" fmla="*/ 2147483647 w 114"/>
              <a:gd name="T19" fmla="*/ 2147483647 h 91"/>
              <a:gd name="T20" fmla="*/ 2147483647 w 114"/>
              <a:gd name="T21" fmla="*/ 2147483647 h 91"/>
              <a:gd name="T22" fmla="*/ 2147483647 w 114"/>
              <a:gd name="T23" fmla="*/ 2147483647 h 91"/>
              <a:gd name="T24" fmla="*/ 2147483647 w 114"/>
              <a:gd name="T25" fmla="*/ 2147483647 h 91"/>
              <a:gd name="T26" fmla="*/ 2147483647 w 114"/>
              <a:gd name="T27" fmla="*/ 2147483647 h 91"/>
              <a:gd name="T28" fmla="*/ 2147483647 w 114"/>
              <a:gd name="T29" fmla="*/ 2147483647 h 91"/>
              <a:gd name="T30" fmla="*/ 2147483647 w 114"/>
              <a:gd name="T31" fmla="*/ 2147483647 h 91"/>
              <a:gd name="T32" fmla="*/ 2147483647 w 114"/>
              <a:gd name="T33" fmla="*/ 2147483647 h 91"/>
              <a:gd name="T34" fmla="*/ 2147483647 w 114"/>
              <a:gd name="T35" fmla="*/ 2147483647 h 91"/>
              <a:gd name="T36" fmla="*/ 2147483647 w 114"/>
              <a:gd name="T37" fmla="*/ 2147483647 h 91"/>
              <a:gd name="T38" fmla="*/ 2147483647 w 114"/>
              <a:gd name="T39" fmla="*/ 2147483647 h 91"/>
              <a:gd name="T40" fmla="*/ 2147483647 w 114"/>
              <a:gd name="T41" fmla="*/ 2147483647 h 91"/>
              <a:gd name="T42" fmla="*/ 2147483647 w 114"/>
              <a:gd name="T43" fmla="*/ 0 h 91"/>
              <a:gd name="T44" fmla="*/ 2147483647 w 114"/>
              <a:gd name="T45" fmla="*/ 0 h 91"/>
              <a:gd name="T46" fmla="*/ 2147483647 w 114"/>
              <a:gd name="T47" fmla="*/ 0 h 91"/>
              <a:gd name="T48" fmla="*/ 2147483647 w 114"/>
              <a:gd name="T49" fmla="*/ 2147483647 h 91"/>
              <a:gd name="T50" fmla="*/ 2147483647 w 114"/>
              <a:gd name="T51" fmla="*/ 0 h 91"/>
              <a:gd name="T52" fmla="*/ 0 w 114"/>
              <a:gd name="T53" fmla="*/ 0 h 91"/>
              <a:gd name="T54" fmla="*/ 0 w 114"/>
              <a:gd name="T55" fmla="*/ 2147483647 h 91"/>
              <a:gd name="T56" fmla="*/ 2147483647 w 114"/>
              <a:gd name="T57" fmla="*/ 2147483647 h 91"/>
              <a:gd name="T58" fmla="*/ 2147483647 w 114"/>
              <a:gd name="T59" fmla="*/ 2147483647 h 91"/>
              <a:gd name="T60" fmla="*/ 2147483647 w 114"/>
              <a:gd name="T61" fmla="*/ 2147483647 h 91"/>
              <a:gd name="T62" fmla="*/ 2147483647 w 114"/>
              <a:gd name="T63" fmla="*/ 2147483647 h 91"/>
              <a:gd name="T64" fmla="*/ 2147483647 w 114"/>
              <a:gd name="T65" fmla="*/ 2147483647 h 91"/>
              <a:gd name="T66" fmla="*/ 2147483647 w 114"/>
              <a:gd name="T67" fmla="*/ 2147483647 h 91"/>
              <a:gd name="T68" fmla="*/ 0 w 114"/>
              <a:gd name="T69" fmla="*/ 2147483647 h 91"/>
              <a:gd name="T70" fmla="*/ 0 w 114"/>
              <a:gd name="T71" fmla="*/ 2147483647 h 91"/>
              <a:gd name="T72" fmla="*/ 2147483647 w 114"/>
              <a:gd name="T73" fmla="*/ 2147483647 h 91"/>
              <a:gd name="T74" fmla="*/ 2147483647 w 114"/>
              <a:gd name="T75" fmla="*/ 2147483647 h 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4" h="91">
                <a:moveTo>
                  <a:pt x="24" y="88"/>
                </a:moveTo>
                <a:cubicBezTo>
                  <a:pt x="14" y="85"/>
                  <a:pt x="14" y="85"/>
                  <a:pt x="14" y="85"/>
                </a:cubicBezTo>
                <a:cubicBezTo>
                  <a:pt x="14" y="85"/>
                  <a:pt x="14" y="85"/>
                  <a:pt x="14" y="85"/>
                </a:cubicBezTo>
                <a:cubicBezTo>
                  <a:pt x="14" y="85"/>
                  <a:pt x="14" y="80"/>
                  <a:pt x="14" y="77"/>
                </a:cubicBezTo>
                <a:cubicBezTo>
                  <a:pt x="14" y="11"/>
                  <a:pt x="14" y="11"/>
                  <a:pt x="14" y="11"/>
                </a:cubicBezTo>
                <a:cubicBezTo>
                  <a:pt x="15" y="15"/>
                  <a:pt x="16" y="16"/>
                  <a:pt x="17" y="19"/>
                </a:cubicBezTo>
                <a:cubicBezTo>
                  <a:pt x="45" y="91"/>
                  <a:pt x="45" y="91"/>
                  <a:pt x="45" y="91"/>
                </a:cubicBezTo>
                <a:cubicBezTo>
                  <a:pt x="51" y="91"/>
                  <a:pt x="51" y="91"/>
                  <a:pt x="51" y="91"/>
                </a:cubicBezTo>
                <a:cubicBezTo>
                  <a:pt x="52" y="91"/>
                  <a:pt x="52" y="91"/>
                  <a:pt x="52" y="91"/>
                </a:cubicBezTo>
                <a:cubicBezTo>
                  <a:pt x="85" y="11"/>
                  <a:pt x="85" y="11"/>
                  <a:pt x="85" y="11"/>
                </a:cubicBezTo>
                <a:cubicBezTo>
                  <a:pt x="85" y="77"/>
                  <a:pt x="85" y="77"/>
                  <a:pt x="85" y="77"/>
                </a:cubicBezTo>
                <a:cubicBezTo>
                  <a:pt x="85" y="79"/>
                  <a:pt x="84" y="85"/>
                  <a:pt x="84" y="85"/>
                </a:cubicBezTo>
                <a:cubicBezTo>
                  <a:pt x="75" y="88"/>
                  <a:pt x="75" y="88"/>
                  <a:pt x="75" y="88"/>
                </a:cubicBezTo>
                <a:cubicBezTo>
                  <a:pt x="75" y="91"/>
                  <a:pt x="75" y="91"/>
                  <a:pt x="75" y="91"/>
                </a:cubicBezTo>
                <a:cubicBezTo>
                  <a:pt x="114" y="91"/>
                  <a:pt x="114" y="91"/>
                  <a:pt x="114" y="91"/>
                </a:cubicBezTo>
                <a:cubicBezTo>
                  <a:pt x="114" y="88"/>
                  <a:pt x="114" y="88"/>
                  <a:pt x="114" y="88"/>
                </a:cubicBezTo>
                <a:cubicBezTo>
                  <a:pt x="105" y="85"/>
                  <a:pt x="105" y="85"/>
                  <a:pt x="105" y="85"/>
                </a:cubicBezTo>
                <a:cubicBezTo>
                  <a:pt x="105" y="85"/>
                  <a:pt x="105" y="80"/>
                  <a:pt x="105" y="77"/>
                </a:cubicBezTo>
                <a:cubicBezTo>
                  <a:pt x="105" y="15"/>
                  <a:pt x="105" y="15"/>
                  <a:pt x="105" y="15"/>
                </a:cubicBezTo>
                <a:cubicBezTo>
                  <a:pt x="105" y="11"/>
                  <a:pt x="105" y="6"/>
                  <a:pt x="105" y="6"/>
                </a:cubicBezTo>
                <a:cubicBezTo>
                  <a:pt x="114" y="2"/>
                  <a:pt x="114" y="2"/>
                  <a:pt x="114" y="2"/>
                </a:cubicBezTo>
                <a:cubicBezTo>
                  <a:pt x="114" y="0"/>
                  <a:pt x="114" y="0"/>
                  <a:pt x="114" y="0"/>
                </a:cubicBezTo>
                <a:cubicBezTo>
                  <a:pt x="84" y="0"/>
                  <a:pt x="84" y="0"/>
                  <a:pt x="84" y="0"/>
                </a:cubicBezTo>
                <a:cubicBezTo>
                  <a:pt x="84" y="0"/>
                  <a:pt x="84" y="0"/>
                  <a:pt x="84" y="0"/>
                </a:cubicBezTo>
                <a:cubicBezTo>
                  <a:pt x="57" y="65"/>
                  <a:pt x="57" y="65"/>
                  <a:pt x="57" y="65"/>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9" y="12"/>
                  <a:pt x="9" y="15"/>
                </a:cubicBezTo>
                <a:cubicBezTo>
                  <a:pt x="9" y="77"/>
                  <a:pt x="9" y="77"/>
                  <a:pt x="9" y="77"/>
                </a:cubicBezTo>
                <a:cubicBezTo>
                  <a:pt x="9" y="79"/>
                  <a:pt x="8" y="85"/>
                  <a:pt x="8" y="85"/>
                </a:cubicBezTo>
                <a:cubicBezTo>
                  <a:pt x="8" y="85"/>
                  <a:pt x="8" y="85"/>
                  <a:pt x="8" y="85"/>
                </a:cubicBezTo>
                <a:cubicBezTo>
                  <a:pt x="0" y="88"/>
                  <a:pt x="0" y="88"/>
                  <a:pt x="0" y="88"/>
                </a:cubicBezTo>
                <a:cubicBezTo>
                  <a:pt x="0" y="91"/>
                  <a:pt x="0" y="91"/>
                  <a:pt x="0" y="91"/>
                </a:cubicBezTo>
                <a:cubicBezTo>
                  <a:pt x="24" y="91"/>
                  <a:pt x="24" y="91"/>
                  <a:pt x="24" y="91"/>
                </a:cubicBezTo>
                <a:lnTo>
                  <a:pt x="24" y="88"/>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58"/>
          <p:cNvSpPr/>
          <p:nvPr userDrawn="1"/>
        </p:nvSpPr>
        <p:spPr bwMode="auto">
          <a:xfrm>
            <a:off x="7537450" y="446088"/>
            <a:ext cx="130175" cy="303212"/>
          </a:xfrm>
          <a:custGeom>
            <a:avLst/>
            <a:gdLst>
              <a:gd name="T0" fmla="*/ 2147483647 w 41"/>
              <a:gd name="T1" fmla="*/ 2147483647 h 95"/>
              <a:gd name="T2" fmla="*/ 2147483647 w 41"/>
              <a:gd name="T3" fmla="*/ 2147483647 h 95"/>
              <a:gd name="T4" fmla="*/ 2147483647 w 41"/>
              <a:gd name="T5" fmla="*/ 0 h 95"/>
              <a:gd name="T6" fmla="*/ 0 w 41"/>
              <a:gd name="T7" fmla="*/ 2147483647 h 95"/>
              <a:gd name="T8" fmla="*/ 2147483647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41" y="95"/>
                </a:moveTo>
                <a:cubicBezTo>
                  <a:pt x="25" y="82"/>
                  <a:pt x="23" y="55"/>
                  <a:pt x="23" y="47"/>
                </a:cubicBezTo>
                <a:cubicBezTo>
                  <a:pt x="23" y="39"/>
                  <a:pt x="25" y="13"/>
                  <a:pt x="41" y="0"/>
                </a:cubicBezTo>
                <a:cubicBezTo>
                  <a:pt x="16" y="2"/>
                  <a:pt x="0" y="21"/>
                  <a:pt x="0" y="47"/>
                </a:cubicBezTo>
                <a:cubicBezTo>
                  <a:pt x="0" y="74"/>
                  <a:pt x="16" y="92"/>
                  <a:pt x="41" y="95"/>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59"/>
          <p:cNvSpPr>
            <a:spLocks noEditPoints="1"/>
          </p:cNvSpPr>
          <p:nvPr userDrawn="1"/>
        </p:nvSpPr>
        <p:spPr bwMode="auto">
          <a:xfrm>
            <a:off x="8372475" y="452438"/>
            <a:ext cx="274638" cy="290512"/>
          </a:xfrm>
          <a:custGeom>
            <a:avLst/>
            <a:gdLst>
              <a:gd name="T0" fmla="*/ 2147483647 w 86"/>
              <a:gd name="T1" fmla="*/ 2147483647 h 91"/>
              <a:gd name="T2" fmla="*/ 2147483647 w 86"/>
              <a:gd name="T3" fmla="*/ 2147483647 h 91"/>
              <a:gd name="T4" fmla="*/ 2147483647 w 86"/>
              <a:gd name="T5" fmla="*/ 2147483647 h 91"/>
              <a:gd name="T6" fmla="*/ 2147483647 w 86"/>
              <a:gd name="T7" fmla="*/ 2147483647 h 91"/>
              <a:gd name="T8" fmla="*/ 2147483647 w 86"/>
              <a:gd name="T9" fmla="*/ 2147483647 h 91"/>
              <a:gd name="T10" fmla="*/ 2147483647 w 86"/>
              <a:gd name="T11" fmla="*/ 2147483647 h 91"/>
              <a:gd name="T12" fmla="*/ 2147483647 w 86"/>
              <a:gd name="T13" fmla="*/ 2147483647 h 91"/>
              <a:gd name="T14" fmla="*/ 2147483647 w 86"/>
              <a:gd name="T15" fmla="*/ 2147483647 h 91"/>
              <a:gd name="T16" fmla="*/ 2147483647 w 86"/>
              <a:gd name="T17" fmla="*/ 2147483647 h 91"/>
              <a:gd name="T18" fmla="*/ 2147483647 w 86"/>
              <a:gd name="T19" fmla="*/ 2147483647 h 91"/>
              <a:gd name="T20" fmla="*/ 2147483647 w 86"/>
              <a:gd name="T21" fmla="*/ 2147483647 h 91"/>
              <a:gd name="T22" fmla="*/ 2147483647 w 86"/>
              <a:gd name="T23" fmla="*/ 0 h 91"/>
              <a:gd name="T24" fmla="*/ 2147483647 w 86"/>
              <a:gd name="T25" fmla="*/ 0 h 91"/>
              <a:gd name="T26" fmla="*/ 2147483647 w 86"/>
              <a:gd name="T27" fmla="*/ 0 h 91"/>
              <a:gd name="T28" fmla="*/ 2147483647 w 86"/>
              <a:gd name="T29" fmla="*/ 2147483647 h 91"/>
              <a:gd name="T30" fmla="*/ 0 w 86"/>
              <a:gd name="T31" fmla="*/ 2147483647 h 91"/>
              <a:gd name="T32" fmla="*/ 0 w 86"/>
              <a:gd name="T33" fmla="*/ 2147483647 h 91"/>
              <a:gd name="T34" fmla="*/ 2147483647 w 86"/>
              <a:gd name="T35" fmla="*/ 2147483647 h 91"/>
              <a:gd name="T36" fmla="*/ 2147483647 w 86"/>
              <a:gd name="T37" fmla="*/ 2147483647 h 91"/>
              <a:gd name="T38" fmla="*/ 2147483647 w 86"/>
              <a:gd name="T39" fmla="*/ 2147483647 h 91"/>
              <a:gd name="T40" fmla="*/ 2147483647 w 86"/>
              <a:gd name="T41" fmla="*/ 2147483647 h 91"/>
              <a:gd name="T42" fmla="*/ 2147483647 w 86"/>
              <a:gd name="T43" fmla="*/ 2147483647 h 91"/>
              <a:gd name="T44" fmla="*/ 2147483647 w 86"/>
              <a:gd name="T45" fmla="*/ 2147483647 h 9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6" h="91">
                <a:moveTo>
                  <a:pt x="19" y="88"/>
                </a:moveTo>
                <a:cubicBezTo>
                  <a:pt x="13" y="85"/>
                  <a:pt x="13" y="85"/>
                  <a:pt x="13" y="85"/>
                </a:cubicBezTo>
                <a:cubicBezTo>
                  <a:pt x="13" y="85"/>
                  <a:pt x="13" y="85"/>
                  <a:pt x="13" y="85"/>
                </a:cubicBezTo>
                <a:cubicBezTo>
                  <a:pt x="13" y="85"/>
                  <a:pt x="16" y="75"/>
                  <a:pt x="21" y="64"/>
                </a:cubicBezTo>
                <a:cubicBezTo>
                  <a:pt x="49" y="64"/>
                  <a:pt x="49" y="64"/>
                  <a:pt x="49" y="64"/>
                </a:cubicBezTo>
                <a:cubicBezTo>
                  <a:pt x="56" y="85"/>
                  <a:pt x="56" y="85"/>
                  <a:pt x="56" y="85"/>
                </a:cubicBezTo>
                <a:cubicBezTo>
                  <a:pt x="49" y="88"/>
                  <a:pt x="49" y="88"/>
                  <a:pt x="49" y="88"/>
                </a:cubicBezTo>
                <a:cubicBezTo>
                  <a:pt x="49" y="91"/>
                  <a:pt x="49" y="91"/>
                  <a:pt x="49" y="91"/>
                </a:cubicBezTo>
                <a:cubicBezTo>
                  <a:pt x="86" y="91"/>
                  <a:pt x="86" y="91"/>
                  <a:pt x="86" y="91"/>
                </a:cubicBezTo>
                <a:cubicBezTo>
                  <a:pt x="86" y="88"/>
                  <a:pt x="86" y="88"/>
                  <a:pt x="86" y="88"/>
                </a:cubicBezTo>
                <a:cubicBezTo>
                  <a:pt x="79" y="85"/>
                  <a:pt x="79" y="85"/>
                  <a:pt x="79" y="85"/>
                </a:cubicBezTo>
                <a:cubicBezTo>
                  <a:pt x="45" y="0"/>
                  <a:pt x="45" y="0"/>
                  <a:pt x="45" y="0"/>
                </a:cubicBezTo>
                <a:cubicBezTo>
                  <a:pt x="40" y="0"/>
                  <a:pt x="40" y="0"/>
                  <a:pt x="40" y="0"/>
                </a:cubicBezTo>
                <a:cubicBezTo>
                  <a:pt x="39" y="0"/>
                  <a:pt x="39" y="0"/>
                  <a:pt x="39" y="0"/>
                </a:cubicBezTo>
                <a:cubicBezTo>
                  <a:pt x="7" y="85"/>
                  <a:pt x="7" y="85"/>
                  <a:pt x="7" y="85"/>
                </a:cubicBezTo>
                <a:cubicBezTo>
                  <a:pt x="0" y="88"/>
                  <a:pt x="0" y="88"/>
                  <a:pt x="0" y="88"/>
                </a:cubicBezTo>
                <a:cubicBezTo>
                  <a:pt x="0" y="91"/>
                  <a:pt x="0" y="91"/>
                  <a:pt x="0" y="91"/>
                </a:cubicBezTo>
                <a:cubicBezTo>
                  <a:pt x="19" y="91"/>
                  <a:pt x="19" y="91"/>
                  <a:pt x="19" y="91"/>
                </a:cubicBezTo>
                <a:lnTo>
                  <a:pt x="19" y="88"/>
                </a:lnTo>
                <a:close/>
                <a:moveTo>
                  <a:pt x="35" y="26"/>
                </a:moveTo>
                <a:cubicBezTo>
                  <a:pt x="47" y="59"/>
                  <a:pt x="47" y="59"/>
                  <a:pt x="47" y="59"/>
                </a:cubicBezTo>
                <a:cubicBezTo>
                  <a:pt x="23" y="59"/>
                  <a:pt x="23" y="59"/>
                  <a:pt x="23" y="59"/>
                </a:cubicBezTo>
                <a:cubicBezTo>
                  <a:pt x="28" y="45"/>
                  <a:pt x="34" y="29"/>
                  <a:pt x="35" y="26"/>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0" name="Freeform 8"/>
          <p:cNvSpPr/>
          <p:nvPr userDrawn="1"/>
        </p:nvSpPr>
        <p:spPr bwMode="auto">
          <a:xfrm>
            <a:off x="8643938" y="5046663"/>
            <a:ext cx="3175" cy="1587"/>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0" y="0"/>
                  <a:pt x="0" y="0"/>
                  <a:pt x="0" y="0"/>
                </a:cubicBezTo>
                <a:cubicBezTo>
                  <a:pt x="1"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Freeform 9"/>
          <p:cNvSpPr/>
          <p:nvPr userDrawn="1"/>
        </p:nvSpPr>
        <p:spPr bwMode="auto">
          <a:xfrm>
            <a:off x="8302625" y="1944688"/>
            <a:ext cx="96838" cy="31750"/>
          </a:xfrm>
          <a:custGeom>
            <a:avLst/>
            <a:gdLst>
              <a:gd name="T0" fmla="*/ 2147483647 w 30"/>
              <a:gd name="T1" fmla="*/ 2147483647 h 10"/>
              <a:gd name="T2" fmla="*/ 2147483647 w 30"/>
              <a:gd name="T3" fmla="*/ 0 h 10"/>
              <a:gd name="T4" fmla="*/ 2147483647 w 30"/>
              <a:gd name="T5" fmla="*/ 2147483647 h 10"/>
              <a:gd name="T6" fmla="*/ 2147483647 w 30"/>
              <a:gd name="T7" fmla="*/ 2147483647 h 10"/>
              <a:gd name="T8" fmla="*/ 2147483647 w 30"/>
              <a:gd name="T9" fmla="*/ 2147483647 h 10"/>
              <a:gd name="T10" fmla="*/ 2147483647 w 30"/>
              <a:gd name="T11" fmla="*/ 2147483647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 h="10">
                <a:moveTo>
                  <a:pt x="30" y="3"/>
                </a:moveTo>
                <a:cubicBezTo>
                  <a:pt x="23" y="0"/>
                  <a:pt x="14" y="0"/>
                  <a:pt x="6" y="0"/>
                </a:cubicBezTo>
                <a:cubicBezTo>
                  <a:pt x="0" y="2"/>
                  <a:pt x="1" y="3"/>
                  <a:pt x="1" y="5"/>
                </a:cubicBezTo>
                <a:cubicBezTo>
                  <a:pt x="6" y="8"/>
                  <a:pt x="17" y="7"/>
                  <a:pt x="19" y="10"/>
                </a:cubicBezTo>
                <a:cubicBezTo>
                  <a:pt x="22" y="9"/>
                  <a:pt x="26" y="10"/>
                  <a:pt x="30" y="8"/>
                </a:cubicBezTo>
                <a:cubicBezTo>
                  <a:pt x="21" y="7"/>
                  <a:pt x="28" y="4"/>
                  <a:pt x="30" y="3"/>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Rectangle 40"/>
          <p:cNvSpPr>
            <a:spLocks noChangeArrowheads="1"/>
          </p:cNvSpPr>
          <p:nvPr userDrawn="1"/>
        </p:nvSpPr>
        <p:spPr bwMode="auto">
          <a:xfrm>
            <a:off x="3519488" y="4043363"/>
            <a:ext cx="663575" cy="12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2" name="Title 1"/>
          <p:cNvSpPr>
            <a:spLocks noGrp="1"/>
          </p:cNvSpPr>
          <p:nvPr>
            <p:ph type="title"/>
          </p:nvPr>
        </p:nvSpPr>
        <p:spPr>
          <a:xfrm>
            <a:off x="3519854" y="2438399"/>
            <a:ext cx="4695092" cy="1000125"/>
          </a:xfrm>
          <a:prstGeom prst="rect">
            <a:avLst/>
          </a:prstGeom>
        </p:spPr>
        <p:txBody>
          <a:bodyPr tIns="0" bIns="0" rtlCol="0" anchor="b">
            <a:noAutofit/>
          </a:bodyPr>
          <a:lstStyle>
            <a:lvl1pPr algn="l">
              <a:defRPr kumimoji="0" lang="fr-FR" sz="33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defRPr>
            </a:lvl1pPr>
          </a:lstStyle>
          <a:p>
            <a:pPr lvl="0"/>
            <a:r>
              <a:rPr lang="zh-CN" altLang="en-US" smtClean="0"/>
              <a:t>单击此处编辑母版标题样式</a:t>
            </a:r>
            <a:endParaRPr lang="fr-FR" dirty="0"/>
          </a:p>
        </p:txBody>
      </p:sp>
      <p:sp>
        <p:nvSpPr>
          <p:cNvPr id="42" name="Text Placeholder 41"/>
          <p:cNvSpPr>
            <a:spLocks noGrp="1"/>
          </p:cNvSpPr>
          <p:nvPr>
            <p:ph type="body" sz="quarter" idx="10"/>
          </p:nvPr>
        </p:nvSpPr>
        <p:spPr>
          <a:xfrm>
            <a:off x="591013" y="2811782"/>
            <a:ext cx="1100798" cy="1767839"/>
          </a:xfrm>
        </p:spPr>
        <p:txBody>
          <a:bodyPr anchor="ctr"/>
          <a:lstStyle>
            <a:lvl1pPr algn="ctr">
              <a:defRPr sz="16300" b="0">
                <a:solidFill>
                  <a:schemeClr val="bg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75" name="Text Placeholder 69"/>
          <p:cNvSpPr>
            <a:spLocks noGrp="1"/>
          </p:cNvSpPr>
          <p:nvPr>
            <p:ph type="body" sz="quarter" idx="11"/>
          </p:nvPr>
        </p:nvSpPr>
        <p:spPr>
          <a:xfrm>
            <a:off x="3519854" y="3463925"/>
            <a:ext cx="4695092" cy="498475"/>
          </a:xfrm>
        </p:spPr>
        <p:txBody>
          <a:bodyPr/>
          <a:lstStyle>
            <a:lvl1pPr>
              <a:defRPr sz="2200" cap="all" baseline="0">
                <a:solidFill>
                  <a:srgbClr val="582E91"/>
                </a:solidFill>
                <a:latin typeface="+mj-lt"/>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
        <p:nvSpPr>
          <p:cNvPr id="76" name="Text Placeholder 69"/>
          <p:cNvSpPr>
            <a:spLocks noGrp="1"/>
          </p:cNvSpPr>
          <p:nvPr>
            <p:ph type="body" sz="quarter" idx="12"/>
          </p:nvPr>
        </p:nvSpPr>
        <p:spPr>
          <a:xfrm>
            <a:off x="3519854" y="4137025"/>
            <a:ext cx="4695092" cy="596900"/>
          </a:xfrm>
        </p:spPr>
        <p:txBody>
          <a:bodyPr/>
          <a:lstStyle>
            <a:lvl1pPr>
              <a:defRPr sz="1700" cap="none" baseline="0">
                <a:solidFill>
                  <a:schemeClr val="bg1"/>
                </a:solidFill>
                <a:latin typeface="Arial Black" panose="020B0A04020102020204" pitchFamily="34" charset="0"/>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Tree>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showMasterSp="0" userDrawn="1">
  <p:cSld name="Titre et texte 5">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606" name="think-cell Slide" r:id="rId3" imgW="12700" imgH="12700" progId="TCLayout.ActiveDocument.1">
                  <p:embed/>
                </p:oleObj>
              </mc:Choice>
              <mc:Fallback>
                <p:oleObj name="think-cell Slide" r:id="rId3" imgW="12700" imgH="12700" progId="TCLayout.ActiveDocument.1">
                  <p:embed/>
                  <p:pic>
                    <p:nvPicPr>
                      <p:cNvPr id="0" name="图片 833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A502222F-D25D-4747-8411-7A8C0EC847FE}"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5"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607" name="think-cell Slide" r:id="rId6" imgW="12700" imgH="12700" progId="TCLayout.ActiveDocument.1">
                  <p:embed/>
                </p:oleObj>
              </mc:Choice>
              <mc:Fallback>
                <p:oleObj name="think-cell Slide" r:id="rId6" imgW="12700" imgH="12700" progId="TCLayout.ActiveDocument.1">
                  <p:embed/>
                  <p:pic>
                    <p:nvPicPr>
                      <p:cNvPr id="0" name="图片 833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Text Placeholder 8"/>
          <p:cNvSpPr>
            <a:spLocks noGrp="1"/>
          </p:cNvSpPr>
          <p:nvPr>
            <p:ph type="body" sz="quarter" idx="12" hasCustomPrompt="1"/>
          </p:nvPr>
        </p:nvSpPr>
        <p:spPr>
          <a:xfrm>
            <a:off x="401637" y="1706137"/>
            <a:ext cx="8340725" cy="4650058"/>
          </a:xfrm>
        </p:spPr>
        <p:txBody>
          <a:bodyPr/>
          <a:lstStyle>
            <a:lvl3pPr>
              <a:buClr>
                <a:srgbClr val="A3968E"/>
              </a:buClr>
              <a:defRPr/>
            </a:lvl3pPr>
            <a:lvl4pPr>
              <a:buClr>
                <a:srgbClr val="A3968E"/>
              </a:buClr>
              <a:defRPr/>
            </a:lvl4pPr>
            <a:lvl5pPr>
              <a:buClr>
                <a:srgbClr val="A3968E"/>
              </a:buClr>
              <a:defRPr/>
            </a:lvl5p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0" name="Title 9"/>
          <p:cNvSpPr>
            <a:spLocks noGrp="1"/>
          </p:cNvSpPr>
          <p:nvPr>
            <p:ph type="title"/>
          </p:nvPr>
        </p:nvSpPr>
        <p:spPr>
          <a:xfrm>
            <a:off x="1127899" y="891241"/>
            <a:ext cx="7614463" cy="670506"/>
          </a:xfrm>
        </p:spPr>
        <p:txBody>
          <a:bodyPr/>
          <a:lstStyle>
            <a:lvl1pPr>
              <a:defRPr sz="2800">
                <a:solidFill>
                  <a:srgbClr val="A3968E"/>
                </a:solidFill>
              </a:defRPr>
            </a:lvl1pPr>
          </a:lstStyle>
          <a:p>
            <a:r>
              <a:rPr lang="fr-FR"/>
              <a:t>Modifiez le style du titre</a:t>
            </a:r>
            <a:endParaRPr lang="en-US" dirty="0"/>
          </a:p>
        </p:txBody>
      </p:sp>
      <p:sp>
        <p:nvSpPr>
          <p:cNvPr id="20" name="Text Placeholder 41"/>
          <p:cNvSpPr>
            <a:spLocks noGrp="1"/>
          </p:cNvSpPr>
          <p:nvPr>
            <p:ph type="body" sz="quarter" idx="14"/>
          </p:nvPr>
        </p:nvSpPr>
        <p:spPr>
          <a:xfrm>
            <a:off x="525407" y="891241"/>
            <a:ext cx="430986" cy="670506"/>
          </a:xfrm>
        </p:spPr>
        <p:txBody>
          <a:bodyPr anchor="ctr"/>
          <a:lstStyle>
            <a:lvl1pPr algn="ctr">
              <a:defRPr sz="4000" b="0">
                <a:solidFill>
                  <a:srgbClr val="582E9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showMasterSp="0" userDrawn="1">
  <p:cSld name="Titre et schema 5">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630" name="think-cell Slide" r:id="rId3" imgW="12700" imgH="12700" progId="TCLayout.ActiveDocument.1">
                  <p:embed/>
                </p:oleObj>
              </mc:Choice>
              <mc:Fallback>
                <p:oleObj name="think-cell Slide" r:id="rId3" imgW="12700" imgH="12700" progId="TCLayout.ActiveDocument.1">
                  <p:embed/>
                  <p:pic>
                    <p:nvPicPr>
                      <p:cNvPr id="0" name="图片 935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9DECDC0D-167B-40AA-943A-A8DC1A021216}"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5"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631" name="think-cell Slide" r:id="rId6" imgW="12700" imgH="12700" progId="TCLayout.ActiveDocument.1">
                  <p:embed/>
                </p:oleObj>
              </mc:Choice>
              <mc:Fallback>
                <p:oleObj name="think-cell Slide" r:id="rId6" imgW="12700" imgH="12700" progId="TCLayout.ActiveDocument.1">
                  <p:embed/>
                  <p:pic>
                    <p:nvPicPr>
                      <p:cNvPr id="0" name="图片 936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Title 9"/>
          <p:cNvSpPr>
            <a:spLocks noGrp="1"/>
          </p:cNvSpPr>
          <p:nvPr>
            <p:ph type="title"/>
          </p:nvPr>
        </p:nvSpPr>
        <p:spPr>
          <a:xfrm>
            <a:off x="1127899" y="891241"/>
            <a:ext cx="7614463" cy="670506"/>
          </a:xfrm>
        </p:spPr>
        <p:txBody>
          <a:bodyPr/>
          <a:lstStyle>
            <a:lvl1pPr>
              <a:defRPr sz="2800">
                <a:solidFill>
                  <a:srgbClr val="A3968E"/>
                </a:solidFill>
              </a:defRPr>
            </a:lvl1pPr>
          </a:lstStyle>
          <a:p>
            <a:r>
              <a:rPr lang="fr-FR"/>
              <a:t>Modifiez le style du titre</a:t>
            </a:r>
            <a:endParaRPr lang="en-US" dirty="0"/>
          </a:p>
        </p:txBody>
      </p:sp>
      <p:sp>
        <p:nvSpPr>
          <p:cNvPr id="11" name="Content Placeholder 11"/>
          <p:cNvSpPr>
            <a:spLocks noGrp="1"/>
          </p:cNvSpPr>
          <p:nvPr>
            <p:ph sz="quarter" idx="13" hasCustomPrompt="1"/>
          </p:nvPr>
        </p:nvSpPr>
        <p:spPr>
          <a:xfrm>
            <a:off x="401637" y="1706137"/>
            <a:ext cx="8340725" cy="4650058"/>
          </a:xfrm>
        </p:spPr>
        <p:txBody>
          <a:body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6" name="Text Placeholder 41"/>
          <p:cNvSpPr>
            <a:spLocks noGrp="1"/>
          </p:cNvSpPr>
          <p:nvPr>
            <p:ph type="body" sz="quarter" idx="14"/>
          </p:nvPr>
        </p:nvSpPr>
        <p:spPr>
          <a:xfrm>
            <a:off x="525407" y="891241"/>
            <a:ext cx="430986" cy="670506"/>
          </a:xfrm>
        </p:spPr>
        <p:txBody>
          <a:bodyPr anchor="ctr"/>
          <a:lstStyle>
            <a:lvl1pPr algn="ctr">
              <a:defRPr sz="4000" b="0">
                <a:solidFill>
                  <a:srgbClr val="582E9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showMasterSp="0" userDrawn="1">
  <p:cSld name="Partie 6">
    <p:spTree>
      <p:nvGrpSpPr>
        <p:cNvPr id="1" name=""/>
        <p:cNvGrpSpPr/>
        <p:nvPr/>
      </p:nvGrpSpPr>
      <p:grpSpPr>
        <a:xfrm>
          <a:off x="0" y="0"/>
          <a:ext cx="0" cy="0"/>
          <a:chOff x="0" y="0"/>
          <a:chExt cx="0" cy="0"/>
        </a:xfrm>
      </p:grpSpPr>
      <p:graphicFrame>
        <p:nvGraphicFramePr>
          <p:cNvPr id="6"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82340" name="think-cell Slide" r:id="rId3" imgW="12700" imgH="12700" progId="TCLayout.ActiveDocument.1">
                  <p:embed/>
                </p:oleObj>
              </mc:Choice>
              <mc:Fallback>
                <p:oleObj name="think-cell Slide" r:id="rId3" imgW="12700" imgH="12700" progId="TCLayout.ActiveDocument.1">
                  <p:embed/>
                  <p:pic>
                    <p:nvPicPr>
                      <p:cNvPr id="0" name="图片 2822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Freeform 7"/>
          <p:cNvSpPr>
            <a:spLocks noEditPoints="1"/>
          </p:cNvSpPr>
          <p:nvPr userDrawn="1"/>
        </p:nvSpPr>
        <p:spPr bwMode="auto">
          <a:xfrm>
            <a:off x="-4763" y="1944688"/>
            <a:ext cx="8778876" cy="3586162"/>
          </a:xfrm>
          <a:custGeom>
            <a:avLst/>
            <a:gdLst>
              <a:gd name="T0" fmla="*/ 2147483647 w 2762"/>
              <a:gd name="T1" fmla="*/ 2147483647 h 1128"/>
              <a:gd name="T2" fmla="*/ 2147483647 w 2762"/>
              <a:gd name="T3" fmla="*/ 2147483647 h 1128"/>
              <a:gd name="T4" fmla="*/ 2147483647 w 2762"/>
              <a:gd name="T5" fmla="*/ 2147483647 h 1128"/>
              <a:gd name="T6" fmla="*/ 2147483647 w 2762"/>
              <a:gd name="T7" fmla="*/ 2147483647 h 1128"/>
              <a:gd name="T8" fmla="*/ 2147483647 w 2762"/>
              <a:gd name="T9" fmla="*/ 2147483647 h 1128"/>
              <a:gd name="T10" fmla="*/ 2147483647 w 2762"/>
              <a:gd name="T11" fmla="*/ 2147483647 h 1128"/>
              <a:gd name="T12" fmla="*/ 2147483647 w 2762"/>
              <a:gd name="T13" fmla="*/ 2147483647 h 1128"/>
              <a:gd name="T14" fmla="*/ 2147483647 w 2762"/>
              <a:gd name="T15" fmla="*/ 2147483647 h 1128"/>
              <a:gd name="T16" fmla="*/ 2147483647 w 2762"/>
              <a:gd name="T17" fmla="*/ 2147483647 h 1128"/>
              <a:gd name="T18" fmla="*/ 2147483647 w 2762"/>
              <a:gd name="T19" fmla="*/ 2147483647 h 1128"/>
              <a:gd name="T20" fmla="*/ 2147483647 w 2762"/>
              <a:gd name="T21" fmla="*/ 2147483647 h 1128"/>
              <a:gd name="T22" fmla="*/ 2147483647 w 2762"/>
              <a:gd name="T23" fmla="*/ 2147483647 h 1128"/>
              <a:gd name="T24" fmla="*/ 2147483647 w 2762"/>
              <a:gd name="T25" fmla="*/ 2147483647 h 1128"/>
              <a:gd name="T26" fmla="*/ 2147483647 w 2762"/>
              <a:gd name="T27" fmla="*/ 2147483647 h 1128"/>
              <a:gd name="T28" fmla="*/ 2147483647 w 2762"/>
              <a:gd name="T29" fmla="*/ 2147483647 h 1128"/>
              <a:gd name="T30" fmla="*/ 2147483647 w 2762"/>
              <a:gd name="T31" fmla="*/ 2147483647 h 1128"/>
              <a:gd name="T32" fmla="*/ 2147483647 w 2762"/>
              <a:gd name="T33" fmla="*/ 2147483647 h 1128"/>
              <a:gd name="T34" fmla="*/ 2147483647 w 2762"/>
              <a:gd name="T35" fmla="*/ 2147483647 h 1128"/>
              <a:gd name="T36" fmla="*/ 2147483647 w 2762"/>
              <a:gd name="T37" fmla="*/ 2147483647 h 1128"/>
              <a:gd name="T38" fmla="*/ 2147483647 w 2762"/>
              <a:gd name="T39" fmla="*/ 2147483647 h 1128"/>
              <a:gd name="T40" fmla="*/ 2147483647 w 2762"/>
              <a:gd name="T41" fmla="*/ 2147483647 h 1128"/>
              <a:gd name="T42" fmla="*/ 2147483647 w 2762"/>
              <a:gd name="T43" fmla="*/ 2147483647 h 1128"/>
              <a:gd name="T44" fmla="*/ 2147483647 w 2762"/>
              <a:gd name="T45" fmla="*/ 2147483647 h 1128"/>
              <a:gd name="T46" fmla="*/ 2147483647 w 2762"/>
              <a:gd name="T47" fmla="*/ 2147483647 h 1128"/>
              <a:gd name="T48" fmla="*/ 2147483647 w 2762"/>
              <a:gd name="T49" fmla="*/ 2147483647 h 1128"/>
              <a:gd name="T50" fmla="*/ 2147483647 w 2762"/>
              <a:gd name="T51" fmla="*/ 2147483647 h 1128"/>
              <a:gd name="T52" fmla="*/ 2147483647 w 2762"/>
              <a:gd name="T53" fmla="*/ 2147483647 h 1128"/>
              <a:gd name="T54" fmla="*/ 2147483647 w 2762"/>
              <a:gd name="T55" fmla="*/ 2147483647 h 1128"/>
              <a:gd name="T56" fmla="*/ 2147483647 w 2762"/>
              <a:gd name="T57" fmla="*/ 2147483647 h 1128"/>
              <a:gd name="T58" fmla="*/ 2147483647 w 2762"/>
              <a:gd name="T59" fmla="*/ 2147483647 h 1128"/>
              <a:gd name="T60" fmla="*/ 2147483647 w 2762"/>
              <a:gd name="T61" fmla="*/ 2147483647 h 1128"/>
              <a:gd name="T62" fmla="*/ 2147483647 w 2762"/>
              <a:gd name="T63" fmla="*/ 2147483647 h 1128"/>
              <a:gd name="T64" fmla="*/ 2147483647 w 2762"/>
              <a:gd name="T65" fmla="*/ 2147483647 h 1128"/>
              <a:gd name="T66" fmla="*/ 2147483647 w 2762"/>
              <a:gd name="T67" fmla="*/ 2147483647 h 1128"/>
              <a:gd name="T68" fmla="*/ 2147483647 w 2762"/>
              <a:gd name="T69" fmla="*/ 2147483647 h 1128"/>
              <a:gd name="T70" fmla="*/ 2147483647 w 2762"/>
              <a:gd name="T71" fmla="*/ 2147483647 h 1128"/>
              <a:gd name="T72" fmla="*/ 2147483647 w 2762"/>
              <a:gd name="T73" fmla="*/ 2147483647 h 1128"/>
              <a:gd name="T74" fmla="*/ 2147483647 w 2762"/>
              <a:gd name="T75" fmla="*/ 2147483647 h 1128"/>
              <a:gd name="T76" fmla="*/ 2147483647 w 2762"/>
              <a:gd name="T77" fmla="*/ 2147483647 h 1128"/>
              <a:gd name="T78" fmla="*/ 2147483647 w 2762"/>
              <a:gd name="T79" fmla="*/ 2147483647 h 1128"/>
              <a:gd name="T80" fmla="*/ 2147483647 w 2762"/>
              <a:gd name="T81" fmla="*/ 2147483647 h 1128"/>
              <a:gd name="T82" fmla="*/ 2147483647 w 2762"/>
              <a:gd name="T83" fmla="*/ 2147483647 h 1128"/>
              <a:gd name="T84" fmla="*/ 2147483647 w 2762"/>
              <a:gd name="T85" fmla="*/ 2147483647 h 1128"/>
              <a:gd name="T86" fmla="*/ 2147483647 w 2762"/>
              <a:gd name="T87" fmla="*/ 2147483647 h 1128"/>
              <a:gd name="T88" fmla="*/ 2147483647 w 2762"/>
              <a:gd name="T89" fmla="*/ 2147483647 h 1128"/>
              <a:gd name="T90" fmla="*/ 2147483647 w 2762"/>
              <a:gd name="T91" fmla="*/ 2147483647 h 1128"/>
              <a:gd name="T92" fmla="*/ 2147483647 w 2762"/>
              <a:gd name="T93" fmla="*/ 2147483647 h 1128"/>
              <a:gd name="T94" fmla="*/ 2147483647 w 2762"/>
              <a:gd name="T95" fmla="*/ 2147483647 h 1128"/>
              <a:gd name="T96" fmla="*/ 2147483647 w 2762"/>
              <a:gd name="T97" fmla="*/ 2147483647 h 1128"/>
              <a:gd name="T98" fmla="*/ 2147483647 w 2762"/>
              <a:gd name="T99" fmla="*/ 2147483647 h 1128"/>
              <a:gd name="T100" fmla="*/ 2147483647 w 2762"/>
              <a:gd name="T101" fmla="*/ 2147483647 h 1128"/>
              <a:gd name="T102" fmla="*/ 2147483647 w 2762"/>
              <a:gd name="T103" fmla="*/ 2147483647 h 1128"/>
              <a:gd name="T104" fmla="*/ 2147483647 w 2762"/>
              <a:gd name="T105" fmla="*/ 2147483647 h 1128"/>
              <a:gd name="T106" fmla="*/ 2147483647 w 2762"/>
              <a:gd name="T107" fmla="*/ 2147483647 h 1128"/>
              <a:gd name="T108" fmla="*/ 2147483647 w 2762"/>
              <a:gd name="T109" fmla="*/ 2147483647 h 1128"/>
              <a:gd name="T110" fmla="*/ 0 w 2762"/>
              <a:gd name="T111" fmla="*/ 2147483647 h 1128"/>
              <a:gd name="T112" fmla="*/ 2147483647 w 2762"/>
              <a:gd name="T113" fmla="*/ 2147483647 h 1128"/>
              <a:gd name="T114" fmla="*/ 2147483647 w 2762"/>
              <a:gd name="T115" fmla="*/ 2147483647 h 1128"/>
              <a:gd name="T116" fmla="*/ 2147483647 w 2762"/>
              <a:gd name="T117" fmla="*/ 2147483647 h 112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62" h="1128">
                <a:moveTo>
                  <a:pt x="23" y="1124"/>
                </a:moveTo>
                <a:cubicBezTo>
                  <a:pt x="29" y="1125"/>
                  <a:pt x="38" y="1123"/>
                  <a:pt x="45" y="1124"/>
                </a:cubicBezTo>
                <a:cubicBezTo>
                  <a:pt x="57" y="1122"/>
                  <a:pt x="68" y="1124"/>
                  <a:pt x="79" y="1124"/>
                </a:cubicBezTo>
                <a:cubicBezTo>
                  <a:pt x="88" y="1124"/>
                  <a:pt x="91" y="1125"/>
                  <a:pt x="101" y="1124"/>
                </a:cubicBezTo>
                <a:cubicBezTo>
                  <a:pt x="103" y="1124"/>
                  <a:pt x="105" y="1124"/>
                  <a:pt x="106" y="1124"/>
                </a:cubicBezTo>
                <a:cubicBezTo>
                  <a:pt x="109" y="1125"/>
                  <a:pt x="112" y="1124"/>
                  <a:pt x="116" y="1124"/>
                </a:cubicBezTo>
                <a:cubicBezTo>
                  <a:pt x="126" y="1123"/>
                  <a:pt x="137" y="1122"/>
                  <a:pt x="147" y="1123"/>
                </a:cubicBezTo>
                <a:cubicBezTo>
                  <a:pt x="159" y="1124"/>
                  <a:pt x="171" y="1124"/>
                  <a:pt x="183" y="1124"/>
                </a:cubicBezTo>
                <a:cubicBezTo>
                  <a:pt x="196" y="1123"/>
                  <a:pt x="209" y="1123"/>
                  <a:pt x="222" y="1123"/>
                </a:cubicBezTo>
                <a:cubicBezTo>
                  <a:pt x="234" y="1123"/>
                  <a:pt x="247" y="1123"/>
                  <a:pt x="257" y="1125"/>
                </a:cubicBezTo>
                <a:cubicBezTo>
                  <a:pt x="263" y="1123"/>
                  <a:pt x="270" y="1124"/>
                  <a:pt x="276" y="1123"/>
                </a:cubicBezTo>
                <a:cubicBezTo>
                  <a:pt x="283" y="1123"/>
                  <a:pt x="290" y="1123"/>
                  <a:pt x="297" y="1123"/>
                </a:cubicBezTo>
                <a:cubicBezTo>
                  <a:pt x="299" y="1121"/>
                  <a:pt x="305" y="1121"/>
                  <a:pt x="309" y="1119"/>
                </a:cubicBezTo>
                <a:cubicBezTo>
                  <a:pt x="318" y="1123"/>
                  <a:pt x="331" y="1124"/>
                  <a:pt x="344" y="1125"/>
                </a:cubicBezTo>
                <a:cubicBezTo>
                  <a:pt x="352" y="1125"/>
                  <a:pt x="361" y="1124"/>
                  <a:pt x="369" y="1124"/>
                </a:cubicBezTo>
                <a:cubicBezTo>
                  <a:pt x="377" y="1123"/>
                  <a:pt x="385" y="1125"/>
                  <a:pt x="393" y="1123"/>
                </a:cubicBezTo>
                <a:cubicBezTo>
                  <a:pt x="395" y="1123"/>
                  <a:pt x="398" y="1123"/>
                  <a:pt x="401" y="1123"/>
                </a:cubicBezTo>
                <a:cubicBezTo>
                  <a:pt x="407" y="1125"/>
                  <a:pt x="414" y="1125"/>
                  <a:pt x="422" y="1127"/>
                </a:cubicBezTo>
                <a:cubicBezTo>
                  <a:pt x="432" y="1126"/>
                  <a:pt x="443" y="1126"/>
                  <a:pt x="454" y="1126"/>
                </a:cubicBezTo>
                <a:cubicBezTo>
                  <a:pt x="457" y="1126"/>
                  <a:pt x="460" y="1125"/>
                  <a:pt x="463" y="1126"/>
                </a:cubicBezTo>
                <a:cubicBezTo>
                  <a:pt x="467" y="1126"/>
                  <a:pt x="471" y="1127"/>
                  <a:pt x="476" y="1127"/>
                </a:cubicBezTo>
                <a:cubicBezTo>
                  <a:pt x="482" y="1127"/>
                  <a:pt x="487" y="1127"/>
                  <a:pt x="493" y="1127"/>
                </a:cubicBezTo>
                <a:cubicBezTo>
                  <a:pt x="502" y="1126"/>
                  <a:pt x="511" y="1127"/>
                  <a:pt x="519" y="1128"/>
                </a:cubicBezTo>
                <a:cubicBezTo>
                  <a:pt x="521" y="1128"/>
                  <a:pt x="522" y="1128"/>
                  <a:pt x="523" y="1128"/>
                </a:cubicBezTo>
                <a:cubicBezTo>
                  <a:pt x="534" y="1126"/>
                  <a:pt x="546" y="1127"/>
                  <a:pt x="558" y="1126"/>
                </a:cubicBezTo>
                <a:cubicBezTo>
                  <a:pt x="562" y="1126"/>
                  <a:pt x="566" y="1125"/>
                  <a:pt x="570" y="1126"/>
                </a:cubicBezTo>
                <a:cubicBezTo>
                  <a:pt x="572" y="1127"/>
                  <a:pt x="577" y="1126"/>
                  <a:pt x="580" y="1125"/>
                </a:cubicBezTo>
                <a:cubicBezTo>
                  <a:pt x="584" y="1125"/>
                  <a:pt x="585" y="1127"/>
                  <a:pt x="589" y="1125"/>
                </a:cubicBezTo>
                <a:cubicBezTo>
                  <a:pt x="592" y="1124"/>
                  <a:pt x="595" y="1126"/>
                  <a:pt x="600" y="1126"/>
                </a:cubicBezTo>
                <a:cubicBezTo>
                  <a:pt x="614" y="1125"/>
                  <a:pt x="629" y="1125"/>
                  <a:pt x="643" y="1125"/>
                </a:cubicBezTo>
                <a:cubicBezTo>
                  <a:pt x="658" y="1124"/>
                  <a:pt x="671" y="1124"/>
                  <a:pt x="686" y="1123"/>
                </a:cubicBezTo>
                <a:cubicBezTo>
                  <a:pt x="703" y="1121"/>
                  <a:pt x="736" y="1121"/>
                  <a:pt x="756" y="1123"/>
                </a:cubicBezTo>
                <a:cubicBezTo>
                  <a:pt x="763" y="1124"/>
                  <a:pt x="768" y="1123"/>
                  <a:pt x="774" y="1122"/>
                </a:cubicBezTo>
                <a:cubicBezTo>
                  <a:pt x="781" y="1121"/>
                  <a:pt x="789" y="1120"/>
                  <a:pt x="797" y="1121"/>
                </a:cubicBezTo>
                <a:cubicBezTo>
                  <a:pt x="804" y="1122"/>
                  <a:pt x="811" y="1121"/>
                  <a:pt x="818" y="1120"/>
                </a:cubicBezTo>
                <a:cubicBezTo>
                  <a:pt x="823" y="1120"/>
                  <a:pt x="827" y="1119"/>
                  <a:pt x="832" y="1120"/>
                </a:cubicBezTo>
                <a:cubicBezTo>
                  <a:pt x="833" y="1120"/>
                  <a:pt x="835" y="1120"/>
                  <a:pt x="836" y="1120"/>
                </a:cubicBezTo>
                <a:cubicBezTo>
                  <a:pt x="845" y="1118"/>
                  <a:pt x="853" y="1118"/>
                  <a:pt x="863" y="1118"/>
                </a:cubicBezTo>
                <a:cubicBezTo>
                  <a:pt x="877" y="1118"/>
                  <a:pt x="891" y="1118"/>
                  <a:pt x="905" y="1117"/>
                </a:cubicBezTo>
                <a:cubicBezTo>
                  <a:pt x="912" y="1117"/>
                  <a:pt x="917" y="1115"/>
                  <a:pt x="924" y="1116"/>
                </a:cubicBezTo>
                <a:cubicBezTo>
                  <a:pt x="927" y="1116"/>
                  <a:pt x="929" y="1117"/>
                  <a:pt x="933" y="1116"/>
                </a:cubicBezTo>
                <a:cubicBezTo>
                  <a:pt x="935" y="1115"/>
                  <a:pt x="939" y="1116"/>
                  <a:pt x="944" y="1116"/>
                </a:cubicBezTo>
                <a:cubicBezTo>
                  <a:pt x="958" y="1116"/>
                  <a:pt x="958" y="1117"/>
                  <a:pt x="972" y="1115"/>
                </a:cubicBezTo>
                <a:cubicBezTo>
                  <a:pt x="973" y="1115"/>
                  <a:pt x="974" y="1114"/>
                  <a:pt x="976" y="1114"/>
                </a:cubicBezTo>
                <a:cubicBezTo>
                  <a:pt x="991" y="1115"/>
                  <a:pt x="1005" y="1112"/>
                  <a:pt x="1020" y="1112"/>
                </a:cubicBezTo>
                <a:cubicBezTo>
                  <a:pt x="1025" y="1108"/>
                  <a:pt x="1025" y="1108"/>
                  <a:pt x="1036" y="1109"/>
                </a:cubicBezTo>
                <a:cubicBezTo>
                  <a:pt x="1045" y="1111"/>
                  <a:pt x="1055" y="1111"/>
                  <a:pt x="1065" y="1111"/>
                </a:cubicBezTo>
                <a:cubicBezTo>
                  <a:pt x="1070" y="1110"/>
                  <a:pt x="1076" y="1110"/>
                  <a:pt x="1080" y="1110"/>
                </a:cubicBezTo>
                <a:cubicBezTo>
                  <a:pt x="1093" y="1112"/>
                  <a:pt x="1104" y="1110"/>
                  <a:pt x="1115" y="1109"/>
                </a:cubicBezTo>
                <a:cubicBezTo>
                  <a:pt x="1122" y="1108"/>
                  <a:pt x="1130" y="1107"/>
                  <a:pt x="1135" y="1108"/>
                </a:cubicBezTo>
                <a:cubicBezTo>
                  <a:pt x="1143" y="1109"/>
                  <a:pt x="1148" y="1108"/>
                  <a:pt x="1152" y="1107"/>
                </a:cubicBezTo>
                <a:cubicBezTo>
                  <a:pt x="1160" y="1108"/>
                  <a:pt x="1166" y="1109"/>
                  <a:pt x="1173" y="1110"/>
                </a:cubicBezTo>
                <a:cubicBezTo>
                  <a:pt x="1187" y="1106"/>
                  <a:pt x="1203" y="1107"/>
                  <a:pt x="1219" y="1106"/>
                </a:cubicBezTo>
                <a:cubicBezTo>
                  <a:pt x="1222" y="1109"/>
                  <a:pt x="1230" y="1107"/>
                  <a:pt x="1235" y="1108"/>
                </a:cubicBezTo>
                <a:cubicBezTo>
                  <a:pt x="1239" y="1109"/>
                  <a:pt x="1247" y="1108"/>
                  <a:pt x="1254" y="1108"/>
                </a:cubicBezTo>
                <a:cubicBezTo>
                  <a:pt x="1259" y="1108"/>
                  <a:pt x="1264" y="1108"/>
                  <a:pt x="1270" y="1108"/>
                </a:cubicBezTo>
                <a:cubicBezTo>
                  <a:pt x="1277" y="1109"/>
                  <a:pt x="1286" y="1108"/>
                  <a:pt x="1294" y="1107"/>
                </a:cubicBezTo>
                <a:cubicBezTo>
                  <a:pt x="1296" y="1107"/>
                  <a:pt x="1298" y="1106"/>
                  <a:pt x="1300" y="1105"/>
                </a:cubicBezTo>
                <a:cubicBezTo>
                  <a:pt x="1304" y="1105"/>
                  <a:pt x="1310" y="1104"/>
                  <a:pt x="1313" y="1105"/>
                </a:cubicBezTo>
                <a:cubicBezTo>
                  <a:pt x="1323" y="1106"/>
                  <a:pt x="1332" y="1105"/>
                  <a:pt x="1342" y="1105"/>
                </a:cubicBezTo>
                <a:cubicBezTo>
                  <a:pt x="1349" y="1105"/>
                  <a:pt x="1357" y="1104"/>
                  <a:pt x="1364" y="1106"/>
                </a:cubicBezTo>
                <a:cubicBezTo>
                  <a:pt x="1367" y="1106"/>
                  <a:pt x="1367" y="1104"/>
                  <a:pt x="1372" y="1104"/>
                </a:cubicBezTo>
                <a:cubicBezTo>
                  <a:pt x="1381" y="1107"/>
                  <a:pt x="1394" y="1105"/>
                  <a:pt x="1405" y="1105"/>
                </a:cubicBezTo>
                <a:cubicBezTo>
                  <a:pt x="1413" y="1103"/>
                  <a:pt x="1422" y="1104"/>
                  <a:pt x="1429" y="1105"/>
                </a:cubicBezTo>
                <a:cubicBezTo>
                  <a:pt x="1435" y="1105"/>
                  <a:pt x="1440" y="1106"/>
                  <a:pt x="1445" y="1105"/>
                </a:cubicBezTo>
                <a:cubicBezTo>
                  <a:pt x="1451" y="1105"/>
                  <a:pt x="1456" y="1106"/>
                  <a:pt x="1462" y="1104"/>
                </a:cubicBezTo>
                <a:cubicBezTo>
                  <a:pt x="1465" y="1104"/>
                  <a:pt x="1471" y="1104"/>
                  <a:pt x="1476" y="1104"/>
                </a:cubicBezTo>
                <a:cubicBezTo>
                  <a:pt x="1489" y="1103"/>
                  <a:pt x="1502" y="1103"/>
                  <a:pt x="1515" y="1103"/>
                </a:cubicBezTo>
                <a:cubicBezTo>
                  <a:pt x="1530" y="1104"/>
                  <a:pt x="1546" y="1103"/>
                  <a:pt x="1562" y="1102"/>
                </a:cubicBezTo>
                <a:cubicBezTo>
                  <a:pt x="1568" y="1102"/>
                  <a:pt x="1573" y="1103"/>
                  <a:pt x="1579" y="1103"/>
                </a:cubicBezTo>
                <a:cubicBezTo>
                  <a:pt x="1585" y="1103"/>
                  <a:pt x="1590" y="1101"/>
                  <a:pt x="1595" y="1100"/>
                </a:cubicBezTo>
                <a:cubicBezTo>
                  <a:pt x="1596" y="1100"/>
                  <a:pt x="1597" y="1100"/>
                  <a:pt x="1598" y="1101"/>
                </a:cubicBezTo>
                <a:cubicBezTo>
                  <a:pt x="1604" y="1102"/>
                  <a:pt x="1612" y="1100"/>
                  <a:pt x="1617" y="1101"/>
                </a:cubicBezTo>
                <a:cubicBezTo>
                  <a:pt x="1629" y="1097"/>
                  <a:pt x="1640" y="1095"/>
                  <a:pt x="1652" y="1098"/>
                </a:cubicBezTo>
                <a:cubicBezTo>
                  <a:pt x="1657" y="1098"/>
                  <a:pt x="1662" y="1099"/>
                  <a:pt x="1665" y="1098"/>
                </a:cubicBezTo>
                <a:cubicBezTo>
                  <a:pt x="1669" y="1097"/>
                  <a:pt x="1674" y="1097"/>
                  <a:pt x="1678" y="1097"/>
                </a:cubicBezTo>
                <a:cubicBezTo>
                  <a:pt x="1684" y="1097"/>
                  <a:pt x="1691" y="1096"/>
                  <a:pt x="1696" y="1096"/>
                </a:cubicBezTo>
                <a:cubicBezTo>
                  <a:pt x="1703" y="1097"/>
                  <a:pt x="1708" y="1096"/>
                  <a:pt x="1714" y="1096"/>
                </a:cubicBezTo>
                <a:cubicBezTo>
                  <a:pt x="1718" y="1096"/>
                  <a:pt x="1721" y="1094"/>
                  <a:pt x="1726" y="1095"/>
                </a:cubicBezTo>
                <a:cubicBezTo>
                  <a:pt x="1729" y="1096"/>
                  <a:pt x="1735" y="1096"/>
                  <a:pt x="1739" y="1094"/>
                </a:cubicBezTo>
                <a:cubicBezTo>
                  <a:pt x="1741" y="1094"/>
                  <a:pt x="1744" y="1094"/>
                  <a:pt x="1747" y="1094"/>
                </a:cubicBezTo>
                <a:cubicBezTo>
                  <a:pt x="1759" y="1096"/>
                  <a:pt x="1766" y="1096"/>
                  <a:pt x="1780" y="1095"/>
                </a:cubicBezTo>
                <a:cubicBezTo>
                  <a:pt x="1783" y="1095"/>
                  <a:pt x="1788" y="1094"/>
                  <a:pt x="1789" y="1095"/>
                </a:cubicBezTo>
                <a:cubicBezTo>
                  <a:pt x="1794" y="1096"/>
                  <a:pt x="1799" y="1095"/>
                  <a:pt x="1804" y="1095"/>
                </a:cubicBezTo>
                <a:cubicBezTo>
                  <a:pt x="1811" y="1095"/>
                  <a:pt x="1817" y="1095"/>
                  <a:pt x="1825" y="1095"/>
                </a:cubicBezTo>
                <a:cubicBezTo>
                  <a:pt x="1827" y="1093"/>
                  <a:pt x="1832" y="1092"/>
                  <a:pt x="1836" y="1092"/>
                </a:cubicBezTo>
                <a:cubicBezTo>
                  <a:pt x="1843" y="1092"/>
                  <a:pt x="1848" y="1095"/>
                  <a:pt x="1856" y="1092"/>
                </a:cubicBezTo>
                <a:cubicBezTo>
                  <a:pt x="1858" y="1091"/>
                  <a:pt x="1864" y="1091"/>
                  <a:pt x="1869" y="1092"/>
                </a:cubicBezTo>
                <a:cubicBezTo>
                  <a:pt x="1878" y="1093"/>
                  <a:pt x="1889" y="1091"/>
                  <a:pt x="1898" y="1093"/>
                </a:cubicBezTo>
                <a:cubicBezTo>
                  <a:pt x="1909" y="1090"/>
                  <a:pt x="1922" y="1091"/>
                  <a:pt x="1934" y="1091"/>
                </a:cubicBezTo>
                <a:cubicBezTo>
                  <a:pt x="1937" y="1090"/>
                  <a:pt x="1941" y="1091"/>
                  <a:pt x="1943" y="1090"/>
                </a:cubicBezTo>
                <a:cubicBezTo>
                  <a:pt x="1950" y="1088"/>
                  <a:pt x="1958" y="1089"/>
                  <a:pt x="1964" y="1090"/>
                </a:cubicBezTo>
                <a:cubicBezTo>
                  <a:pt x="1970" y="1091"/>
                  <a:pt x="1976" y="1091"/>
                  <a:pt x="1981" y="1090"/>
                </a:cubicBezTo>
                <a:cubicBezTo>
                  <a:pt x="1986" y="1089"/>
                  <a:pt x="1992" y="1089"/>
                  <a:pt x="1995" y="1089"/>
                </a:cubicBezTo>
                <a:cubicBezTo>
                  <a:pt x="2001" y="1090"/>
                  <a:pt x="2005" y="1090"/>
                  <a:pt x="2010" y="1090"/>
                </a:cubicBezTo>
                <a:cubicBezTo>
                  <a:pt x="2017" y="1089"/>
                  <a:pt x="2024" y="1087"/>
                  <a:pt x="2031" y="1089"/>
                </a:cubicBezTo>
                <a:cubicBezTo>
                  <a:pt x="2032" y="1089"/>
                  <a:pt x="2034" y="1088"/>
                  <a:pt x="2035" y="1088"/>
                </a:cubicBezTo>
                <a:cubicBezTo>
                  <a:pt x="2039" y="1088"/>
                  <a:pt x="2043" y="1087"/>
                  <a:pt x="2046" y="1088"/>
                </a:cubicBezTo>
                <a:cubicBezTo>
                  <a:pt x="2051" y="1089"/>
                  <a:pt x="2055" y="1089"/>
                  <a:pt x="2059" y="1088"/>
                </a:cubicBezTo>
                <a:cubicBezTo>
                  <a:pt x="2061" y="1087"/>
                  <a:pt x="2064" y="1087"/>
                  <a:pt x="2066" y="1087"/>
                </a:cubicBezTo>
                <a:cubicBezTo>
                  <a:pt x="2072" y="1087"/>
                  <a:pt x="2079" y="1087"/>
                  <a:pt x="2083" y="1086"/>
                </a:cubicBezTo>
                <a:cubicBezTo>
                  <a:pt x="2089" y="1084"/>
                  <a:pt x="2092" y="1087"/>
                  <a:pt x="2098" y="1086"/>
                </a:cubicBezTo>
                <a:cubicBezTo>
                  <a:pt x="2103" y="1086"/>
                  <a:pt x="2109" y="1085"/>
                  <a:pt x="2114" y="1087"/>
                </a:cubicBezTo>
                <a:cubicBezTo>
                  <a:pt x="2114" y="1087"/>
                  <a:pt x="2116" y="1087"/>
                  <a:pt x="2118" y="1086"/>
                </a:cubicBezTo>
                <a:cubicBezTo>
                  <a:pt x="2125" y="1085"/>
                  <a:pt x="2132" y="1084"/>
                  <a:pt x="2139" y="1084"/>
                </a:cubicBezTo>
                <a:cubicBezTo>
                  <a:pt x="2144" y="1083"/>
                  <a:pt x="2150" y="1083"/>
                  <a:pt x="2156" y="1082"/>
                </a:cubicBezTo>
                <a:cubicBezTo>
                  <a:pt x="2171" y="1079"/>
                  <a:pt x="2187" y="1077"/>
                  <a:pt x="2204" y="1077"/>
                </a:cubicBezTo>
                <a:cubicBezTo>
                  <a:pt x="2208" y="1075"/>
                  <a:pt x="2214" y="1074"/>
                  <a:pt x="2220" y="1074"/>
                </a:cubicBezTo>
                <a:cubicBezTo>
                  <a:pt x="2230" y="1074"/>
                  <a:pt x="2232" y="1078"/>
                  <a:pt x="2239" y="1079"/>
                </a:cubicBezTo>
                <a:cubicBezTo>
                  <a:pt x="2244" y="1080"/>
                  <a:pt x="2250" y="1078"/>
                  <a:pt x="2256" y="1079"/>
                </a:cubicBezTo>
                <a:cubicBezTo>
                  <a:pt x="2261" y="1080"/>
                  <a:pt x="2267" y="1077"/>
                  <a:pt x="2275" y="1079"/>
                </a:cubicBezTo>
                <a:cubicBezTo>
                  <a:pt x="2279" y="1080"/>
                  <a:pt x="2284" y="1081"/>
                  <a:pt x="2288" y="1083"/>
                </a:cubicBezTo>
                <a:cubicBezTo>
                  <a:pt x="2299" y="1083"/>
                  <a:pt x="2309" y="1084"/>
                  <a:pt x="2319" y="1083"/>
                </a:cubicBezTo>
                <a:cubicBezTo>
                  <a:pt x="2319" y="1083"/>
                  <a:pt x="2320" y="1083"/>
                  <a:pt x="2321" y="1084"/>
                </a:cubicBezTo>
                <a:cubicBezTo>
                  <a:pt x="2330" y="1085"/>
                  <a:pt x="2339" y="1083"/>
                  <a:pt x="2347" y="1084"/>
                </a:cubicBezTo>
                <a:cubicBezTo>
                  <a:pt x="2356" y="1082"/>
                  <a:pt x="2366" y="1084"/>
                  <a:pt x="2376" y="1082"/>
                </a:cubicBezTo>
                <a:cubicBezTo>
                  <a:pt x="2386" y="1079"/>
                  <a:pt x="2400" y="1078"/>
                  <a:pt x="2412" y="1076"/>
                </a:cubicBezTo>
                <a:cubicBezTo>
                  <a:pt x="2423" y="1073"/>
                  <a:pt x="2434" y="1073"/>
                  <a:pt x="2445" y="1076"/>
                </a:cubicBezTo>
                <a:cubicBezTo>
                  <a:pt x="2450" y="1077"/>
                  <a:pt x="2456" y="1078"/>
                  <a:pt x="2463" y="1077"/>
                </a:cubicBezTo>
                <a:cubicBezTo>
                  <a:pt x="2468" y="1078"/>
                  <a:pt x="2473" y="1080"/>
                  <a:pt x="2475" y="1082"/>
                </a:cubicBezTo>
                <a:cubicBezTo>
                  <a:pt x="2478" y="1082"/>
                  <a:pt x="2480" y="1082"/>
                  <a:pt x="2481" y="1082"/>
                </a:cubicBezTo>
                <a:cubicBezTo>
                  <a:pt x="2490" y="1080"/>
                  <a:pt x="2500" y="1077"/>
                  <a:pt x="2511" y="1078"/>
                </a:cubicBezTo>
                <a:cubicBezTo>
                  <a:pt x="2512" y="1078"/>
                  <a:pt x="2514" y="1077"/>
                  <a:pt x="2515" y="1077"/>
                </a:cubicBezTo>
                <a:cubicBezTo>
                  <a:pt x="2519" y="1076"/>
                  <a:pt x="2522" y="1076"/>
                  <a:pt x="2526" y="1075"/>
                </a:cubicBezTo>
                <a:cubicBezTo>
                  <a:pt x="2532" y="1074"/>
                  <a:pt x="2540" y="1076"/>
                  <a:pt x="2547" y="1074"/>
                </a:cubicBezTo>
                <a:cubicBezTo>
                  <a:pt x="2547" y="1074"/>
                  <a:pt x="2547" y="1074"/>
                  <a:pt x="2548" y="1074"/>
                </a:cubicBezTo>
                <a:cubicBezTo>
                  <a:pt x="2551" y="1075"/>
                  <a:pt x="2556" y="1074"/>
                  <a:pt x="2559" y="1074"/>
                </a:cubicBezTo>
                <a:cubicBezTo>
                  <a:pt x="2573" y="1077"/>
                  <a:pt x="2582" y="1072"/>
                  <a:pt x="2594" y="1071"/>
                </a:cubicBezTo>
                <a:cubicBezTo>
                  <a:pt x="2597" y="1067"/>
                  <a:pt x="2609" y="1066"/>
                  <a:pt x="2617" y="1064"/>
                </a:cubicBezTo>
                <a:cubicBezTo>
                  <a:pt x="2625" y="1065"/>
                  <a:pt x="2625" y="1065"/>
                  <a:pt x="2637" y="1063"/>
                </a:cubicBezTo>
                <a:cubicBezTo>
                  <a:pt x="2656" y="1063"/>
                  <a:pt x="2681" y="1048"/>
                  <a:pt x="2684" y="1047"/>
                </a:cubicBezTo>
                <a:cubicBezTo>
                  <a:pt x="2689" y="1045"/>
                  <a:pt x="2678" y="1033"/>
                  <a:pt x="2678" y="1032"/>
                </a:cubicBezTo>
                <a:cubicBezTo>
                  <a:pt x="2675" y="1031"/>
                  <a:pt x="2663" y="984"/>
                  <a:pt x="2670" y="983"/>
                </a:cubicBezTo>
                <a:cubicBezTo>
                  <a:pt x="2673" y="982"/>
                  <a:pt x="2676" y="982"/>
                  <a:pt x="2677" y="982"/>
                </a:cubicBezTo>
                <a:cubicBezTo>
                  <a:pt x="2682" y="983"/>
                  <a:pt x="2688" y="983"/>
                  <a:pt x="2693" y="983"/>
                </a:cubicBezTo>
                <a:cubicBezTo>
                  <a:pt x="2700" y="983"/>
                  <a:pt x="2706" y="982"/>
                  <a:pt x="2713" y="981"/>
                </a:cubicBezTo>
                <a:cubicBezTo>
                  <a:pt x="2719" y="980"/>
                  <a:pt x="2719" y="977"/>
                  <a:pt x="2721" y="976"/>
                </a:cubicBezTo>
                <a:cubicBezTo>
                  <a:pt x="2715" y="977"/>
                  <a:pt x="2688" y="980"/>
                  <a:pt x="2696" y="977"/>
                </a:cubicBezTo>
                <a:cubicBezTo>
                  <a:pt x="2697" y="977"/>
                  <a:pt x="2700" y="977"/>
                  <a:pt x="2702" y="977"/>
                </a:cubicBezTo>
                <a:cubicBezTo>
                  <a:pt x="2711" y="979"/>
                  <a:pt x="2723" y="973"/>
                  <a:pt x="2724" y="970"/>
                </a:cubicBezTo>
                <a:cubicBezTo>
                  <a:pt x="2733" y="970"/>
                  <a:pt x="2728" y="969"/>
                  <a:pt x="2736" y="968"/>
                </a:cubicBezTo>
                <a:cubicBezTo>
                  <a:pt x="2743" y="967"/>
                  <a:pt x="2750" y="967"/>
                  <a:pt x="2751" y="964"/>
                </a:cubicBezTo>
                <a:cubicBezTo>
                  <a:pt x="2752" y="963"/>
                  <a:pt x="2755" y="962"/>
                  <a:pt x="2757" y="962"/>
                </a:cubicBezTo>
                <a:cubicBezTo>
                  <a:pt x="2761" y="961"/>
                  <a:pt x="2762" y="950"/>
                  <a:pt x="2759" y="950"/>
                </a:cubicBezTo>
                <a:cubicBezTo>
                  <a:pt x="2762" y="949"/>
                  <a:pt x="2758" y="920"/>
                  <a:pt x="2759" y="916"/>
                </a:cubicBezTo>
                <a:cubicBezTo>
                  <a:pt x="2760" y="914"/>
                  <a:pt x="2754" y="911"/>
                  <a:pt x="2759" y="909"/>
                </a:cubicBezTo>
                <a:cubicBezTo>
                  <a:pt x="2759" y="908"/>
                  <a:pt x="2759" y="908"/>
                  <a:pt x="2759" y="908"/>
                </a:cubicBezTo>
                <a:cubicBezTo>
                  <a:pt x="2754" y="905"/>
                  <a:pt x="2756" y="902"/>
                  <a:pt x="2751" y="899"/>
                </a:cubicBezTo>
                <a:cubicBezTo>
                  <a:pt x="2750" y="899"/>
                  <a:pt x="2748" y="899"/>
                  <a:pt x="2746" y="899"/>
                </a:cubicBezTo>
                <a:cubicBezTo>
                  <a:pt x="2747" y="898"/>
                  <a:pt x="2749" y="898"/>
                  <a:pt x="2749" y="898"/>
                </a:cubicBezTo>
                <a:cubicBezTo>
                  <a:pt x="2742" y="894"/>
                  <a:pt x="2747" y="892"/>
                  <a:pt x="2753" y="889"/>
                </a:cubicBezTo>
                <a:cubicBezTo>
                  <a:pt x="2756" y="887"/>
                  <a:pt x="2741" y="853"/>
                  <a:pt x="2744" y="852"/>
                </a:cubicBezTo>
                <a:cubicBezTo>
                  <a:pt x="2747" y="850"/>
                  <a:pt x="2750" y="838"/>
                  <a:pt x="2758" y="836"/>
                </a:cubicBezTo>
                <a:cubicBezTo>
                  <a:pt x="2752" y="834"/>
                  <a:pt x="2760" y="832"/>
                  <a:pt x="2756" y="830"/>
                </a:cubicBezTo>
                <a:cubicBezTo>
                  <a:pt x="2753" y="828"/>
                  <a:pt x="2748" y="828"/>
                  <a:pt x="2747" y="826"/>
                </a:cubicBezTo>
                <a:cubicBezTo>
                  <a:pt x="2743" y="821"/>
                  <a:pt x="2741" y="817"/>
                  <a:pt x="2749" y="812"/>
                </a:cubicBezTo>
                <a:cubicBezTo>
                  <a:pt x="2751" y="811"/>
                  <a:pt x="2749" y="809"/>
                  <a:pt x="2756" y="809"/>
                </a:cubicBezTo>
                <a:cubicBezTo>
                  <a:pt x="2756" y="808"/>
                  <a:pt x="2760" y="807"/>
                  <a:pt x="2759" y="805"/>
                </a:cubicBezTo>
                <a:cubicBezTo>
                  <a:pt x="2759" y="804"/>
                  <a:pt x="2760" y="798"/>
                  <a:pt x="2759" y="797"/>
                </a:cubicBezTo>
                <a:cubicBezTo>
                  <a:pt x="2758" y="796"/>
                  <a:pt x="2759" y="795"/>
                  <a:pt x="2758" y="795"/>
                </a:cubicBezTo>
                <a:cubicBezTo>
                  <a:pt x="2753" y="794"/>
                  <a:pt x="2757" y="792"/>
                  <a:pt x="2755" y="789"/>
                </a:cubicBezTo>
                <a:cubicBezTo>
                  <a:pt x="2757" y="789"/>
                  <a:pt x="2759" y="779"/>
                  <a:pt x="2755" y="778"/>
                </a:cubicBezTo>
                <a:cubicBezTo>
                  <a:pt x="2752" y="777"/>
                  <a:pt x="2752" y="775"/>
                  <a:pt x="2752" y="774"/>
                </a:cubicBezTo>
                <a:cubicBezTo>
                  <a:pt x="2752" y="771"/>
                  <a:pt x="2750" y="769"/>
                  <a:pt x="2746" y="767"/>
                </a:cubicBezTo>
                <a:cubicBezTo>
                  <a:pt x="2743" y="765"/>
                  <a:pt x="2739" y="764"/>
                  <a:pt x="2737" y="763"/>
                </a:cubicBezTo>
                <a:cubicBezTo>
                  <a:pt x="2740" y="759"/>
                  <a:pt x="2742" y="755"/>
                  <a:pt x="2746" y="752"/>
                </a:cubicBezTo>
                <a:cubicBezTo>
                  <a:pt x="2749" y="751"/>
                  <a:pt x="2749" y="749"/>
                  <a:pt x="2748" y="748"/>
                </a:cubicBezTo>
                <a:cubicBezTo>
                  <a:pt x="2745" y="746"/>
                  <a:pt x="2745" y="744"/>
                  <a:pt x="2748" y="742"/>
                </a:cubicBezTo>
                <a:cubicBezTo>
                  <a:pt x="2750" y="740"/>
                  <a:pt x="2745" y="737"/>
                  <a:pt x="2742" y="736"/>
                </a:cubicBezTo>
                <a:cubicBezTo>
                  <a:pt x="2741" y="734"/>
                  <a:pt x="2745" y="734"/>
                  <a:pt x="2744" y="733"/>
                </a:cubicBezTo>
                <a:cubicBezTo>
                  <a:pt x="2738" y="730"/>
                  <a:pt x="2738" y="730"/>
                  <a:pt x="2741" y="727"/>
                </a:cubicBezTo>
                <a:cubicBezTo>
                  <a:pt x="2746" y="721"/>
                  <a:pt x="2746" y="721"/>
                  <a:pt x="2735" y="716"/>
                </a:cubicBezTo>
                <a:cubicBezTo>
                  <a:pt x="2734" y="716"/>
                  <a:pt x="2735" y="715"/>
                  <a:pt x="2735" y="714"/>
                </a:cubicBezTo>
                <a:cubicBezTo>
                  <a:pt x="2743" y="712"/>
                  <a:pt x="2743" y="709"/>
                  <a:pt x="2750" y="707"/>
                </a:cubicBezTo>
                <a:cubicBezTo>
                  <a:pt x="2750" y="704"/>
                  <a:pt x="2750" y="701"/>
                  <a:pt x="2750" y="698"/>
                </a:cubicBezTo>
                <a:cubicBezTo>
                  <a:pt x="2750" y="698"/>
                  <a:pt x="2750" y="698"/>
                  <a:pt x="2749" y="697"/>
                </a:cubicBezTo>
                <a:cubicBezTo>
                  <a:pt x="2744" y="696"/>
                  <a:pt x="2746" y="694"/>
                  <a:pt x="2747" y="692"/>
                </a:cubicBezTo>
                <a:cubicBezTo>
                  <a:pt x="2749" y="690"/>
                  <a:pt x="2745" y="689"/>
                  <a:pt x="2747" y="687"/>
                </a:cubicBezTo>
                <a:cubicBezTo>
                  <a:pt x="2750" y="683"/>
                  <a:pt x="2749" y="683"/>
                  <a:pt x="2747" y="678"/>
                </a:cubicBezTo>
                <a:cubicBezTo>
                  <a:pt x="2746" y="677"/>
                  <a:pt x="2743" y="676"/>
                  <a:pt x="2743" y="675"/>
                </a:cubicBezTo>
                <a:cubicBezTo>
                  <a:pt x="2743" y="673"/>
                  <a:pt x="2742" y="671"/>
                  <a:pt x="2743" y="669"/>
                </a:cubicBezTo>
                <a:cubicBezTo>
                  <a:pt x="2744" y="667"/>
                  <a:pt x="2739" y="665"/>
                  <a:pt x="2740" y="663"/>
                </a:cubicBezTo>
                <a:cubicBezTo>
                  <a:pt x="2741" y="659"/>
                  <a:pt x="2740" y="638"/>
                  <a:pt x="2738" y="636"/>
                </a:cubicBezTo>
                <a:cubicBezTo>
                  <a:pt x="2737" y="634"/>
                  <a:pt x="2732" y="631"/>
                  <a:pt x="2729" y="629"/>
                </a:cubicBezTo>
                <a:cubicBezTo>
                  <a:pt x="2728" y="628"/>
                  <a:pt x="2731" y="625"/>
                  <a:pt x="2725" y="623"/>
                </a:cubicBezTo>
                <a:cubicBezTo>
                  <a:pt x="2731" y="620"/>
                  <a:pt x="2736" y="610"/>
                  <a:pt x="2730" y="610"/>
                </a:cubicBezTo>
                <a:cubicBezTo>
                  <a:pt x="2730" y="608"/>
                  <a:pt x="2723" y="607"/>
                  <a:pt x="2723" y="606"/>
                </a:cubicBezTo>
                <a:cubicBezTo>
                  <a:pt x="2722" y="603"/>
                  <a:pt x="2724" y="590"/>
                  <a:pt x="2728" y="589"/>
                </a:cubicBezTo>
                <a:cubicBezTo>
                  <a:pt x="2729" y="586"/>
                  <a:pt x="2726" y="584"/>
                  <a:pt x="2720" y="582"/>
                </a:cubicBezTo>
                <a:cubicBezTo>
                  <a:pt x="2718" y="582"/>
                  <a:pt x="2719" y="581"/>
                  <a:pt x="2719" y="581"/>
                </a:cubicBezTo>
                <a:cubicBezTo>
                  <a:pt x="2721" y="579"/>
                  <a:pt x="2725" y="579"/>
                  <a:pt x="2728" y="578"/>
                </a:cubicBezTo>
                <a:cubicBezTo>
                  <a:pt x="2727" y="575"/>
                  <a:pt x="2725" y="572"/>
                  <a:pt x="2718" y="570"/>
                </a:cubicBezTo>
                <a:cubicBezTo>
                  <a:pt x="2719" y="568"/>
                  <a:pt x="2718" y="565"/>
                  <a:pt x="2721" y="562"/>
                </a:cubicBezTo>
                <a:cubicBezTo>
                  <a:pt x="2723" y="559"/>
                  <a:pt x="2727" y="526"/>
                  <a:pt x="2721" y="520"/>
                </a:cubicBezTo>
                <a:cubicBezTo>
                  <a:pt x="2720" y="520"/>
                  <a:pt x="2725" y="494"/>
                  <a:pt x="2733" y="494"/>
                </a:cubicBezTo>
                <a:cubicBezTo>
                  <a:pt x="2738" y="493"/>
                  <a:pt x="2745" y="483"/>
                  <a:pt x="2747" y="482"/>
                </a:cubicBezTo>
                <a:cubicBezTo>
                  <a:pt x="2748" y="481"/>
                  <a:pt x="2750" y="480"/>
                  <a:pt x="2753" y="479"/>
                </a:cubicBezTo>
                <a:cubicBezTo>
                  <a:pt x="2762" y="478"/>
                  <a:pt x="2762" y="460"/>
                  <a:pt x="2759" y="459"/>
                </a:cubicBezTo>
                <a:cubicBezTo>
                  <a:pt x="2760" y="457"/>
                  <a:pt x="2755" y="442"/>
                  <a:pt x="2753" y="439"/>
                </a:cubicBezTo>
                <a:cubicBezTo>
                  <a:pt x="2751" y="437"/>
                  <a:pt x="2747" y="435"/>
                  <a:pt x="2749" y="433"/>
                </a:cubicBezTo>
                <a:cubicBezTo>
                  <a:pt x="2751" y="431"/>
                  <a:pt x="2748" y="429"/>
                  <a:pt x="2749" y="427"/>
                </a:cubicBezTo>
                <a:cubicBezTo>
                  <a:pt x="2750" y="425"/>
                  <a:pt x="2750" y="424"/>
                  <a:pt x="2748" y="422"/>
                </a:cubicBezTo>
                <a:cubicBezTo>
                  <a:pt x="2748" y="422"/>
                  <a:pt x="2749" y="421"/>
                  <a:pt x="2748" y="421"/>
                </a:cubicBezTo>
                <a:cubicBezTo>
                  <a:pt x="2747" y="420"/>
                  <a:pt x="2752" y="418"/>
                  <a:pt x="2750" y="418"/>
                </a:cubicBezTo>
                <a:cubicBezTo>
                  <a:pt x="2745" y="416"/>
                  <a:pt x="2752" y="415"/>
                  <a:pt x="2751" y="414"/>
                </a:cubicBezTo>
                <a:cubicBezTo>
                  <a:pt x="2751" y="413"/>
                  <a:pt x="2749" y="410"/>
                  <a:pt x="2751" y="410"/>
                </a:cubicBezTo>
                <a:cubicBezTo>
                  <a:pt x="2757" y="408"/>
                  <a:pt x="2754" y="397"/>
                  <a:pt x="2748" y="394"/>
                </a:cubicBezTo>
                <a:cubicBezTo>
                  <a:pt x="2750" y="392"/>
                  <a:pt x="2752" y="390"/>
                  <a:pt x="2754" y="389"/>
                </a:cubicBezTo>
                <a:cubicBezTo>
                  <a:pt x="2753" y="388"/>
                  <a:pt x="2752" y="388"/>
                  <a:pt x="2752" y="388"/>
                </a:cubicBezTo>
                <a:cubicBezTo>
                  <a:pt x="2751" y="388"/>
                  <a:pt x="2750" y="387"/>
                  <a:pt x="2749" y="387"/>
                </a:cubicBezTo>
                <a:cubicBezTo>
                  <a:pt x="2747" y="388"/>
                  <a:pt x="2746" y="388"/>
                  <a:pt x="2745" y="388"/>
                </a:cubicBezTo>
                <a:cubicBezTo>
                  <a:pt x="2744" y="388"/>
                  <a:pt x="2741" y="369"/>
                  <a:pt x="2741" y="369"/>
                </a:cubicBezTo>
                <a:cubicBezTo>
                  <a:pt x="2743" y="366"/>
                  <a:pt x="2742" y="365"/>
                  <a:pt x="2747" y="363"/>
                </a:cubicBezTo>
                <a:cubicBezTo>
                  <a:pt x="2745" y="362"/>
                  <a:pt x="2749" y="360"/>
                  <a:pt x="2745" y="359"/>
                </a:cubicBezTo>
                <a:cubicBezTo>
                  <a:pt x="2742" y="357"/>
                  <a:pt x="2743" y="356"/>
                  <a:pt x="2747" y="355"/>
                </a:cubicBezTo>
                <a:cubicBezTo>
                  <a:pt x="2751" y="353"/>
                  <a:pt x="2751" y="352"/>
                  <a:pt x="2746" y="351"/>
                </a:cubicBezTo>
                <a:cubicBezTo>
                  <a:pt x="2749" y="350"/>
                  <a:pt x="2753" y="349"/>
                  <a:pt x="2755" y="348"/>
                </a:cubicBezTo>
                <a:cubicBezTo>
                  <a:pt x="2757" y="345"/>
                  <a:pt x="2756" y="343"/>
                  <a:pt x="2752" y="341"/>
                </a:cubicBezTo>
                <a:cubicBezTo>
                  <a:pt x="2747" y="339"/>
                  <a:pt x="2751" y="337"/>
                  <a:pt x="2746" y="335"/>
                </a:cubicBezTo>
                <a:cubicBezTo>
                  <a:pt x="2750" y="334"/>
                  <a:pt x="2748" y="332"/>
                  <a:pt x="2749" y="330"/>
                </a:cubicBezTo>
                <a:cubicBezTo>
                  <a:pt x="2751" y="329"/>
                  <a:pt x="2750" y="327"/>
                  <a:pt x="2752" y="325"/>
                </a:cubicBezTo>
                <a:cubicBezTo>
                  <a:pt x="2757" y="323"/>
                  <a:pt x="2754" y="321"/>
                  <a:pt x="2755" y="319"/>
                </a:cubicBezTo>
                <a:cubicBezTo>
                  <a:pt x="2756" y="318"/>
                  <a:pt x="2752" y="316"/>
                  <a:pt x="2754" y="314"/>
                </a:cubicBezTo>
                <a:cubicBezTo>
                  <a:pt x="2756" y="312"/>
                  <a:pt x="2755" y="310"/>
                  <a:pt x="2754" y="308"/>
                </a:cubicBezTo>
                <a:cubicBezTo>
                  <a:pt x="2754" y="307"/>
                  <a:pt x="2753" y="307"/>
                  <a:pt x="2753" y="307"/>
                </a:cubicBezTo>
                <a:cubicBezTo>
                  <a:pt x="2750" y="305"/>
                  <a:pt x="2749" y="304"/>
                  <a:pt x="2746" y="303"/>
                </a:cubicBezTo>
                <a:cubicBezTo>
                  <a:pt x="2742" y="301"/>
                  <a:pt x="2750" y="299"/>
                  <a:pt x="2748" y="297"/>
                </a:cubicBezTo>
                <a:cubicBezTo>
                  <a:pt x="2748" y="297"/>
                  <a:pt x="2748" y="297"/>
                  <a:pt x="2748" y="296"/>
                </a:cubicBezTo>
                <a:cubicBezTo>
                  <a:pt x="2749" y="295"/>
                  <a:pt x="2744" y="294"/>
                  <a:pt x="2744" y="292"/>
                </a:cubicBezTo>
                <a:cubicBezTo>
                  <a:pt x="2745" y="291"/>
                  <a:pt x="2749" y="290"/>
                  <a:pt x="2748" y="288"/>
                </a:cubicBezTo>
                <a:cubicBezTo>
                  <a:pt x="2746" y="285"/>
                  <a:pt x="2750" y="283"/>
                  <a:pt x="2752" y="281"/>
                </a:cubicBezTo>
                <a:cubicBezTo>
                  <a:pt x="2754" y="279"/>
                  <a:pt x="2754" y="278"/>
                  <a:pt x="2751" y="277"/>
                </a:cubicBezTo>
                <a:cubicBezTo>
                  <a:pt x="2745" y="274"/>
                  <a:pt x="2748" y="271"/>
                  <a:pt x="2747" y="268"/>
                </a:cubicBezTo>
                <a:cubicBezTo>
                  <a:pt x="2749" y="267"/>
                  <a:pt x="2751" y="266"/>
                  <a:pt x="2753" y="265"/>
                </a:cubicBezTo>
                <a:cubicBezTo>
                  <a:pt x="2753" y="264"/>
                  <a:pt x="2755" y="261"/>
                  <a:pt x="2752" y="260"/>
                </a:cubicBezTo>
                <a:cubicBezTo>
                  <a:pt x="2747" y="257"/>
                  <a:pt x="2746" y="164"/>
                  <a:pt x="2748" y="161"/>
                </a:cubicBezTo>
                <a:cubicBezTo>
                  <a:pt x="2748" y="159"/>
                  <a:pt x="2748" y="158"/>
                  <a:pt x="2748" y="157"/>
                </a:cubicBezTo>
                <a:cubicBezTo>
                  <a:pt x="2747" y="154"/>
                  <a:pt x="2744" y="152"/>
                  <a:pt x="2736" y="152"/>
                </a:cubicBezTo>
                <a:cubicBezTo>
                  <a:pt x="2734" y="152"/>
                  <a:pt x="2740" y="146"/>
                  <a:pt x="2736" y="143"/>
                </a:cubicBezTo>
                <a:cubicBezTo>
                  <a:pt x="2729" y="143"/>
                  <a:pt x="2670" y="136"/>
                  <a:pt x="2672" y="130"/>
                </a:cubicBezTo>
                <a:cubicBezTo>
                  <a:pt x="2665" y="129"/>
                  <a:pt x="2668" y="124"/>
                  <a:pt x="2672" y="123"/>
                </a:cubicBezTo>
                <a:cubicBezTo>
                  <a:pt x="2672" y="121"/>
                  <a:pt x="2673" y="119"/>
                  <a:pt x="2671" y="118"/>
                </a:cubicBezTo>
                <a:cubicBezTo>
                  <a:pt x="2667" y="117"/>
                  <a:pt x="2669" y="115"/>
                  <a:pt x="2668" y="113"/>
                </a:cubicBezTo>
                <a:cubicBezTo>
                  <a:pt x="2668" y="112"/>
                  <a:pt x="2672" y="111"/>
                  <a:pt x="2668" y="110"/>
                </a:cubicBezTo>
                <a:cubicBezTo>
                  <a:pt x="2665" y="109"/>
                  <a:pt x="2671" y="107"/>
                  <a:pt x="2671" y="106"/>
                </a:cubicBezTo>
                <a:cubicBezTo>
                  <a:pt x="2672" y="104"/>
                  <a:pt x="2670" y="103"/>
                  <a:pt x="2665" y="102"/>
                </a:cubicBezTo>
                <a:cubicBezTo>
                  <a:pt x="2665" y="100"/>
                  <a:pt x="2666" y="98"/>
                  <a:pt x="2664" y="98"/>
                </a:cubicBezTo>
                <a:cubicBezTo>
                  <a:pt x="2660" y="96"/>
                  <a:pt x="2665" y="95"/>
                  <a:pt x="2665" y="94"/>
                </a:cubicBezTo>
                <a:cubicBezTo>
                  <a:pt x="2664" y="92"/>
                  <a:pt x="2664" y="90"/>
                  <a:pt x="2665" y="88"/>
                </a:cubicBezTo>
                <a:cubicBezTo>
                  <a:pt x="2665" y="86"/>
                  <a:pt x="2662" y="85"/>
                  <a:pt x="2664" y="83"/>
                </a:cubicBezTo>
                <a:cubicBezTo>
                  <a:pt x="2665" y="81"/>
                  <a:pt x="2660" y="79"/>
                  <a:pt x="2661" y="77"/>
                </a:cubicBezTo>
                <a:cubicBezTo>
                  <a:pt x="2661" y="77"/>
                  <a:pt x="2660" y="76"/>
                  <a:pt x="2659" y="76"/>
                </a:cubicBezTo>
                <a:cubicBezTo>
                  <a:pt x="2653" y="74"/>
                  <a:pt x="2654" y="72"/>
                  <a:pt x="2657" y="70"/>
                </a:cubicBezTo>
                <a:cubicBezTo>
                  <a:pt x="2659" y="67"/>
                  <a:pt x="2659" y="65"/>
                  <a:pt x="2654" y="62"/>
                </a:cubicBezTo>
                <a:cubicBezTo>
                  <a:pt x="2661" y="58"/>
                  <a:pt x="2661" y="58"/>
                  <a:pt x="2659" y="51"/>
                </a:cubicBezTo>
                <a:cubicBezTo>
                  <a:pt x="2652" y="50"/>
                  <a:pt x="2656" y="46"/>
                  <a:pt x="2648" y="45"/>
                </a:cubicBezTo>
                <a:cubicBezTo>
                  <a:pt x="2645" y="40"/>
                  <a:pt x="2653" y="34"/>
                  <a:pt x="2650" y="29"/>
                </a:cubicBezTo>
                <a:cubicBezTo>
                  <a:pt x="2650" y="27"/>
                  <a:pt x="2651" y="25"/>
                  <a:pt x="2648" y="24"/>
                </a:cubicBezTo>
                <a:cubicBezTo>
                  <a:pt x="2654" y="21"/>
                  <a:pt x="2646" y="20"/>
                  <a:pt x="2645" y="18"/>
                </a:cubicBezTo>
                <a:cubicBezTo>
                  <a:pt x="2643" y="16"/>
                  <a:pt x="2641" y="14"/>
                  <a:pt x="2632" y="13"/>
                </a:cubicBezTo>
                <a:cubicBezTo>
                  <a:pt x="2623" y="15"/>
                  <a:pt x="2620" y="20"/>
                  <a:pt x="2607" y="21"/>
                </a:cubicBezTo>
                <a:cubicBezTo>
                  <a:pt x="2605" y="22"/>
                  <a:pt x="2604" y="24"/>
                  <a:pt x="2602" y="25"/>
                </a:cubicBezTo>
                <a:cubicBezTo>
                  <a:pt x="2599" y="25"/>
                  <a:pt x="2596" y="25"/>
                  <a:pt x="2593" y="26"/>
                </a:cubicBezTo>
                <a:cubicBezTo>
                  <a:pt x="2598" y="27"/>
                  <a:pt x="2600" y="30"/>
                  <a:pt x="2597" y="31"/>
                </a:cubicBezTo>
                <a:cubicBezTo>
                  <a:pt x="2593" y="33"/>
                  <a:pt x="2596" y="35"/>
                  <a:pt x="2593" y="37"/>
                </a:cubicBezTo>
                <a:cubicBezTo>
                  <a:pt x="2592" y="38"/>
                  <a:pt x="2588" y="39"/>
                  <a:pt x="2585" y="40"/>
                </a:cubicBezTo>
                <a:cubicBezTo>
                  <a:pt x="2585" y="42"/>
                  <a:pt x="2588" y="44"/>
                  <a:pt x="2580" y="46"/>
                </a:cubicBezTo>
                <a:cubicBezTo>
                  <a:pt x="2577" y="46"/>
                  <a:pt x="2576" y="45"/>
                  <a:pt x="2572" y="45"/>
                </a:cubicBezTo>
                <a:cubicBezTo>
                  <a:pt x="2570" y="47"/>
                  <a:pt x="2560" y="49"/>
                  <a:pt x="2560" y="49"/>
                </a:cubicBezTo>
                <a:cubicBezTo>
                  <a:pt x="2563" y="52"/>
                  <a:pt x="2493" y="57"/>
                  <a:pt x="2495" y="53"/>
                </a:cubicBezTo>
                <a:cubicBezTo>
                  <a:pt x="2490" y="51"/>
                  <a:pt x="2486" y="50"/>
                  <a:pt x="2481" y="48"/>
                </a:cubicBezTo>
                <a:cubicBezTo>
                  <a:pt x="2476" y="49"/>
                  <a:pt x="2471" y="49"/>
                  <a:pt x="2466" y="49"/>
                </a:cubicBezTo>
                <a:cubicBezTo>
                  <a:pt x="2461" y="51"/>
                  <a:pt x="2457" y="49"/>
                  <a:pt x="2453" y="49"/>
                </a:cubicBezTo>
                <a:cubicBezTo>
                  <a:pt x="2438" y="50"/>
                  <a:pt x="2424" y="49"/>
                  <a:pt x="2410" y="48"/>
                </a:cubicBezTo>
                <a:cubicBezTo>
                  <a:pt x="2404" y="48"/>
                  <a:pt x="2397" y="48"/>
                  <a:pt x="2391" y="48"/>
                </a:cubicBezTo>
                <a:cubicBezTo>
                  <a:pt x="2384" y="48"/>
                  <a:pt x="2377" y="48"/>
                  <a:pt x="2371" y="46"/>
                </a:cubicBezTo>
                <a:cubicBezTo>
                  <a:pt x="2370" y="46"/>
                  <a:pt x="2365" y="46"/>
                  <a:pt x="2361" y="47"/>
                </a:cubicBezTo>
                <a:cubicBezTo>
                  <a:pt x="2349" y="49"/>
                  <a:pt x="2332" y="49"/>
                  <a:pt x="2321" y="47"/>
                </a:cubicBezTo>
                <a:cubicBezTo>
                  <a:pt x="2319" y="46"/>
                  <a:pt x="2318" y="43"/>
                  <a:pt x="2314" y="43"/>
                </a:cubicBezTo>
                <a:cubicBezTo>
                  <a:pt x="2306" y="43"/>
                  <a:pt x="2302" y="41"/>
                  <a:pt x="2295" y="41"/>
                </a:cubicBezTo>
                <a:cubicBezTo>
                  <a:pt x="2283" y="40"/>
                  <a:pt x="2274" y="37"/>
                  <a:pt x="2263" y="35"/>
                </a:cubicBezTo>
                <a:cubicBezTo>
                  <a:pt x="2263" y="33"/>
                  <a:pt x="2263" y="31"/>
                  <a:pt x="2263" y="29"/>
                </a:cubicBezTo>
                <a:cubicBezTo>
                  <a:pt x="2261" y="28"/>
                  <a:pt x="2260" y="28"/>
                  <a:pt x="2258" y="27"/>
                </a:cubicBezTo>
                <a:cubicBezTo>
                  <a:pt x="2252" y="25"/>
                  <a:pt x="2245" y="23"/>
                  <a:pt x="2235" y="24"/>
                </a:cubicBezTo>
                <a:cubicBezTo>
                  <a:pt x="2225" y="22"/>
                  <a:pt x="2212" y="25"/>
                  <a:pt x="2202" y="22"/>
                </a:cubicBezTo>
                <a:cubicBezTo>
                  <a:pt x="2187" y="18"/>
                  <a:pt x="2187" y="18"/>
                  <a:pt x="2176" y="18"/>
                </a:cubicBezTo>
                <a:cubicBezTo>
                  <a:pt x="2171" y="17"/>
                  <a:pt x="2167" y="16"/>
                  <a:pt x="2163" y="15"/>
                </a:cubicBezTo>
                <a:cubicBezTo>
                  <a:pt x="2163" y="12"/>
                  <a:pt x="2163" y="10"/>
                  <a:pt x="2163" y="8"/>
                </a:cubicBezTo>
                <a:cubicBezTo>
                  <a:pt x="2156" y="7"/>
                  <a:pt x="2150" y="6"/>
                  <a:pt x="2143" y="5"/>
                </a:cubicBezTo>
                <a:cubicBezTo>
                  <a:pt x="2139" y="5"/>
                  <a:pt x="2135" y="5"/>
                  <a:pt x="2131" y="4"/>
                </a:cubicBezTo>
                <a:cubicBezTo>
                  <a:pt x="2127" y="3"/>
                  <a:pt x="2122" y="2"/>
                  <a:pt x="2115" y="4"/>
                </a:cubicBezTo>
                <a:cubicBezTo>
                  <a:pt x="2110" y="5"/>
                  <a:pt x="2101" y="5"/>
                  <a:pt x="2096" y="4"/>
                </a:cubicBezTo>
                <a:cubicBezTo>
                  <a:pt x="2089" y="3"/>
                  <a:pt x="2082" y="5"/>
                  <a:pt x="2077" y="4"/>
                </a:cubicBezTo>
                <a:cubicBezTo>
                  <a:pt x="2070" y="2"/>
                  <a:pt x="2064" y="3"/>
                  <a:pt x="2058" y="4"/>
                </a:cubicBezTo>
                <a:cubicBezTo>
                  <a:pt x="2046" y="4"/>
                  <a:pt x="2037" y="2"/>
                  <a:pt x="2026" y="2"/>
                </a:cubicBezTo>
                <a:cubicBezTo>
                  <a:pt x="2024" y="2"/>
                  <a:pt x="2023" y="2"/>
                  <a:pt x="2022" y="2"/>
                </a:cubicBezTo>
                <a:cubicBezTo>
                  <a:pt x="2010" y="0"/>
                  <a:pt x="1990" y="0"/>
                  <a:pt x="1980" y="3"/>
                </a:cubicBezTo>
                <a:cubicBezTo>
                  <a:pt x="1975" y="4"/>
                  <a:pt x="1971" y="4"/>
                  <a:pt x="1966" y="3"/>
                </a:cubicBezTo>
                <a:cubicBezTo>
                  <a:pt x="1958" y="3"/>
                  <a:pt x="1950" y="2"/>
                  <a:pt x="1941" y="2"/>
                </a:cubicBezTo>
                <a:cubicBezTo>
                  <a:pt x="1937" y="3"/>
                  <a:pt x="1933" y="3"/>
                  <a:pt x="1929" y="3"/>
                </a:cubicBezTo>
                <a:cubicBezTo>
                  <a:pt x="1924" y="3"/>
                  <a:pt x="1921" y="4"/>
                  <a:pt x="1916" y="4"/>
                </a:cubicBezTo>
                <a:cubicBezTo>
                  <a:pt x="1910" y="4"/>
                  <a:pt x="1903" y="5"/>
                  <a:pt x="1897" y="4"/>
                </a:cubicBezTo>
                <a:cubicBezTo>
                  <a:pt x="1891" y="6"/>
                  <a:pt x="1884" y="5"/>
                  <a:pt x="1877" y="5"/>
                </a:cubicBezTo>
                <a:cubicBezTo>
                  <a:pt x="1873" y="6"/>
                  <a:pt x="1870" y="5"/>
                  <a:pt x="1867" y="5"/>
                </a:cubicBezTo>
                <a:cubicBezTo>
                  <a:pt x="1863" y="5"/>
                  <a:pt x="1861" y="6"/>
                  <a:pt x="1856" y="6"/>
                </a:cubicBezTo>
                <a:cubicBezTo>
                  <a:pt x="1852" y="6"/>
                  <a:pt x="1848" y="6"/>
                  <a:pt x="1844" y="6"/>
                </a:cubicBezTo>
                <a:cubicBezTo>
                  <a:pt x="1839" y="6"/>
                  <a:pt x="1835" y="6"/>
                  <a:pt x="1831" y="7"/>
                </a:cubicBezTo>
                <a:cubicBezTo>
                  <a:pt x="1827" y="7"/>
                  <a:pt x="1823" y="6"/>
                  <a:pt x="1821" y="6"/>
                </a:cubicBezTo>
                <a:cubicBezTo>
                  <a:pt x="1816" y="7"/>
                  <a:pt x="1813" y="7"/>
                  <a:pt x="1809" y="7"/>
                </a:cubicBezTo>
                <a:cubicBezTo>
                  <a:pt x="1807" y="7"/>
                  <a:pt x="1805" y="7"/>
                  <a:pt x="1803" y="7"/>
                </a:cubicBezTo>
                <a:cubicBezTo>
                  <a:pt x="1787" y="6"/>
                  <a:pt x="1777" y="7"/>
                  <a:pt x="1763" y="8"/>
                </a:cubicBezTo>
                <a:cubicBezTo>
                  <a:pt x="1754" y="9"/>
                  <a:pt x="1745" y="10"/>
                  <a:pt x="1737" y="9"/>
                </a:cubicBezTo>
                <a:cubicBezTo>
                  <a:pt x="1730" y="8"/>
                  <a:pt x="1723" y="8"/>
                  <a:pt x="1715" y="8"/>
                </a:cubicBezTo>
                <a:cubicBezTo>
                  <a:pt x="1709" y="8"/>
                  <a:pt x="1700" y="7"/>
                  <a:pt x="1693" y="9"/>
                </a:cubicBezTo>
                <a:cubicBezTo>
                  <a:pt x="1693" y="10"/>
                  <a:pt x="1690" y="10"/>
                  <a:pt x="1689" y="10"/>
                </a:cubicBezTo>
                <a:cubicBezTo>
                  <a:pt x="1680" y="8"/>
                  <a:pt x="1670" y="9"/>
                  <a:pt x="1661" y="9"/>
                </a:cubicBezTo>
                <a:cubicBezTo>
                  <a:pt x="1652" y="9"/>
                  <a:pt x="1643" y="10"/>
                  <a:pt x="1635" y="9"/>
                </a:cubicBezTo>
                <a:cubicBezTo>
                  <a:pt x="1633" y="9"/>
                  <a:pt x="1630" y="9"/>
                  <a:pt x="1628" y="9"/>
                </a:cubicBezTo>
                <a:cubicBezTo>
                  <a:pt x="1618" y="12"/>
                  <a:pt x="1609" y="11"/>
                  <a:pt x="1601" y="9"/>
                </a:cubicBezTo>
                <a:cubicBezTo>
                  <a:pt x="1592" y="11"/>
                  <a:pt x="1583" y="11"/>
                  <a:pt x="1575" y="10"/>
                </a:cubicBezTo>
                <a:cubicBezTo>
                  <a:pt x="1569" y="10"/>
                  <a:pt x="1563" y="11"/>
                  <a:pt x="1558" y="10"/>
                </a:cubicBezTo>
                <a:cubicBezTo>
                  <a:pt x="1551" y="9"/>
                  <a:pt x="1545" y="9"/>
                  <a:pt x="1539" y="10"/>
                </a:cubicBezTo>
                <a:cubicBezTo>
                  <a:pt x="1528" y="10"/>
                  <a:pt x="1517" y="10"/>
                  <a:pt x="1506" y="10"/>
                </a:cubicBezTo>
                <a:cubicBezTo>
                  <a:pt x="1498" y="11"/>
                  <a:pt x="1490" y="11"/>
                  <a:pt x="1483" y="9"/>
                </a:cubicBezTo>
                <a:cubicBezTo>
                  <a:pt x="1480" y="9"/>
                  <a:pt x="1477" y="9"/>
                  <a:pt x="1474" y="9"/>
                </a:cubicBezTo>
                <a:cubicBezTo>
                  <a:pt x="1464" y="9"/>
                  <a:pt x="1455" y="11"/>
                  <a:pt x="1446" y="11"/>
                </a:cubicBezTo>
                <a:cubicBezTo>
                  <a:pt x="1433" y="12"/>
                  <a:pt x="1421" y="11"/>
                  <a:pt x="1408" y="11"/>
                </a:cubicBezTo>
                <a:cubicBezTo>
                  <a:pt x="1402" y="11"/>
                  <a:pt x="1396" y="12"/>
                  <a:pt x="1390" y="11"/>
                </a:cubicBezTo>
                <a:cubicBezTo>
                  <a:pt x="1388" y="10"/>
                  <a:pt x="1382" y="10"/>
                  <a:pt x="1377" y="11"/>
                </a:cubicBezTo>
                <a:cubicBezTo>
                  <a:pt x="1373" y="12"/>
                  <a:pt x="1369" y="12"/>
                  <a:pt x="1365" y="12"/>
                </a:cubicBezTo>
                <a:cubicBezTo>
                  <a:pt x="1360" y="11"/>
                  <a:pt x="1355" y="11"/>
                  <a:pt x="1352" y="12"/>
                </a:cubicBezTo>
                <a:cubicBezTo>
                  <a:pt x="1346" y="15"/>
                  <a:pt x="1339" y="14"/>
                  <a:pt x="1333" y="13"/>
                </a:cubicBezTo>
                <a:cubicBezTo>
                  <a:pt x="1328" y="12"/>
                  <a:pt x="1322" y="12"/>
                  <a:pt x="1318" y="13"/>
                </a:cubicBezTo>
                <a:cubicBezTo>
                  <a:pt x="1306" y="15"/>
                  <a:pt x="1295" y="13"/>
                  <a:pt x="1285" y="13"/>
                </a:cubicBezTo>
                <a:cubicBezTo>
                  <a:pt x="1276" y="13"/>
                  <a:pt x="1269" y="12"/>
                  <a:pt x="1260" y="13"/>
                </a:cubicBezTo>
                <a:cubicBezTo>
                  <a:pt x="1254" y="14"/>
                  <a:pt x="1247" y="14"/>
                  <a:pt x="1241" y="13"/>
                </a:cubicBezTo>
                <a:cubicBezTo>
                  <a:pt x="1236" y="13"/>
                  <a:pt x="1231" y="12"/>
                  <a:pt x="1225" y="13"/>
                </a:cubicBezTo>
                <a:cubicBezTo>
                  <a:pt x="1220" y="14"/>
                  <a:pt x="1214" y="12"/>
                  <a:pt x="1207" y="12"/>
                </a:cubicBezTo>
                <a:cubicBezTo>
                  <a:pt x="1192" y="13"/>
                  <a:pt x="1176" y="14"/>
                  <a:pt x="1160" y="13"/>
                </a:cubicBezTo>
                <a:cubicBezTo>
                  <a:pt x="1154" y="13"/>
                  <a:pt x="1146" y="12"/>
                  <a:pt x="1140" y="14"/>
                </a:cubicBezTo>
                <a:cubicBezTo>
                  <a:pt x="1132" y="13"/>
                  <a:pt x="1125" y="14"/>
                  <a:pt x="1120" y="15"/>
                </a:cubicBezTo>
                <a:cubicBezTo>
                  <a:pt x="1110" y="17"/>
                  <a:pt x="1102" y="17"/>
                  <a:pt x="1094" y="15"/>
                </a:cubicBezTo>
                <a:cubicBezTo>
                  <a:pt x="1084" y="14"/>
                  <a:pt x="1072" y="14"/>
                  <a:pt x="1061" y="12"/>
                </a:cubicBezTo>
                <a:cubicBezTo>
                  <a:pt x="1059" y="12"/>
                  <a:pt x="1056" y="13"/>
                  <a:pt x="1053" y="13"/>
                </a:cubicBezTo>
                <a:cubicBezTo>
                  <a:pt x="1045" y="14"/>
                  <a:pt x="1037" y="15"/>
                  <a:pt x="1029" y="13"/>
                </a:cubicBezTo>
                <a:cubicBezTo>
                  <a:pt x="1026" y="16"/>
                  <a:pt x="1019" y="17"/>
                  <a:pt x="1009" y="17"/>
                </a:cubicBezTo>
                <a:cubicBezTo>
                  <a:pt x="1008" y="16"/>
                  <a:pt x="1006" y="16"/>
                  <a:pt x="1004" y="15"/>
                </a:cubicBezTo>
                <a:cubicBezTo>
                  <a:pt x="991" y="14"/>
                  <a:pt x="979" y="19"/>
                  <a:pt x="967" y="16"/>
                </a:cubicBezTo>
                <a:cubicBezTo>
                  <a:pt x="954" y="17"/>
                  <a:pt x="942" y="19"/>
                  <a:pt x="930" y="19"/>
                </a:cubicBezTo>
                <a:cubicBezTo>
                  <a:pt x="927" y="20"/>
                  <a:pt x="925" y="22"/>
                  <a:pt x="921" y="22"/>
                </a:cubicBezTo>
                <a:cubicBezTo>
                  <a:pt x="916" y="20"/>
                  <a:pt x="911" y="18"/>
                  <a:pt x="905" y="18"/>
                </a:cubicBezTo>
                <a:cubicBezTo>
                  <a:pt x="899" y="19"/>
                  <a:pt x="895" y="21"/>
                  <a:pt x="888" y="20"/>
                </a:cubicBezTo>
                <a:cubicBezTo>
                  <a:pt x="878" y="20"/>
                  <a:pt x="870" y="22"/>
                  <a:pt x="861" y="23"/>
                </a:cubicBezTo>
                <a:cubicBezTo>
                  <a:pt x="856" y="24"/>
                  <a:pt x="852" y="25"/>
                  <a:pt x="846" y="24"/>
                </a:cubicBezTo>
                <a:cubicBezTo>
                  <a:pt x="838" y="23"/>
                  <a:pt x="830" y="23"/>
                  <a:pt x="821" y="24"/>
                </a:cubicBezTo>
                <a:cubicBezTo>
                  <a:pt x="813" y="25"/>
                  <a:pt x="802" y="27"/>
                  <a:pt x="793" y="24"/>
                </a:cubicBezTo>
                <a:cubicBezTo>
                  <a:pt x="791" y="24"/>
                  <a:pt x="789" y="24"/>
                  <a:pt x="786" y="24"/>
                </a:cubicBezTo>
                <a:cubicBezTo>
                  <a:pt x="772" y="24"/>
                  <a:pt x="759" y="26"/>
                  <a:pt x="745" y="26"/>
                </a:cubicBezTo>
                <a:cubicBezTo>
                  <a:pt x="742" y="26"/>
                  <a:pt x="741" y="27"/>
                  <a:pt x="739" y="28"/>
                </a:cubicBezTo>
                <a:cubicBezTo>
                  <a:pt x="734" y="28"/>
                  <a:pt x="730" y="29"/>
                  <a:pt x="725" y="29"/>
                </a:cubicBezTo>
                <a:cubicBezTo>
                  <a:pt x="714" y="29"/>
                  <a:pt x="704" y="28"/>
                  <a:pt x="693" y="29"/>
                </a:cubicBezTo>
                <a:cubicBezTo>
                  <a:pt x="683" y="30"/>
                  <a:pt x="672" y="30"/>
                  <a:pt x="662" y="28"/>
                </a:cubicBezTo>
                <a:cubicBezTo>
                  <a:pt x="660" y="28"/>
                  <a:pt x="656" y="28"/>
                  <a:pt x="654" y="28"/>
                </a:cubicBezTo>
                <a:cubicBezTo>
                  <a:pt x="648" y="29"/>
                  <a:pt x="642" y="29"/>
                  <a:pt x="636" y="29"/>
                </a:cubicBezTo>
                <a:cubicBezTo>
                  <a:pt x="634" y="28"/>
                  <a:pt x="630" y="28"/>
                  <a:pt x="628" y="29"/>
                </a:cubicBezTo>
                <a:cubicBezTo>
                  <a:pt x="623" y="30"/>
                  <a:pt x="616" y="30"/>
                  <a:pt x="611" y="30"/>
                </a:cubicBezTo>
                <a:cubicBezTo>
                  <a:pt x="602" y="31"/>
                  <a:pt x="594" y="30"/>
                  <a:pt x="585" y="30"/>
                </a:cubicBezTo>
                <a:cubicBezTo>
                  <a:pt x="577" y="30"/>
                  <a:pt x="568" y="30"/>
                  <a:pt x="559" y="31"/>
                </a:cubicBezTo>
                <a:cubicBezTo>
                  <a:pt x="558" y="31"/>
                  <a:pt x="558" y="31"/>
                  <a:pt x="557" y="31"/>
                </a:cubicBezTo>
                <a:cubicBezTo>
                  <a:pt x="552" y="29"/>
                  <a:pt x="546" y="31"/>
                  <a:pt x="542" y="31"/>
                </a:cubicBezTo>
                <a:cubicBezTo>
                  <a:pt x="537" y="32"/>
                  <a:pt x="532" y="32"/>
                  <a:pt x="527" y="33"/>
                </a:cubicBezTo>
                <a:cubicBezTo>
                  <a:pt x="513" y="33"/>
                  <a:pt x="500" y="32"/>
                  <a:pt x="486" y="33"/>
                </a:cubicBezTo>
                <a:cubicBezTo>
                  <a:pt x="474" y="31"/>
                  <a:pt x="461" y="33"/>
                  <a:pt x="450" y="33"/>
                </a:cubicBezTo>
                <a:cubicBezTo>
                  <a:pt x="447" y="34"/>
                  <a:pt x="445" y="35"/>
                  <a:pt x="442" y="35"/>
                </a:cubicBezTo>
                <a:cubicBezTo>
                  <a:pt x="439" y="35"/>
                  <a:pt x="436" y="34"/>
                  <a:pt x="432" y="34"/>
                </a:cubicBezTo>
                <a:cubicBezTo>
                  <a:pt x="424" y="34"/>
                  <a:pt x="417" y="36"/>
                  <a:pt x="409" y="36"/>
                </a:cubicBezTo>
                <a:cubicBezTo>
                  <a:pt x="402" y="36"/>
                  <a:pt x="396" y="36"/>
                  <a:pt x="390" y="36"/>
                </a:cubicBezTo>
                <a:cubicBezTo>
                  <a:pt x="383" y="37"/>
                  <a:pt x="376" y="37"/>
                  <a:pt x="370" y="37"/>
                </a:cubicBezTo>
                <a:cubicBezTo>
                  <a:pt x="364" y="36"/>
                  <a:pt x="359" y="40"/>
                  <a:pt x="353" y="37"/>
                </a:cubicBezTo>
                <a:cubicBezTo>
                  <a:pt x="341" y="40"/>
                  <a:pt x="326" y="38"/>
                  <a:pt x="312" y="40"/>
                </a:cubicBezTo>
                <a:cubicBezTo>
                  <a:pt x="305" y="42"/>
                  <a:pt x="296" y="41"/>
                  <a:pt x="288" y="41"/>
                </a:cubicBezTo>
                <a:cubicBezTo>
                  <a:pt x="279" y="41"/>
                  <a:pt x="272" y="43"/>
                  <a:pt x="264" y="43"/>
                </a:cubicBezTo>
                <a:cubicBezTo>
                  <a:pt x="256" y="44"/>
                  <a:pt x="248" y="45"/>
                  <a:pt x="239" y="45"/>
                </a:cubicBezTo>
                <a:cubicBezTo>
                  <a:pt x="224" y="47"/>
                  <a:pt x="208" y="47"/>
                  <a:pt x="193" y="47"/>
                </a:cubicBezTo>
                <a:cubicBezTo>
                  <a:pt x="186" y="46"/>
                  <a:pt x="180" y="46"/>
                  <a:pt x="174" y="47"/>
                </a:cubicBezTo>
                <a:cubicBezTo>
                  <a:pt x="144" y="52"/>
                  <a:pt x="144" y="52"/>
                  <a:pt x="113" y="52"/>
                </a:cubicBezTo>
                <a:cubicBezTo>
                  <a:pt x="97" y="53"/>
                  <a:pt x="83" y="54"/>
                  <a:pt x="69" y="56"/>
                </a:cubicBezTo>
                <a:cubicBezTo>
                  <a:pt x="61" y="57"/>
                  <a:pt x="54" y="57"/>
                  <a:pt x="46" y="58"/>
                </a:cubicBezTo>
                <a:cubicBezTo>
                  <a:pt x="44" y="58"/>
                  <a:pt x="43" y="56"/>
                  <a:pt x="40" y="57"/>
                </a:cubicBezTo>
                <a:cubicBezTo>
                  <a:pt x="27" y="59"/>
                  <a:pt x="14" y="58"/>
                  <a:pt x="1" y="59"/>
                </a:cubicBezTo>
                <a:cubicBezTo>
                  <a:pt x="0" y="59"/>
                  <a:pt x="0" y="59"/>
                  <a:pt x="0" y="59"/>
                </a:cubicBezTo>
                <a:cubicBezTo>
                  <a:pt x="0" y="229"/>
                  <a:pt x="0" y="229"/>
                  <a:pt x="0" y="229"/>
                </a:cubicBezTo>
                <a:cubicBezTo>
                  <a:pt x="67" y="166"/>
                  <a:pt x="156" y="125"/>
                  <a:pt x="262" y="115"/>
                </a:cubicBezTo>
                <a:cubicBezTo>
                  <a:pt x="111" y="239"/>
                  <a:pt x="91" y="496"/>
                  <a:pt x="91" y="575"/>
                </a:cubicBezTo>
                <a:cubicBezTo>
                  <a:pt x="91" y="654"/>
                  <a:pt x="111" y="910"/>
                  <a:pt x="262" y="1035"/>
                </a:cubicBezTo>
                <a:cubicBezTo>
                  <a:pt x="156" y="1024"/>
                  <a:pt x="67" y="984"/>
                  <a:pt x="0" y="921"/>
                </a:cubicBezTo>
                <a:cubicBezTo>
                  <a:pt x="0" y="1124"/>
                  <a:pt x="0" y="1124"/>
                  <a:pt x="0" y="1124"/>
                </a:cubicBezTo>
                <a:cubicBezTo>
                  <a:pt x="8" y="1124"/>
                  <a:pt x="16" y="1123"/>
                  <a:pt x="23" y="1124"/>
                </a:cubicBezTo>
                <a:close/>
                <a:moveTo>
                  <a:pt x="2703" y="601"/>
                </a:moveTo>
                <a:cubicBezTo>
                  <a:pt x="2703" y="601"/>
                  <a:pt x="2703" y="602"/>
                  <a:pt x="2703" y="603"/>
                </a:cubicBezTo>
                <a:cubicBezTo>
                  <a:pt x="2700" y="603"/>
                  <a:pt x="2697" y="603"/>
                  <a:pt x="2695" y="603"/>
                </a:cubicBezTo>
                <a:cubicBezTo>
                  <a:pt x="2694" y="602"/>
                  <a:pt x="2694" y="602"/>
                  <a:pt x="2694" y="601"/>
                </a:cubicBezTo>
                <a:cubicBezTo>
                  <a:pt x="2698" y="601"/>
                  <a:pt x="2700" y="601"/>
                  <a:pt x="2703" y="601"/>
                </a:cubicBezTo>
                <a:close/>
                <a:moveTo>
                  <a:pt x="2652" y="1008"/>
                </a:moveTo>
                <a:cubicBezTo>
                  <a:pt x="2645" y="1007"/>
                  <a:pt x="2641" y="1007"/>
                  <a:pt x="2642" y="1006"/>
                </a:cubicBezTo>
                <a:cubicBezTo>
                  <a:pt x="2646" y="1006"/>
                  <a:pt x="2647" y="1007"/>
                  <a:pt x="2652" y="1008"/>
                </a:cubicBezTo>
                <a:close/>
                <a:moveTo>
                  <a:pt x="1287" y="655"/>
                </a:moveTo>
                <a:cubicBezTo>
                  <a:pt x="1110" y="655"/>
                  <a:pt x="1110" y="655"/>
                  <a:pt x="1110" y="655"/>
                </a:cubicBezTo>
                <a:lnTo>
                  <a:pt x="1287" y="655"/>
                </a:lnTo>
                <a:close/>
                <a:moveTo>
                  <a:pt x="477" y="115"/>
                </a:moveTo>
                <a:cubicBezTo>
                  <a:pt x="718" y="139"/>
                  <a:pt x="875" y="320"/>
                  <a:pt x="875" y="575"/>
                </a:cubicBezTo>
                <a:cubicBezTo>
                  <a:pt x="875" y="830"/>
                  <a:pt x="718" y="1011"/>
                  <a:pt x="477" y="1035"/>
                </a:cubicBezTo>
                <a:cubicBezTo>
                  <a:pt x="627" y="911"/>
                  <a:pt x="647" y="653"/>
                  <a:pt x="647" y="575"/>
                </a:cubicBezTo>
                <a:cubicBezTo>
                  <a:pt x="647" y="496"/>
                  <a:pt x="627" y="239"/>
                  <a:pt x="477" y="115"/>
                </a:cubicBezTo>
                <a:close/>
              </a:path>
            </a:pathLst>
          </a:custGeom>
          <a:solidFill>
            <a:srgbClr val="CFC6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Rectangle 77"/>
          <p:cNvSpPr/>
          <p:nvPr userDrawn="1"/>
        </p:nvSpPr>
        <p:spPr>
          <a:xfrm>
            <a:off x="0" y="2219325"/>
            <a:ext cx="3167063" cy="3200400"/>
          </a:xfrm>
          <a:prstGeom prst="rect">
            <a:avLst/>
          </a:prstGeom>
          <a:solidFill>
            <a:srgbClr val="CFC6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7580" fontAlgn="auto">
              <a:spcBef>
                <a:spcPts val="0"/>
              </a:spcBef>
              <a:spcAft>
                <a:spcPts val="0"/>
              </a:spcAft>
              <a:defRPr/>
            </a:pPr>
            <a:endParaRPr lang="en-US" sz="1900">
              <a:solidFill>
                <a:prstClr val="white"/>
              </a:solidFill>
            </a:endParaRPr>
          </a:p>
        </p:txBody>
      </p:sp>
      <p:sp>
        <p:nvSpPr>
          <p:cNvPr id="9" name="Freeform 10"/>
          <p:cNvSpPr/>
          <p:nvPr userDrawn="1"/>
        </p:nvSpPr>
        <p:spPr bwMode="auto">
          <a:xfrm>
            <a:off x="1511300" y="2309813"/>
            <a:ext cx="1265238" cy="2925762"/>
          </a:xfrm>
          <a:custGeom>
            <a:avLst/>
            <a:gdLst>
              <a:gd name="T0" fmla="*/ 0 w 398"/>
              <a:gd name="T1" fmla="*/ 2147483647 h 920"/>
              <a:gd name="T2" fmla="*/ 2147483647 w 398"/>
              <a:gd name="T3" fmla="*/ 2147483647 h 920"/>
              <a:gd name="T4" fmla="*/ 0 w 398"/>
              <a:gd name="T5" fmla="*/ 0 h 920"/>
              <a:gd name="T6" fmla="*/ 2147483647 w 398"/>
              <a:gd name="T7" fmla="*/ 2147483647 h 920"/>
              <a:gd name="T8" fmla="*/ 0 w 398"/>
              <a:gd name="T9" fmla="*/ 2147483647 h 9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920">
                <a:moveTo>
                  <a:pt x="0" y="920"/>
                </a:moveTo>
                <a:cubicBezTo>
                  <a:pt x="241" y="896"/>
                  <a:pt x="398" y="715"/>
                  <a:pt x="398" y="460"/>
                </a:cubicBezTo>
                <a:cubicBezTo>
                  <a:pt x="398" y="205"/>
                  <a:pt x="241" y="24"/>
                  <a:pt x="0" y="0"/>
                </a:cubicBezTo>
                <a:cubicBezTo>
                  <a:pt x="150" y="124"/>
                  <a:pt x="170" y="381"/>
                  <a:pt x="170" y="460"/>
                </a:cubicBezTo>
                <a:cubicBezTo>
                  <a:pt x="170" y="538"/>
                  <a:pt x="150" y="796"/>
                  <a:pt x="0" y="9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11"/>
          <p:cNvSpPr/>
          <p:nvPr userDrawn="1"/>
        </p:nvSpPr>
        <p:spPr bwMode="auto">
          <a:xfrm>
            <a:off x="-4763" y="2309813"/>
            <a:ext cx="833438" cy="2925762"/>
          </a:xfrm>
          <a:custGeom>
            <a:avLst/>
            <a:gdLst>
              <a:gd name="T0" fmla="*/ 2147483647 w 262"/>
              <a:gd name="T1" fmla="*/ 2147483647 h 920"/>
              <a:gd name="T2" fmla="*/ 2147483647 w 262"/>
              <a:gd name="T3" fmla="*/ 0 h 920"/>
              <a:gd name="T4" fmla="*/ 0 w 262"/>
              <a:gd name="T5" fmla="*/ 2147483647 h 920"/>
              <a:gd name="T6" fmla="*/ 0 w 262"/>
              <a:gd name="T7" fmla="*/ 2147483647 h 920"/>
              <a:gd name="T8" fmla="*/ 2147483647 w 262"/>
              <a:gd name="T9" fmla="*/ 2147483647 h 920"/>
              <a:gd name="T10" fmla="*/ 2147483647 w 262"/>
              <a:gd name="T11" fmla="*/ 2147483647 h 9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2" h="920">
                <a:moveTo>
                  <a:pt x="91" y="460"/>
                </a:moveTo>
                <a:cubicBezTo>
                  <a:pt x="91" y="381"/>
                  <a:pt x="111" y="124"/>
                  <a:pt x="262" y="0"/>
                </a:cubicBezTo>
                <a:cubicBezTo>
                  <a:pt x="156" y="10"/>
                  <a:pt x="67" y="51"/>
                  <a:pt x="0" y="114"/>
                </a:cubicBezTo>
                <a:cubicBezTo>
                  <a:pt x="0" y="806"/>
                  <a:pt x="0" y="806"/>
                  <a:pt x="0" y="806"/>
                </a:cubicBezTo>
                <a:cubicBezTo>
                  <a:pt x="67" y="869"/>
                  <a:pt x="156" y="909"/>
                  <a:pt x="262" y="920"/>
                </a:cubicBezTo>
                <a:cubicBezTo>
                  <a:pt x="111" y="795"/>
                  <a:pt x="91" y="539"/>
                  <a:pt x="91" y="46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p:nvPr userDrawn="1"/>
        </p:nvSpPr>
        <p:spPr bwMode="auto">
          <a:xfrm>
            <a:off x="7664450" y="1047750"/>
            <a:ext cx="9525" cy="3175"/>
          </a:xfrm>
          <a:custGeom>
            <a:avLst/>
            <a:gdLst>
              <a:gd name="T0" fmla="*/ 0 w 3"/>
              <a:gd name="T1" fmla="*/ 2147483647 h 1"/>
              <a:gd name="T2" fmla="*/ 2147483647 w 3"/>
              <a:gd name="T3" fmla="*/ 2147483647 h 1"/>
              <a:gd name="T4" fmla="*/ 0 w 3"/>
              <a:gd name="T5" fmla="*/ 2147483647 h 1"/>
              <a:gd name="T6" fmla="*/ 0 60000 65536"/>
              <a:gd name="T7" fmla="*/ 0 60000 65536"/>
              <a:gd name="T8" fmla="*/ 0 60000 65536"/>
            </a:gdLst>
            <a:ahLst/>
            <a:cxnLst>
              <a:cxn ang="T6">
                <a:pos x="T0" y="T1"/>
              </a:cxn>
              <a:cxn ang="T7">
                <a:pos x="T2" y="T3"/>
              </a:cxn>
              <a:cxn ang="T8">
                <a:pos x="T4" y="T5"/>
              </a:cxn>
            </a:cxnLst>
            <a:rect l="0" t="0" r="r" b="b"/>
            <a:pathLst>
              <a:path w="3" h="1">
                <a:moveTo>
                  <a:pt x="0" y="1"/>
                </a:moveTo>
                <a:cubicBezTo>
                  <a:pt x="1" y="1"/>
                  <a:pt x="2" y="1"/>
                  <a:pt x="3" y="1"/>
                </a:cubicBezTo>
                <a:cubicBezTo>
                  <a:pt x="2" y="0"/>
                  <a:pt x="1" y="0"/>
                  <a:pt x="0" y="1"/>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7362825" y="1044575"/>
            <a:ext cx="6350" cy="3175"/>
          </a:xfrm>
          <a:custGeom>
            <a:avLst/>
            <a:gdLst>
              <a:gd name="T0" fmla="*/ 2147483647 w 2"/>
              <a:gd name="T1" fmla="*/ 0 h 1"/>
              <a:gd name="T2" fmla="*/ 2147483647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1"/>
                  <a:pt x="1" y="1"/>
                  <a:pt x="2" y="1"/>
                </a:cubicBezTo>
                <a:cubicBezTo>
                  <a:pt x="2" y="1"/>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7673975"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5"/>
          <p:cNvSpPr/>
          <p:nvPr userDrawn="1"/>
        </p:nvSpPr>
        <p:spPr bwMode="auto">
          <a:xfrm>
            <a:off x="7794625"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6"/>
          <p:cNvSpPr/>
          <p:nvPr userDrawn="1"/>
        </p:nvSpPr>
        <p:spPr bwMode="auto">
          <a:xfrm>
            <a:off x="7029450" y="835025"/>
            <a:ext cx="3175" cy="3175"/>
          </a:xfrm>
          <a:custGeom>
            <a:avLst/>
            <a:gdLst>
              <a:gd name="T0" fmla="*/ 2147483647 w 1"/>
              <a:gd name="T1" fmla="*/ 0 h 1"/>
              <a:gd name="T2" fmla="*/ 0 w 1"/>
              <a:gd name="T3" fmla="*/ 0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0"/>
                  <a:pt x="0" y="0"/>
                  <a:pt x="0" y="0"/>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7026275" y="835025"/>
            <a:ext cx="3175" cy="1588"/>
          </a:xfrm>
          <a:custGeom>
            <a:avLst/>
            <a:gdLst>
              <a:gd name="T0" fmla="*/ 0 w 1"/>
              <a:gd name="T1" fmla="*/ 0 h 1588"/>
              <a:gd name="T2" fmla="*/ 0 w 1"/>
              <a:gd name="T3" fmla="*/ 0 h 1588"/>
              <a:gd name="T4" fmla="*/ 2147483647 w 1"/>
              <a:gd name="T5" fmla="*/ 0 h 1588"/>
              <a:gd name="T6" fmla="*/ 0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0" y="0"/>
                </a:moveTo>
                <a:cubicBezTo>
                  <a:pt x="0" y="0"/>
                  <a:pt x="0" y="0"/>
                  <a:pt x="0" y="0"/>
                </a:cubicBezTo>
                <a:cubicBezTo>
                  <a:pt x="0" y="0"/>
                  <a:pt x="0"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7004050" y="838200"/>
            <a:ext cx="6350" cy="1588"/>
          </a:xfrm>
          <a:custGeom>
            <a:avLst/>
            <a:gdLst>
              <a:gd name="T0" fmla="*/ 2147483647 w 2"/>
              <a:gd name="T1" fmla="*/ 0 h 1588"/>
              <a:gd name="T2" fmla="*/ 2147483647 w 2"/>
              <a:gd name="T3" fmla="*/ 0 h 1588"/>
              <a:gd name="T4" fmla="*/ 0 w 2"/>
              <a:gd name="T5" fmla="*/ 0 h 1588"/>
              <a:gd name="T6" fmla="*/ 2147483647 w 2"/>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588">
                <a:moveTo>
                  <a:pt x="2" y="0"/>
                </a:moveTo>
                <a:cubicBezTo>
                  <a:pt x="2" y="0"/>
                  <a:pt x="2" y="0"/>
                  <a:pt x="1" y="0"/>
                </a:cubicBezTo>
                <a:cubicBezTo>
                  <a:pt x="1" y="0"/>
                  <a:pt x="0" y="0"/>
                  <a:pt x="0" y="0"/>
                </a:cubicBezTo>
                <a:cubicBezTo>
                  <a:pt x="1" y="0"/>
                  <a:pt x="1" y="0"/>
                  <a:pt x="2"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7937500" y="1054100"/>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1"/>
                  <a:pt x="0" y="1"/>
                  <a:pt x="0" y="1"/>
                </a:cubicBezTo>
                <a:cubicBezTo>
                  <a:pt x="0" y="1"/>
                  <a:pt x="0"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7988300"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1"/>
          <p:cNvSpPr/>
          <p:nvPr userDrawn="1"/>
        </p:nvSpPr>
        <p:spPr bwMode="auto">
          <a:xfrm>
            <a:off x="7870825" y="10541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2"/>
          <p:cNvSpPr/>
          <p:nvPr userDrawn="1"/>
        </p:nvSpPr>
        <p:spPr bwMode="auto">
          <a:xfrm>
            <a:off x="8010525"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3"/>
          <p:cNvSpPr/>
          <p:nvPr userDrawn="1"/>
        </p:nvSpPr>
        <p:spPr bwMode="auto">
          <a:xfrm>
            <a:off x="8001000" y="1054100"/>
            <a:ext cx="9525" cy="3175"/>
          </a:xfrm>
          <a:custGeom>
            <a:avLst/>
            <a:gdLst>
              <a:gd name="T0" fmla="*/ 2147483647 w 3"/>
              <a:gd name="T1" fmla="*/ 0 h 1"/>
              <a:gd name="T2" fmla="*/ 0 w 3"/>
              <a:gd name="T3" fmla="*/ 2147483647 h 1"/>
              <a:gd name="T4" fmla="*/ 2147483647 w 3"/>
              <a:gd name="T5" fmla="*/ 0 h 1"/>
              <a:gd name="T6" fmla="*/ 0 60000 65536"/>
              <a:gd name="T7" fmla="*/ 0 60000 65536"/>
              <a:gd name="T8" fmla="*/ 0 60000 65536"/>
            </a:gdLst>
            <a:ahLst/>
            <a:cxnLst>
              <a:cxn ang="T6">
                <a:pos x="T0" y="T1"/>
              </a:cxn>
              <a:cxn ang="T7">
                <a:pos x="T2" y="T3"/>
              </a:cxn>
              <a:cxn ang="T8">
                <a:pos x="T4" y="T5"/>
              </a:cxn>
            </a:cxnLst>
            <a:rect l="0" t="0" r="r" b="b"/>
            <a:pathLst>
              <a:path w="3" h="1">
                <a:moveTo>
                  <a:pt x="3" y="0"/>
                </a:moveTo>
                <a:cubicBezTo>
                  <a:pt x="2" y="1"/>
                  <a:pt x="0" y="0"/>
                  <a:pt x="0" y="1"/>
                </a:cubicBezTo>
                <a:cubicBezTo>
                  <a:pt x="0" y="1"/>
                  <a:pt x="2" y="1"/>
                  <a:pt x="3"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4"/>
          <p:cNvSpPr/>
          <p:nvPr userDrawn="1"/>
        </p:nvSpPr>
        <p:spPr bwMode="auto">
          <a:xfrm>
            <a:off x="7988300"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5"/>
          <p:cNvSpPr/>
          <p:nvPr userDrawn="1"/>
        </p:nvSpPr>
        <p:spPr bwMode="auto">
          <a:xfrm>
            <a:off x="7940675" y="1054100"/>
            <a:ext cx="9525" cy="1588"/>
          </a:xfrm>
          <a:custGeom>
            <a:avLst/>
            <a:gdLst>
              <a:gd name="T0" fmla="*/ 0 w 3"/>
              <a:gd name="T1" fmla="*/ 0 h 1588"/>
              <a:gd name="T2" fmla="*/ 2147483647 w 3"/>
              <a:gd name="T3" fmla="*/ 0 h 1588"/>
              <a:gd name="T4" fmla="*/ 0 w 3"/>
              <a:gd name="T5" fmla="*/ 0 h 1588"/>
              <a:gd name="T6" fmla="*/ 0 60000 65536"/>
              <a:gd name="T7" fmla="*/ 0 60000 65536"/>
              <a:gd name="T8" fmla="*/ 0 60000 65536"/>
            </a:gdLst>
            <a:ahLst/>
            <a:cxnLst>
              <a:cxn ang="T6">
                <a:pos x="T0" y="T1"/>
              </a:cxn>
              <a:cxn ang="T7">
                <a:pos x="T2" y="T3"/>
              </a:cxn>
              <a:cxn ang="T8">
                <a:pos x="T4" y="T5"/>
              </a:cxn>
            </a:cxnLst>
            <a:rect l="0" t="0" r="r" b="b"/>
            <a:pathLst>
              <a:path w="3" h="1588">
                <a:moveTo>
                  <a:pt x="0" y="0"/>
                </a:moveTo>
                <a:cubicBezTo>
                  <a:pt x="1" y="0"/>
                  <a:pt x="2" y="0"/>
                  <a:pt x="3" y="0"/>
                </a:cubicBezTo>
                <a:cubicBezTo>
                  <a:pt x="2" y="0"/>
                  <a:pt x="1"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6"/>
          <p:cNvSpPr/>
          <p:nvPr userDrawn="1"/>
        </p:nvSpPr>
        <p:spPr bwMode="auto">
          <a:xfrm>
            <a:off x="7648575" y="8191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7"/>
          <p:cNvSpPr>
            <a:spLocks noEditPoints="1"/>
          </p:cNvSpPr>
          <p:nvPr userDrawn="1"/>
        </p:nvSpPr>
        <p:spPr bwMode="auto">
          <a:xfrm>
            <a:off x="6710363" y="812800"/>
            <a:ext cx="1987550" cy="250825"/>
          </a:xfrm>
          <a:custGeom>
            <a:avLst/>
            <a:gdLst>
              <a:gd name="T0" fmla="*/ 2147483647 w 625"/>
              <a:gd name="T1" fmla="*/ 2147483647 h 79"/>
              <a:gd name="T2" fmla="*/ 2147483647 w 625"/>
              <a:gd name="T3" fmla="*/ 2147483647 h 79"/>
              <a:gd name="T4" fmla="*/ 2147483647 w 625"/>
              <a:gd name="T5" fmla="*/ 2147483647 h 79"/>
              <a:gd name="T6" fmla="*/ 2147483647 w 625"/>
              <a:gd name="T7" fmla="*/ 2147483647 h 79"/>
              <a:gd name="T8" fmla="*/ 2147483647 w 625"/>
              <a:gd name="T9" fmla="*/ 2147483647 h 79"/>
              <a:gd name="T10" fmla="*/ 2147483647 w 625"/>
              <a:gd name="T11" fmla="*/ 2147483647 h 79"/>
              <a:gd name="T12" fmla="*/ 2147483647 w 625"/>
              <a:gd name="T13" fmla="*/ 2147483647 h 79"/>
              <a:gd name="T14" fmla="*/ 2147483647 w 625"/>
              <a:gd name="T15" fmla="*/ 2147483647 h 79"/>
              <a:gd name="T16" fmla="*/ 2147483647 w 625"/>
              <a:gd name="T17" fmla="*/ 2147483647 h 79"/>
              <a:gd name="T18" fmla="*/ 2147483647 w 625"/>
              <a:gd name="T19" fmla="*/ 2147483647 h 79"/>
              <a:gd name="T20" fmla="*/ 2147483647 w 625"/>
              <a:gd name="T21" fmla="*/ 2147483647 h 79"/>
              <a:gd name="T22" fmla="*/ 2147483647 w 625"/>
              <a:gd name="T23" fmla="*/ 2147483647 h 79"/>
              <a:gd name="T24" fmla="*/ 2147483647 w 625"/>
              <a:gd name="T25" fmla="*/ 2147483647 h 79"/>
              <a:gd name="T26" fmla="*/ 2147483647 w 625"/>
              <a:gd name="T27" fmla="*/ 2147483647 h 79"/>
              <a:gd name="T28" fmla="*/ 2147483647 w 625"/>
              <a:gd name="T29" fmla="*/ 2147483647 h 79"/>
              <a:gd name="T30" fmla="*/ 2147483647 w 625"/>
              <a:gd name="T31" fmla="*/ 2147483647 h 79"/>
              <a:gd name="T32" fmla="*/ 2147483647 w 625"/>
              <a:gd name="T33" fmla="*/ 2147483647 h 79"/>
              <a:gd name="T34" fmla="*/ 2147483647 w 625"/>
              <a:gd name="T35" fmla="*/ 2147483647 h 79"/>
              <a:gd name="T36" fmla="*/ 2147483647 w 625"/>
              <a:gd name="T37" fmla="*/ 2147483647 h 79"/>
              <a:gd name="T38" fmla="*/ 2147483647 w 625"/>
              <a:gd name="T39" fmla="*/ 2147483647 h 79"/>
              <a:gd name="T40" fmla="*/ 2147483647 w 625"/>
              <a:gd name="T41" fmla="*/ 2147483647 h 79"/>
              <a:gd name="T42" fmla="*/ 2147483647 w 625"/>
              <a:gd name="T43" fmla="*/ 2147483647 h 79"/>
              <a:gd name="T44" fmla="*/ 2147483647 w 625"/>
              <a:gd name="T45" fmla="*/ 2147483647 h 79"/>
              <a:gd name="T46" fmla="*/ 2147483647 w 625"/>
              <a:gd name="T47" fmla="*/ 2147483647 h 79"/>
              <a:gd name="T48" fmla="*/ 2147483647 w 625"/>
              <a:gd name="T49" fmla="*/ 2147483647 h 79"/>
              <a:gd name="T50" fmla="*/ 2147483647 w 625"/>
              <a:gd name="T51" fmla="*/ 2147483647 h 79"/>
              <a:gd name="T52" fmla="*/ 2147483647 w 625"/>
              <a:gd name="T53" fmla="*/ 2147483647 h 79"/>
              <a:gd name="T54" fmla="*/ 2147483647 w 625"/>
              <a:gd name="T55" fmla="*/ 2147483647 h 79"/>
              <a:gd name="T56" fmla="*/ 2147483647 w 625"/>
              <a:gd name="T57" fmla="*/ 2147483647 h 79"/>
              <a:gd name="T58" fmla="*/ 2147483647 w 625"/>
              <a:gd name="T59" fmla="*/ 2147483647 h 79"/>
              <a:gd name="T60" fmla="*/ 2147483647 w 625"/>
              <a:gd name="T61" fmla="*/ 2147483647 h 79"/>
              <a:gd name="T62" fmla="*/ 2147483647 w 625"/>
              <a:gd name="T63" fmla="*/ 2147483647 h 79"/>
              <a:gd name="T64" fmla="*/ 2147483647 w 625"/>
              <a:gd name="T65" fmla="*/ 2147483647 h 79"/>
              <a:gd name="T66" fmla="*/ 2147483647 w 625"/>
              <a:gd name="T67" fmla="*/ 2147483647 h 79"/>
              <a:gd name="T68" fmla="*/ 2147483647 w 625"/>
              <a:gd name="T69" fmla="*/ 2147483647 h 79"/>
              <a:gd name="T70" fmla="*/ 2147483647 w 625"/>
              <a:gd name="T71" fmla="*/ 2147483647 h 79"/>
              <a:gd name="T72" fmla="*/ 2147483647 w 625"/>
              <a:gd name="T73" fmla="*/ 2147483647 h 79"/>
              <a:gd name="T74" fmla="*/ 2147483647 w 625"/>
              <a:gd name="T75" fmla="*/ 2147483647 h 79"/>
              <a:gd name="T76" fmla="*/ 2147483647 w 625"/>
              <a:gd name="T77" fmla="*/ 2147483647 h 79"/>
              <a:gd name="T78" fmla="*/ 2147483647 w 625"/>
              <a:gd name="T79" fmla="*/ 2147483647 h 79"/>
              <a:gd name="T80" fmla="*/ 2147483647 w 625"/>
              <a:gd name="T81" fmla="*/ 2147483647 h 79"/>
              <a:gd name="T82" fmla="*/ 2147483647 w 625"/>
              <a:gd name="T83" fmla="*/ 2147483647 h 79"/>
              <a:gd name="T84" fmla="*/ 2147483647 w 625"/>
              <a:gd name="T85" fmla="*/ 2147483647 h 79"/>
              <a:gd name="T86" fmla="*/ 2147483647 w 625"/>
              <a:gd name="T87" fmla="*/ 2147483647 h 79"/>
              <a:gd name="T88" fmla="*/ 2147483647 w 625"/>
              <a:gd name="T89" fmla="*/ 2147483647 h 79"/>
              <a:gd name="T90" fmla="*/ 2147483647 w 625"/>
              <a:gd name="T91" fmla="*/ 2147483647 h 79"/>
              <a:gd name="T92" fmla="*/ 2147483647 w 625"/>
              <a:gd name="T93" fmla="*/ 2147483647 h 79"/>
              <a:gd name="T94" fmla="*/ 2147483647 w 625"/>
              <a:gd name="T95" fmla="*/ 2147483647 h 79"/>
              <a:gd name="T96" fmla="*/ 2147483647 w 625"/>
              <a:gd name="T97" fmla="*/ 2147483647 h 79"/>
              <a:gd name="T98" fmla="*/ 2147483647 w 625"/>
              <a:gd name="T99" fmla="*/ 2147483647 h 79"/>
              <a:gd name="T100" fmla="*/ 2147483647 w 625"/>
              <a:gd name="T101" fmla="*/ 2147483647 h 79"/>
              <a:gd name="T102" fmla="*/ 2147483647 w 625"/>
              <a:gd name="T103" fmla="*/ 2147483647 h 79"/>
              <a:gd name="T104" fmla="*/ 2147483647 w 625"/>
              <a:gd name="T105" fmla="*/ 2147483647 h 79"/>
              <a:gd name="T106" fmla="*/ 2147483647 w 625"/>
              <a:gd name="T107" fmla="*/ 2147483647 h 79"/>
              <a:gd name="T108" fmla="*/ 2147483647 w 625"/>
              <a:gd name="T109" fmla="*/ 2147483647 h 79"/>
              <a:gd name="T110" fmla="*/ 2147483647 w 625"/>
              <a:gd name="T111" fmla="*/ 2147483647 h 79"/>
              <a:gd name="T112" fmla="*/ 2147483647 w 625"/>
              <a:gd name="T113" fmla="*/ 2147483647 h 79"/>
              <a:gd name="T114" fmla="*/ 2147483647 w 625"/>
              <a:gd name="T115" fmla="*/ 2147483647 h 7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25" h="79">
                <a:moveTo>
                  <a:pt x="621" y="11"/>
                </a:moveTo>
                <a:cubicBezTo>
                  <a:pt x="622" y="10"/>
                  <a:pt x="622" y="10"/>
                  <a:pt x="623" y="10"/>
                </a:cubicBezTo>
                <a:cubicBezTo>
                  <a:pt x="622" y="7"/>
                  <a:pt x="612" y="9"/>
                  <a:pt x="610" y="9"/>
                </a:cubicBezTo>
                <a:cubicBezTo>
                  <a:pt x="608" y="9"/>
                  <a:pt x="605" y="9"/>
                  <a:pt x="603" y="10"/>
                </a:cubicBezTo>
                <a:cubicBezTo>
                  <a:pt x="602" y="10"/>
                  <a:pt x="598" y="10"/>
                  <a:pt x="601" y="10"/>
                </a:cubicBezTo>
                <a:cubicBezTo>
                  <a:pt x="592" y="10"/>
                  <a:pt x="583" y="11"/>
                  <a:pt x="574" y="11"/>
                </a:cubicBezTo>
                <a:cubicBezTo>
                  <a:pt x="575" y="11"/>
                  <a:pt x="574" y="11"/>
                  <a:pt x="573" y="10"/>
                </a:cubicBezTo>
                <a:cubicBezTo>
                  <a:pt x="573" y="10"/>
                  <a:pt x="577" y="7"/>
                  <a:pt x="571" y="8"/>
                </a:cubicBezTo>
                <a:cubicBezTo>
                  <a:pt x="569" y="8"/>
                  <a:pt x="564" y="10"/>
                  <a:pt x="562" y="9"/>
                </a:cubicBezTo>
                <a:cubicBezTo>
                  <a:pt x="561" y="7"/>
                  <a:pt x="564" y="9"/>
                  <a:pt x="564" y="8"/>
                </a:cubicBezTo>
                <a:cubicBezTo>
                  <a:pt x="563" y="8"/>
                  <a:pt x="563" y="8"/>
                  <a:pt x="564" y="8"/>
                </a:cubicBezTo>
                <a:cubicBezTo>
                  <a:pt x="563" y="8"/>
                  <a:pt x="561" y="8"/>
                  <a:pt x="559" y="8"/>
                </a:cubicBezTo>
                <a:cubicBezTo>
                  <a:pt x="560" y="8"/>
                  <a:pt x="562" y="8"/>
                  <a:pt x="563" y="7"/>
                </a:cubicBezTo>
                <a:cubicBezTo>
                  <a:pt x="562" y="7"/>
                  <a:pt x="560" y="7"/>
                  <a:pt x="560" y="7"/>
                </a:cubicBezTo>
                <a:cubicBezTo>
                  <a:pt x="561" y="7"/>
                  <a:pt x="562" y="6"/>
                  <a:pt x="563" y="6"/>
                </a:cubicBezTo>
                <a:cubicBezTo>
                  <a:pt x="559" y="7"/>
                  <a:pt x="564" y="5"/>
                  <a:pt x="564" y="5"/>
                </a:cubicBezTo>
                <a:cubicBezTo>
                  <a:pt x="548" y="0"/>
                  <a:pt x="529" y="6"/>
                  <a:pt x="512" y="4"/>
                </a:cubicBezTo>
                <a:cubicBezTo>
                  <a:pt x="508" y="4"/>
                  <a:pt x="504" y="4"/>
                  <a:pt x="500" y="3"/>
                </a:cubicBezTo>
                <a:cubicBezTo>
                  <a:pt x="497" y="3"/>
                  <a:pt x="491" y="4"/>
                  <a:pt x="488" y="3"/>
                </a:cubicBezTo>
                <a:cubicBezTo>
                  <a:pt x="483" y="2"/>
                  <a:pt x="476" y="2"/>
                  <a:pt x="471" y="3"/>
                </a:cubicBezTo>
                <a:cubicBezTo>
                  <a:pt x="463" y="4"/>
                  <a:pt x="455" y="2"/>
                  <a:pt x="447" y="3"/>
                </a:cubicBezTo>
                <a:cubicBezTo>
                  <a:pt x="440" y="3"/>
                  <a:pt x="432" y="4"/>
                  <a:pt x="424" y="4"/>
                </a:cubicBezTo>
                <a:cubicBezTo>
                  <a:pt x="420" y="4"/>
                  <a:pt x="416" y="4"/>
                  <a:pt x="412" y="3"/>
                </a:cubicBezTo>
                <a:cubicBezTo>
                  <a:pt x="412" y="3"/>
                  <a:pt x="407" y="1"/>
                  <a:pt x="409" y="3"/>
                </a:cubicBezTo>
                <a:cubicBezTo>
                  <a:pt x="393" y="1"/>
                  <a:pt x="377" y="5"/>
                  <a:pt x="360" y="3"/>
                </a:cubicBezTo>
                <a:cubicBezTo>
                  <a:pt x="353" y="3"/>
                  <a:pt x="345" y="2"/>
                  <a:pt x="338" y="2"/>
                </a:cubicBezTo>
                <a:cubicBezTo>
                  <a:pt x="324" y="2"/>
                  <a:pt x="309" y="6"/>
                  <a:pt x="295" y="2"/>
                </a:cubicBezTo>
                <a:cubicBezTo>
                  <a:pt x="295" y="2"/>
                  <a:pt x="295" y="2"/>
                  <a:pt x="295" y="2"/>
                </a:cubicBezTo>
                <a:cubicBezTo>
                  <a:pt x="280" y="2"/>
                  <a:pt x="264" y="4"/>
                  <a:pt x="249" y="3"/>
                </a:cubicBezTo>
                <a:cubicBezTo>
                  <a:pt x="249" y="3"/>
                  <a:pt x="249" y="3"/>
                  <a:pt x="250" y="3"/>
                </a:cubicBezTo>
                <a:cubicBezTo>
                  <a:pt x="238" y="3"/>
                  <a:pt x="226" y="4"/>
                  <a:pt x="214" y="4"/>
                </a:cubicBezTo>
                <a:cubicBezTo>
                  <a:pt x="207" y="4"/>
                  <a:pt x="201" y="3"/>
                  <a:pt x="194" y="3"/>
                </a:cubicBezTo>
                <a:cubicBezTo>
                  <a:pt x="191" y="3"/>
                  <a:pt x="188" y="3"/>
                  <a:pt x="185" y="3"/>
                </a:cubicBezTo>
                <a:cubicBezTo>
                  <a:pt x="184" y="3"/>
                  <a:pt x="183" y="4"/>
                  <a:pt x="181" y="4"/>
                </a:cubicBezTo>
                <a:cubicBezTo>
                  <a:pt x="178" y="4"/>
                  <a:pt x="177" y="4"/>
                  <a:pt x="179" y="5"/>
                </a:cubicBezTo>
                <a:cubicBezTo>
                  <a:pt x="178" y="5"/>
                  <a:pt x="174" y="6"/>
                  <a:pt x="173" y="5"/>
                </a:cubicBezTo>
                <a:cubicBezTo>
                  <a:pt x="175" y="5"/>
                  <a:pt x="176" y="4"/>
                  <a:pt x="178" y="4"/>
                </a:cubicBezTo>
                <a:cubicBezTo>
                  <a:pt x="171" y="5"/>
                  <a:pt x="164" y="5"/>
                  <a:pt x="158" y="5"/>
                </a:cubicBezTo>
                <a:cubicBezTo>
                  <a:pt x="152" y="5"/>
                  <a:pt x="140" y="7"/>
                  <a:pt x="135" y="4"/>
                </a:cubicBezTo>
                <a:cubicBezTo>
                  <a:pt x="137" y="4"/>
                  <a:pt x="140" y="4"/>
                  <a:pt x="142" y="4"/>
                </a:cubicBezTo>
                <a:cubicBezTo>
                  <a:pt x="132" y="4"/>
                  <a:pt x="118" y="3"/>
                  <a:pt x="110" y="4"/>
                </a:cubicBezTo>
                <a:cubicBezTo>
                  <a:pt x="114" y="5"/>
                  <a:pt x="118" y="4"/>
                  <a:pt x="122" y="5"/>
                </a:cubicBezTo>
                <a:cubicBezTo>
                  <a:pt x="118" y="5"/>
                  <a:pt x="114" y="5"/>
                  <a:pt x="110" y="5"/>
                </a:cubicBezTo>
                <a:cubicBezTo>
                  <a:pt x="111" y="5"/>
                  <a:pt x="111" y="5"/>
                  <a:pt x="111" y="6"/>
                </a:cubicBezTo>
                <a:cubicBezTo>
                  <a:pt x="108" y="6"/>
                  <a:pt x="111" y="7"/>
                  <a:pt x="107" y="7"/>
                </a:cubicBezTo>
                <a:cubicBezTo>
                  <a:pt x="108" y="8"/>
                  <a:pt x="102" y="8"/>
                  <a:pt x="101" y="8"/>
                </a:cubicBezTo>
                <a:cubicBezTo>
                  <a:pt x="103" y="8"/>
                  <a:pt x="99" y="10"/>
                  <a:pt x="98" y="8"/>
                </a:cubicBezTo>
                <a:cubicBezTo>
                  <a:pt x="103" y="8"/>
                  <a:pt x="101" y="8"/>
                  <a:pt x="99" y="7"/>
                </a:cubicBezTo>
                <a:cubicBezTo>
                  <a:pt x="99" y="8"/>
                  <a:pt x="99" y="8"/>
                  <a:pt x="98" y="8"/>
                </a:cubicBezTo>
                <a:cubicBezTo>
                  <a:pt x="95" y="9"/>
                  <a:pt x="93" y="9"/>
                  <a:pt x="92" y="9"/>
                </a:cubicBezTo>
                <a:cubicBezTo>
                  <a:pt x="91" y="9"/>
                  <a:pt x="90" y="8"/>
                  <a:pt x="90" y="8"/>
                </a:cubicBezTo>
                <a:cubicBezTo>
                  <a:pt x="91" y="8"/>
                  <a:pt x="92" y="8"/>
                  <a:pt x="93" y="8"/>
                </a:cubicBezTo>
                <a:cubicBezTo>
                  <a:pt x="95" y="7"/>
                  <a:pt x="98" y="7"/>
                  <a:pt x="99" y="6"/>
                </a:cubicBezTo>
                <a:cubicBezTo>
                  <a:pt x="97" y="6"/>
                  <a:pt x="92" y="8"/>
                  <a:pt x="91" y="7"/>
                </a:cubicBezTo>
                <a:cubicBezTo>
                  <a:pt x="92" y="7"/>
                  <a:pt x="93" y="6"/>
                  <a:pt x="94" y="6"/>
                </a:cubicBezTo>
                <a:cubicBezTo>
                  <a:pt x="81" y="6"/>
                  <a:pt x="67" y="5"/>
                  <a:pt x="54" y="6"/>
                </a:cubicBezTo>
                <a:cubicBezTo>
                  <a:pt x="51" y="6"/>
                  <a:pt x="48" y="6"/>
                  <a:pt x="45" y="6"/>
                </a:cubicBezTo>
                <a:cubicBezTo>
                  <a:pt x="44" y="6"/>
                  <a:pt x="36" y="4"/>
                  <a:pt x="39" y="6"/>
                </a:cubicBezTo>
                <a:cubicBezTo>
                  <a:pt x="34" y="6"/>
                  <a:pt x="32" y="12"/>
                  <a:pt x="30" y="16"/>
                </a:cubicBezTo>
                <a:cubicBezTo>
                  <a:pt x="29" y="18"/>
                  <a:pt x="25" y="28"/>
                  <a:pt x="22" y="28"/>
                </a:cubicBezTo>
                <a:cubicBezTo>
                  <a:pt x="22" y="28"/>
                  <a:pt x="23" y="29"/>
                  <a:pt x="24" y="29"/>
                </a:cubicBezTo>
                <a:cubicBezTo>
                  <a:pt x="21" y="29"/>
                  <a:pt x="21" y="30"/>
                  <a:pt x="22" y="31"/>
                </a:cubicBezTo>
                <a:cubicBezTo>
                  <a:pt x="19" y="31"/>
                  <a:pt x="19" y="33"/>
                  <a:pt x="21" y="34"/>
                </a:cubicBezTo>
                <a:cubicBezTo>
                  <a:pt x="18" y="34"/>
                  <a:pt x="15" y="35"/>
                  <a:pt x="17" y="37"/>
                </a:cubicBezTo>
                <a:cubicBezTo>
                  <a:pt x="13" y="35"/>
                  <a:pt x="16" y="37"/>
                  <a:pt x="16" y="38"/>
                </a:cubicBezTo>
                <a:cubicBezTo>
                  <a:pt x="15" y="38"/>
                  <a:pt x="14" y="37"/>
                  <a:pt x="12" y="38"/>
                </a:cubicBezTo>
                <a:cubicBezTo>
                  <a:pt x="13" y="38"/>
                  <a:pt x="14" y="38"/>
                  <a:pt x="15" y="39"/>
                </a:cubicBezTo>
                <a:cubicBezTo>
                  <a:pt x="14" y="39"/>
                  <a:pt x="9" y="39"/>
                  <a:pt x="11" y="40"/>
                </a:cubicBezTo>
                <a:cubicBezTo>
                  <a:pt x="5" y="40"/>
                  <a:pt x="12" y="40"/>
                  <a:pt x="9" y="41"/>
                </a:cubicBezTo>
                <a:cubicBezTo>
                  <a:pt x="12" y="41"/>
                  <a:pt x="8" y="44"/>
                  <a:pt x="7" y="45"/>
                </a:cubicBezTo>
                <a:cubicBezTo>
                  <a:pt x="11" y="44"/>
                  <a:pt x="8" y="45"/>
                  <a:pt x="9" y="46"/>
                </a:cubicBezTo>
                <a:cubicBezTo>
                  <a:pt x="7" y="46"/>
                  <a:pt x="3" y="47"/>
                  <a:pt x="7" y="48"/>
                </a:cubicBezTo>
                <a:cubicBezTo>
                  <a:pt x="5" y="49"/>
                  <a:pt x="2" y="51"/>
                  <a:pt x="6" y="51"/>
                </a:cubicBezTo>
                <a:cubicBezTo>
                  <a:pt x="4" y="52"/>
                  <a:pt x="4" y="52"/>
                  <a:pt x="2" y="54"/>
                </a:cubicBezTo>
                <a:cubicBezTo>
                  <a:pt x="4" y="54"/>
                  <a:pt x="6" y="54"/>
                  <a:pt x="7" y="54"/>
                </a:cubicBezTo>
                <a:cubicBezTo>
                  <a:pt x="5" y="55"/>
                  <a:pt x="2" y="54"/>
                  <a:pt x="5" y="56"/>
                </a:cubicBezTo>
                <a:cubicBezTo>
                  <a:pt x="4" y="56"/>
                  <a:pt x="3" y="56"/>
                  <a:pt x="3" y="56"/>
                </a:cubicBezTo>
                <a:cubicBezTo>
                  <a:pt x="2" y="56"/>
                  <a:pt x="1" y="57"/>
                  <a:pt x="0" y="58"/>
                </a:cubicBezTo>
                <a:cubicBezTo>
                  <a:pt x="8" y="59"/>
                  <a:pt x="7" y="59"/>
                  <a:pt x="15" y="60"/>
                </a:cubicBezTo>
                <a:cubicBezTo>
                  <a:pt x="15" y="62"/>
                  <a:pt x="12" y="67"/>
                  <a:pt x="15" y="68"/>
                </a:cubicBezTo>
                <a:cubicBezTo>
                  <a:pt x="14" y="67"/>
                  <a:pt x="14" y="68"/>
                  <a:pt x="13" y="69"/>
                </a:cubicBezTo>
                <a:cubicBezTo>
                  <a:pt x="14" y="69"/>
                  <a:pt x="14" y="69"/>
                  <a:pt x="15" y="69"/>
                </a:cubicBezTo>
                <a:cubicBezTo>
                  <a:pt x="13" y="69"/>
                  <a:pt x="13" y="69"/>
                  <a:pt x="12" y="70"/>
                </a:cubicBezTo>
                <a:cubicBezTo>
                  <a:pt x="14" y="70"/>
                  <a:pt x="14" y="71"/>
                  <a:pt x="12" y="71"/>
                </a:cubicBezTo>
                <a:cubicBezTo>
                  <a:pt x="14" y="71"/>
                  <a:pt x="19" y="71"/>
                  <a:pt x="20" y="73"/>
                </a:cubicBezTo>
                <a:cubicBezTo>
                  <a:pt x="18" y="74"/>
                  <a:pt x="17" y="74"/>
                  <a:pt x="15" y="75"/>
                </a:cubicBezTo>
                <a:cubicBezTo>
                  <a:pt x="22" y="74"/>
                  <a:pt x="37" y="73"/>
                  <a:pt x="44" y="73"/>
                </a:cubicBezTo>
                <a:cubicBezTo>
                  <a:pt x="53" y="73"/>
                  <a:pt x="62" y="73"/>
                  <a:pt x="71" y="73"/>
                </a:cubicBezTo>
                <a:cubicBezTo>
                  <a:pt x="86" y="73"/>
                  <a:pt x="102" y="73"/>
                  <a:pt x="118" y="74"/>
                </a:cubicBezTo>
                <a:cubicBezTo>
                  <a:pt x="128" y="74"/>
                  <a:pt x="138" y="76"/>
                  <a:pt x="148" y="75"/>
                </a:cubicBezTo>
                <a:cubicBezTo>
                  <a:pt x="150" y="75"/>
                  <a:pt x="166" y="72"/>
                  <a:pt x="166" y="73"/>
                </a:cubicBezTo>
                <a:cubicBezTo>
                  <a:pt x="165" y="73"/>
                  <a:pt x="166" y="74"/>
                  <a:pt x="168" y="74"/>
                </a:cubicBezTo>
                <a:cubicBezTo>
                  <a:pt x="168" y="73"/>
                  <a:pt x="169" y="73"/>
                  <a:pt x="169" y="73"/>
                </a:cubicBezTo>
                <a:cubicBezTo>
                  <a:pt x="170" y="73"/>
                  <a:pt x="169" y="74"/>
                  <a:pt x="168" y="74"/>
                </a:cubicBezTo>
                <a:cubicBezTo>
                  <a:pt x="168" y="74"/>
                  <a:pt x="168" y="74"/>
                  <a:pt x="168" y="74"/>
                </a:cubicBezTo>
                <a:cubicBezTo>
                  <a:pt x="173" y="75"/>
                  <a:pt x="187" y="70"/>
                  <a:pt x="191" y="73"/>
                </a:cubicBezTo>
                <a:cubicBezTo>
                  <a:pt x="191" y="73"/>
                  <a:pt x="190" y="73"/>
                  <a:pt x="189" y="73"/>
                </a:cubicBezTo>
                <a:cubicBezTo>
                  <a:pt x="191" y="75"/>
                  <a:pt x="193" y="75"/>
                  <a:pt x="196" y="74"/>
                </a:cubicBezTo>
                <a:cubicBezTo>
                  <a:pt x="197" y="73"/>
                  <a:pt x="204" y="73"/>
                  <a:pt x="202" y="73"/>
                </a:cubicBezTo>
                <a:cubicBezTo>
                  <a:pt x="203" y="73"/>
                  <a:pt x="205" y="73"/>
                  <a:pt x="206" y="74"/>
                </a:cubicBezTo>
                <a:cubicBezTo>
                  <a:pt x="206" y="74"/>
                  <a:pt x="206" y="73"/>
                  <a:pt x="206" y="73"/>
                </a:cubicBezTo>
                <a:cubicBezTo>
                  <a:pt x="205" y="73"/>
                  <a:pt x="204" y="73"/>
                  <a:pt x="204" y="73"/>
                </a:cubicBezTo>
                <a:cubicBezTo>
                  <a:pt x="206" y="71"/>
                  <a:pt x="210" y="74"/>
                  <a:pt x="207" y="75"/>
                </a:cubicBezTo>
                <a:cubicBezTo>
                  <a:pt x="208" y="75"/>
                  <a:pt x="209" y="75"/>
                  <a:pt x="211" y="74"/>
                </a:cubicBezTo>
                <a:cubicBezTo>
                  <a:pt x="208" y="75"/>
                  <a:pt x="211" y="74"/>
                  <a:pt x="212" y="73"/>
                </a:cubicBezTo>
                <a:cubicBezTo>
                  <a:pt x="214" y="73"/>
                  <a:pt x="216" y="73"/>
                  <a:pt x="217" y="73"/>
                </a:cubicBezTo>
                <a:cubicBezTo>
                  <a:pt x="217" y="75"/>
                  <a:pt x="222" y="74"/>
                  <a:pt x="220" y="73"/>
                </a:cubicBezTo>
                <a:cubicBezTo>
                  <a:pt x="221" y="72"/>
                  <a:pt x="228" y="74"/>
                  <a:pt x="230" y="73"/>
                </a:cubicBezTo>
                <a:cubicBezTo>
                  <a:pt x="236" y="72"/>
                  <a:pt x="243" y="73"/>
                  <a:pt x="249" y="73"/>
                </a:cubicBezTo>
                <a:cubicBezTo>
                  <a:pt x="246" y="74"/>
                  <a:pt x="248" y="75"/>
                  <a:pt x="249" y="74"/>
                </a:cubicBezTo>
                <a:cubicBezTo>
                  <a:pt x="249" y="73"/>
                  <a:pt x="250" y="72"/>
                  <a:pt x="252" y="73"/>
                </a:cubicBezTo>
                <a:cubicBezTo>
                  <a:pt x="255" y="73"/>
                  <a:pt x="256" y="72"/>
                  <a:pt x="255" y="74"/>
                </a:cubicBezTo>
                <a:cubicBezTo>
                  <a:pt x="255" y="74"/>
                  <a:pt x="267" y="71"/>
                  <a:pt x="268" y="73"/>
                </a:cubicBezTo>
                <a:cubicBezTo>
                  <a:pt x="268" y="73"/>
                  <a:pt x="264" y="74"/>
                  <a:pt x="264" y="74"/>
                </a:cubicBezTo>
                <a:cubicBezTo>
                  <a:pt x="266" y="74"/>
                  <a:pt x="270" y="73"/>
                  <a:pt x="273" y="74"/>
                </a:cubicBezTo>
                <a:cubicBezTo>
                  <a:pt x="271" y="74"/>
                  <a:pt x="268" y="74"/>
                  <a:pt x="266" y="75"/>
                </a:cubicBezTo>
                <a:cubicBezTo>
                  <a:pt x="267" y="75"/>
                  <a:pt x="271" y="75"/>
                  <a:pt x="271" y="74"/>
                </a:cubicBezTo>
                <a:cubicBezTo>
                  <a:pt x="271" y="75"/>
                  <a:pt x="269" y="75"/>
                  <a:pt x="268" y="76"/>
                </a:cubicBezTo>
                <a:cubicBezTo>
                  <a:pt x="270" y="76"/>
                  <a:pt x="274" y="75"/>
                  <a:pt x="276" y="74"/>
                </a:cubicBezTo>
                <a:cubicBezTo>
                  <a:pt x="276" y="74"/>
                  <a:pt x="274" y="74"/>
                  <a:pt x="274" y="74"/>
                </a:cubicBezTo>
                <a:cubicBezTo>
                  <a:pt x="276" y="74"/>
                  <a:pt x="279" y="72"/>
                  <a:pt x="281" y="73"/>
                </a:cubicBezTo>
                <a:cubicBezTo>
                  <a:pt x="278" y="73"/>
                  <a:pt x="283" y="75"/>
                  <a:pt x="280" y="76"/>
                </a:cubicBezTo>
                <a:cubicBezTo>
                  <a:pt x="284" y="75"/>
                  <a:pt x="289" y="74"/>
                  <a:pt x="293" y="74"/>
                </a:cubicBezTo>
                <a:cubicBezTo>
                  <a:pt x="293" y="74"/>
                  <a:pt x="292" y="74"/>
                  <a:pt x="291" y="74"/>
                </a:cubicBezTo>
                <a:cubicBezTo>
                  <a:pt x="291" y="75"/>
                  <a:pt x="292" y="75"/>
                  <a:pt x="292" y="75"/>
                </a:cubicBezTo>
                <a:cubicBezTo>
                  <a:pt x="289" y="77"/>
                  <a:pt x="292" y="76"/>
                  <a:pt x="295" y="76"/>
                </a:cubicBezTo>
                <a:cubicBezTo>
                  <a:pt x="291" y="75"/>
                  <a:pt x="298" y="75"/>
                  <a:pt x="299" y="74"/>
                </a:cubicBezTo>
                <a:cubicBezTo>
                  <a:pt x="297" y="74"/>
                  <a:pt x="296" y="74"/>
                  <a:pt x="295" y="74"/>
                </a:cubicBezTo>
                <a:cubicBezTo>
                  <a:pt x="296" y="74"/>
                  <a:pt x="301" y="74"/>
                  <a:pt x="301" y="74"/>
                </a:cubicBezTo>
                <a:cubicBezTo>
                  <a:pt x="300" y="74"/>
                  <a:pt x="300" y="74"/>
                  <a:pt x="300" y="74"/>
                </a:cubicBezTo>
                <a:cubicBezTo>
                  <a:pt x="301" y="74"/>
                  <a:pt x="303" y="74"/>
                  <a:pt x="304" y="75"/>
                </a:cubicBezTo>
                <a:cubicBezTo>
                  <a:pt x="306" y="75"/>
                  <a:pt x="309" y="74"/>
                  <a:pt x="312" y="75"/>
                </a:cubicBezTo>
                <a:cubicBezTo>
                  <a:pt x="312" y="74"/>
                  <a:pt x="310" y="74"/>
                  <a:pt x="310" y="74"/>
                </a:cubicBezTo>
                <a:cubicBezTo>
                  <a:pt x="311" y="74"/>
                  <a:pt x="317" y="74"/>
                  <a:pt x="317" y="75"/>
                </a:cubicBezTo>
                <a:cubicBezTo>
                  <a:pt x="317" y="74"/>
                  <a:pt x="318" y="74"/>
                  <a:pt x="319" y="74"/>
                </a:cubicBezTo>
                <a:cubicBezTo>
                  <a:pt x="319" y="74"/>
                  <a:pt x="319" y="75"/>
                  <a:pt x="320" y="75"/>
                </a:cubicBezTo>
                <a:cubicBezTo>
                  <a:pt x="320" y="75"/>
                  <a:pt x="317" y="75"/>
                  <a:pt x="318" y="76"/>
                </a:cubicBezTo>
                <a:cubicBezTo>
                  <a:pt x="318" y="76"/>
                  <a:pt x="320" y="74"/>
                  <a:pt x="320" y="75"/>
                </a:cubicBezTo>
                <a:cubicBezTo>
                  <a:pt x="320" y="76"/>
                  <a:pt x="319" y="76"/>
                  <a:pt x="318" y="76"/>
                </a:cubicBezTo>
                <a:cubicBezTo>
                  <a:pt x="321" y="76"/>
                  <a:pt x="323" y="76"/>
                  <a:pt x="326" y="76"/>
                </a:cubicBezTo>
                <a:cubicBezTo>
                  <a:pt x="327" y="76"/>
                  <a:pt x="336" y="75"/>
                  <a:pt x="331" y="75"/>
                </a:cubicBezTo>
                <a:cubicBezTo>
                  <a:pt x="332" y="75"/>
                  <a:pt x="335" y="74"/>
                  <a:pt x="336" y="74"/>
                </a:cubicBezTo>
                <a:cubicBezTo>
                  <a:pt x="336" y="74"/>
                  <a:pt x="336" y="74"/>
                  <a:pt x="337" y="74"/>
                </a:cubicBezTo>
                <a:cubicBezTo>
                  <a:pt x="337" y="74"/>
                  <a:pt x="336" y="74"/>
                  <a:pt x="336" y="74"/>
                </a:cubicBezTo>
                <a:cubicBezTo>
                  <a:pt x="336" y="74"/>
                  <a:pt x="336" y="75"/>
                  <a:pt x="336" y="75"/>
                </a:cubicBezTo>
                <a:cubicBezTo>
                  <a:pt x="337" y="74"/>
                  <a:pt x="338" y="74"/>
                  <a:pt x="338" y="75"/>
                </a:cubicBezTo>
                <a:cubicBezTo>
                  <a:pt x="337" y="75"/>
                  <a:pt x="339" y="75"/>
                  <a:pt x="340" y="75"/>
                </a:cubicBezTo>
                <a:cubicBezTo>
                  <a:pt x="338" y="75"/>
                  <a:pt x="340" y="75"/>
                  <a:pt x="341" y="75"/>
                </a:cubicBezTo>
                <a:cubicBezTo>
                  <a:pt x="341" y="75"/>
                  <a:pt x="343" y="75"/>
                  <a:pt x="341" y="76"/>
                </a:cubicBezTo>
                <a:cubicBezTo>
                  <a:pt x="342" y="76"/>
                  <a:pt x="342" y="76"/>
                  <a:pt x="343" y="76"/>
                </a:cubicBezTo>
                <a:cubicBezTo>
                  <a:pt x="343" y="75"/>
                  <a:pt x="344" y="75"/>
                  <a:pt x="344" y="75"/>
                </a:cubicBezTo>
                <a:cubicBezTo>
                  <a:pt x="344" y="76"/>
                  <a:pt x="343" y="76"/>
                  <a:pt x="343" y="76"/>
                </a:cubicBezTo>
                <a:cubicBezTo>
                  <a:pt x="342" y="76"/>
                  <a:pt x="341" y="77"/>
                  <a:pt x="342" y="77"/>
                </a:cubicBezTo>
                <a:cubicBezTo>
                  <a:pt x="344" y="77"/>
                  <a:pt x="348" y="75"/>
                  <a:pt x="350" y="76"/>
                </a:cubicBezTo>
                <a:cubicBezTo>
                  <a:pt x="351" y="77"/>
                  <a:pt x="350" y="77"/>
                  <a:pt x="350" y="77"/>
                </a:cubicBezTo>
                <a:cubicBezTo>
                  <a:pt x="351" y="77"/>
                  <a:pt x="361" y="75"/>
                  <a:pt x="362" y="77"/>
                </a:cubicBezTo>
                <a:cubicBezTo>
                  <a:pt x="359" y="76"/>
                  <a:pt x="363" y="78"/>
                  <a:pt x="363" y="78"/>
                </a:cubicBezTo>
                <a:cubicBezTo>
                  <a:pt x="364" y="78"/>
                  <a:pt x="365" y="78"/>
                  <a:pt x="366" y="78"/>
                </a:cubicBezTo>
                <a:cubicBezTo>
                  <a:pt x="366" y="77"/>
                  <a:pt x="366" y="77"/>
                  <a:pt x="366" y="77"/>
                </a:cubicBezTo>
                <a:cubicBezTo>
                  <a:pt x="364" y="76"/>
                  <a:pt x="364" y="76"/>
                  <a:pt x="365" y="76"/>
                </a:cubicBezTo>
                <a:cubicBezTo>
                  <a:pt x="365" y="76"/>
                  <a:pt x="365" y="75"/>
                  <a:pt x="364" y="75"/>
                </a:cubicBezTo>
                <a:cubicBezTo>
                  <a:pt x="367" y="75"/>
                  <a:pt x="368" y="77"/>
                  <a:pt x="370" y="75"/>
                </a:cubicBezTo>
                <a:cubicBezTo>
                  <a:pt x="369" y="75"/>
                  <a:pt x="369" y="75"/>
                  <a:pt x="368" y="75"/>
                </a:cubicBezTo>
                <a:cubicBezTo>
                  <a:pt x="371" y="75"/>
                  <a:pt x="371" y="75"/>
                  <a:pt x="371" y="75"/>
                </a:cubicBezTo>
                <a:cubicBezTo>
                  <a:pt x="371" y="75"/>
                  <a:pt x="371" y="76"/>
                  <a:pt x="371" y="77"/>
                </a:cubicBezTo>
                <a:cubicBezTo>
                  <a:pt x="371" y="77"/>
                  <a:pt x="372" y="77"/>
                  <a:pt x="372" y="77"/>
                </a:cubicBezTo>
                <a:cubicBezTo>
                  <a:pt x="372" y="77"/>
                  <a:pt x="372" y="77"/>
                  <a:pt x="373" y="77"/>
                </a:cubicBezTo>
                <a:cubicBezTo>
                  <a:pt x="373" y="77"/>
                  <a:pt x="372" y="77"/>
                  <a:pt x="372" y="77"/>
                </a:cubicBezTo>
                <a:cubicBezTo>
                  <a:pt x="373" y="77"/>
                  <a:pt x="375" y="79"/>
                  <a:pt x="377" y="79"/>
                </a:cubicBezTo>
                <a:cubicBezTo>
                  <a:pt x="376" y="78"/>
                  <a:pt x="376" y="78"/>
                  <a:pt x="376" y="78"/>
                </a:cubicBezTo>
                <a:cubicBezTo>
                  <a:pt x="377" y="78"/>
                  <a:pt x="379" y="77"/>
                  <a:pt x="380" y="77"/>
                </a:cubicBezTo>
                <a:cubicBezTo>
                  <a:pt x="381" y="76"/>
                  <a:pt x="383" y="75"/>
                  <a:pt x="385" y="75"/>
                </a:cubicBezTo>
                <a:cubicBezTo>
                  <a:pt x="384" y="77"/>
                  <a:pt x="385" y="75"/>
                  <a:pt x="383" y="76"/>
                </a:cubicBezTo>
                <a:cubicBezTo>
                  <a:pt x="385" y="75"/>
                  <a:pt x="389" y="75"/>
                  <a:pt x="391" y="75"/>
                </a:cubicBezTo>
                <a:cubicBezTo>
                  <a:pt x="392" y="76"/>
                  <a:pt x="392" y="76"/>
                  <a:pt x="390" y="76"/>
                </a:cubicBezTo>
                <a:cubicBezTo>
                  <a:pt x="391" y="76"/>
                  <a:pt x="391" y="77"/>
                  <a:pt x="391" y="77"/>
                </a:cubicBezTo>
                <a:cubicBezTo>
                  <a:pt x="392" y="77"/>
                  <a:pt x="400" y="75"/>
                  <a:pt x="403" y="75"/>
                </a:cubicBezTo>
                <a:cubicBezTo>
                  <a:pt x="404" y="75"/>
                  <a:pt x="405" y="75"/>
                  <a:pt x="406" y="74"/>
                </a:cubicBezTo>
                <a:cubicBezTo>
                  <a:pt x="405" y="75"/>
                  <a:pt x="405" y="75"/>
                  <a:pt x="405" y="75"/>
                </a:cubicBezTo>
                <a:cubicBezTo>
                  <a:pt x="406" y="75"/>
                  <a:pt x="407" y="75"/>
                  <a:pt x="408" y="75"/>
                </a:cubicBezTo>
                <a:cubicBezTo>
                  <a:pt x="407" y="75"/>
                  <a:pt x="407" y="76"/>
                  <a:pt x="407" y="76"/>
                </a:cubicBezTo>
                <a:cubicBezTo>
                  <a:pt x="408" y="76"/>
                  <a:pt x="409" y="76"/>
                  <a:pt x="411" y="76"/>
                </a:cubicBezTo>
                <a:cubicBezTo>
                  <a:pt x="410" y="76"/>
                  <a:pt x="406" y="75"/>
                  <a:pt x="406" y="77"/>
                </a:cubicBezTo>
                <a:cubicBezTo>
                  <a:pt x="407" y="76"/>
                  <a:pt x="409" y="76"/>
                  <a:pt x="410" y="76"/>
                </a:cubicBezTo>
                <a:cubicBezTo>
                  <a:pt x="414" y="76"/>
                  <a:pt x="419" y="75"/>
                  <a:pt x="422" y="76"/>
                </a:cubicBezTo>
                <a:cubicBezTo>
                  <a:pt x="422" y="76"/>
                  <a:pt x="424" y="76"/>
                  <a:pt x="426" y="76"/>
                </a:cubicBezTo>
                <a:cubicBezTo>
                  <a:pt x="431" y="75"/>
                  <a:pt x="424" y="76"/>
                  <a:pt x="430" y="76"/>
                </a:cubicBezTo>
                <a:cubicBezTo>
                  <a:pt x="429" y="76"/>
                  <a:pt x="429" y="76"/>
                  <a:pt x="428" y="76"/>
                </a:cubicBezTo>
                <a:cubicBezTo>
                  <a:pt x="429" y="76"/>
                  <a:pt x="430" y="76"/>
                  <a:pt x="431" y="76"/>
                </a:cubicBezTo>
                <a:cubicBezTo>
                  <a:pt x="431" y="76"/>
                  <a:pt x="432" y="76"/>
                  <a:pt x="432" y="76"/>
                </a:cubicBezTo>
                <a:cubicBezTo>
                  <a:pt x="432" y="76"/>
                  <a:pt x="431" y="76"/>
                  <a:pt x="431" y="76"/>
                </a:cubicBezTo>
                <a:cubicBezTo>
                  <a:pt x="431" y="76"/>
                  <a:pt x="431" y="76"/>
                  <a:pt x="430" y="76"/>
                </a:cubicBezTo>
                <a:cubicBezTo>
                  <a:pt x="435" y="78"/>
                  <a:pt x="444" y="76"/>
                  <a:pt x="449" y="76"/>
                </a:cubicBezTo>
                <a:cubicBezTo>
                  <a:pt x="458" y="76"/>
                  <a:pt x="467" y="76"/>
                  <a:pt x="476" y="76"/>
                </a:cubicBezTo>
                <a:cubicBezTo>
                  <a:pt x="485" y="76"/>
                  <a:pt x="494" y="76"/>
                  <a:pt x="503" y="76"/>
                </a:cubicBezTo>
                <a:cubicBezTo>
                  <a:pt x="509" y="76"/>
                  <a:pt x="520" y="74"/>
                  <a:pt x="526" y="76"/>
                </a:cubicBezTo>
                <a:cubicBezTo>
                  <a:pt x="525" y="76"/>
                  <a:pt x="526" y="75"/>
                  <a:pt x="527" y="76"/>
                </a:cubicBezTo>
                <a:cubicBezTo>
                  <a:pt x="528" y="76"/>
                  <a:pt x="531" y="76"/>
                  <a:pt x="533" y="76"/>
                </a:cubicBezTo>
                <a:cubicBezTo>
                  <a:pt x="535" y="76"/>
                  <a:pt x="537" y="77"/>
                  <a:pt x="540" y="77"/>
                </a:cubicBezTo>
                <a:cubicBezTo>
                  <a:pt x="542" y="76"/>
                  <a:pt x="544" y="75"/>
                  <a:pt x="547" y="76"/>
                </a:cubicBezTo>
                <a:cubicBezTo>
                  <a:pt x="543" y="76"/>
                  <a:pt x="549" y="77"/>
                  <a:pt x="549" y="76"/>
                </a:cubicBezTo>
                <a:cubicBezTo>
                  <a:pt x="548" y="76"/>
                  <a:pt x="547" y="76"/>
                  <a:pt x="546" y="76"/>
                </a:cubicBezTo>
                <a:cubicBezTo>
                  <a:pt x="549" y="76"/>
                  <a:pt x="551" y="76"/>
                  <a:pt x="553" y="75"/>
                </a:cubicBezTo>
                <a:cubicBezTo>
                  <a:pt x="553" y="76"/>
                  <a:pt x="553" y="76"/>
                  <a:pt x="552" y="76"/>
                </a:cubicBezTo>
                <a:cubicBezTo>
                  <a:pt x="553" y="77"/>
                  <a:pt x="564" y="75"/>
                  <a:pt x="566" y="76"/>
                </a:cubicBezTo>
                <a:cubicBezTo>
                  <a:pt x="567" y="76"/>
                  <a:pt x="568" y="75"/>
                  <a:pt x="567" y="75"/>
                </a:cubicBezTo>
                <a:cubicBezTo>
                  <a:pt x="568" y="75"/>
                  <a:pt x="570" y="74"/>
                  <a:pt x="569" y="75"/>
                </a:cubicBezTo>
                <a:cubicBezTo>
                  <a:pt x="570" y="75"/>
                  <a:pt x="570" y="74"/>
                  <a:pt x="570" y="74"/>
                </a:cubicBezTo>
                <a:cubicBezTo>
                  <a:pt x="567" y="74"/>
                  <a:pt x="568" y="74"/>
                  <a:pt x="569" y="73"/>
                </a:cubicBezTo>
                <a:cubicBezTo>
                  <a:pt x="569" y="74"/>
                  <a:pt x="566" y="72"/>
                  <a:pt x="567" y="71"/>
                </a:cubicBezTo>
                <a:cubicBezTo>
                  <a:pt x="567" y="71"/>
                  <a:pt x="567" y="71"/>
                  <a:pt x="567" y="72"/>
                </a:cubicBezTo>
                <a:cubicBezTo>
                  <a:pt x="568" y="71"/>
                  <a:pt x="574" y="72"/>
                  <a:pt x="575" y="70"/>
                </a:cubicBezTo>
                <a:cubicBezTo>
                  <a:pt x="574" y="70"/>
                  <a:pt x="569" y="71"/>
                  <a:pt x="568" y="70"/>
                </a:cubicBezTo>
                <a:cubicBezTo>
                  <a:pt x="569" y="69"/>
                  <a:pt x="572" y="67"/>
                  <a:pt x="573" y="68"/>
                </a:cubicBezTo>
                <a:cubicBezTo>
                  <a:pt x="573" y="68"/>
                  <a:pt x="573" y="69"/>
                  <a:pt x="572" y="69"/>
                </a:cubicBezTo>
                <a:cubicBezTo>
                  <a:pt x="574" y="70"/>
                  <a:pt x="575" y="69"/>
                  <a:pt x="575" y="69"/>
                </a:cubicBezTo>
                <a:cubicBezTo>
                  <a:pt x="578" y="69"/>
                  <a:pt x="580" y="66"/>
                  <a:pt x="580" y="66"/>
                </a:cubicBezTo>
                <a:cubicBezTo>
                  <a:pt x="581" y="65"/>
                  <a:pt x="584" y="63"/>
                  <a:pt x="585" y="62"/>
                </a:cubicBezTo>
                <a:cubicBezTo>
                  <a:pt x="585" y="62"/>
                  <a:pt x="584" y="62"/>
                  <a:pt x="584" y="62"/>
                </a:cubicBezTo>
                <a:cubicBezTo>
                  <a:pt x="587" y="61"/>
                  <a:pt x="589" y="60"/>
                  <a:pt x="588" y="59"/>
                </a:cubicBezTo>
                <a:cubicBezTo>
                  <a:pt x="591" y="58"/>
                  <a:pt x="591" y="57"/>
                  <a:pt x="589" y="57"/>
                </a:cubicBezTo>
                <a:cubicBezTo>
                  <a:pt x="589" y="56"/>
                  <a:pt x="591" y="55"/>
                  <a:pt x="592" y="55"/>
                </a:cubicBezTo>
                <a:cubicBezTo>
                  <a:pt x="591" y="53"/>
                  <a:pt x="589" y="56"/>
                  <a:pt x="589" y="54"/>
                </a:cubicBezTo>
                <a:cubicBezTo>
                  <a:pt x="591" y="54"/>
                  <a:pt x="594" y="53"/>
                  <a:pt x="591" y="52"/>
                </a:cubicBezTo>
                <a:cubicBezTo>
                  <a:pt x="592" y="50"/>
                  <a:pt x="590" y="51"/>
                  <a:pt x="591" y="50"/>
                </a:cubicBezTo>
                <a:cubicBezTo>
                  <a:pt x="593" y="49"/>
                  <a:pt x="586" y="48"/>
                  <a:pt x="586" y="48"/>
                </a:cubicBezTo>
                <a:cubicBezTo>
                  <a:pt x="590" y="47"/>
                  <a:pt x="587" y="48"/>
                  <a:pt x="586" y="47"/>
                </a:cubicBezTo>
                <a:cubicBezTo>
                  <a:pt x="586" y="46"/>
                  <a:pt x="595" y="45"/>
                  <a:pt x="597" y="44"/>
                </a:cubicBezTo>
                <a:cubicBezTo>
                  <a:pt x="596" y="44"/>
                  <a:pt x="596" y="44"/>
                  <a:pt x="595" y="42"/>
                </a:cubicBezTo>
                <a:cubicBezTo>
                  <a:pt x="595" y="44"/>
                  <a:pt x="598" y="39"/>
                  <a:pt x="599" y="39"/>
                </a:cubicBezTo>
                <a:cubicBezTo>
                  <a:pt x="599" y="39"/>
                  <a:pt x="595" y="39"/>
                  <a:pt x="595" y="38"/>
                </a:cubicBezTo>
                <a:cubicBezTo>
                  <a:pt x="597" y="38"/>
                  <a:pt x="599" y="38"/>
                  <a:pt x="600" y="38"/>
                </a:cubicBezTo>
                <a:cubicBezTo>
                  <a:pt x="598" y="36"/>
                  <a:pt x="603" y="39"/>
                  <a:pt x="603" y="35"/>
                </a:cubicBezTo>
                <a:cubicBezTo>
                  <a:pt x="603" y="32"/>
                  <a:pt x="605" y="34"/>
                  <a:pt x="604" y="31"/>
                </a:cubicBezTo>
                <a:cubicBezTo>
                  <a:pt x="604" y="31"/>
                  <a:pt x="611" y="29"/>
                  <a:pt x="608" y="31"/>
                </a:cubicBezTo>
                <a:cubicBezTo>
                  <a:pt x="608" y="31"/>
                  <a:pt x="609" y="31"/>
                  <a:pt x="610" y="31"/>
                </a:cubicBezTo>
                <a:cubicBezTo>
                  <a:pt x="609" y="31"/>
                  <a:pt x="609" y="30"/>
                  <a:pt x="609" y="30"/>
                </a:cubicBezTo>
                <a:cubicBezTo>
                  <a:pt x="610" y="30"/>
                  <a:pt x="612" y="29"/>
                  <a:pt x="611" y="28"/>
                </a:cubicBezTo>
                <a:cubicBezTo>
                  <a:pt x="610" y="28"/>
                  <a:pt x="610" y="29"/>
                  <a:pt x="609" y="28"/>
                </a:cubicBezTo>
                <a:cubicBezTo>
                  <a:pt x="609" y="28"/>
                  <a:pt x="610" y="27"/>
                  <a:pt x="611" y="27"/>
                </a:cubicBezTo>
                <a:cubicBezTo>
                  <a:pt x="610" y="27"/>
                  <a:pt x="610" y="27"/>
                  <a:pt x="609" y="27"/>
                </a:cubicBezTo>
                <a:cubicBezTo>
                  <a:pt x="610" y="27"/>
                  <a:pt x="613" y="26"/>
                  <a:pt x="614" y="26"/>
                </a:cubicBezTo>
                <a:cubicBezTo>
                  <a:pt x="611" y="25"/>
                  <a:pt x="613" y="23"/>
                  <a:pt x="613" y="23"/>
                </a:cubicBezTo>
                <a:cubicBezTo>
                  <a:pt x="613" y="23"/>
                  <a:pt x="612" y="23"/>
                  <a:pt x="612" y="22"/>
                </a:cubicBezTo>
                <a:cubicBezTo>
                  <a:pt x="612" y="22"/>
                  <a:pt x="615" y="21"/>
                  <a:pt x="617" y="21"/>
                </a:cubicBezTo>
                <a:cubicBezTo>
                  <a:pt x="616" y="21"/>
                  <a:pt x="615" y="21"/>
                  <a:pt x="615" y="19"/>
                </a:cubicBezTo>
                <a:cubicBezTo>
                  <a:pt x="619" y="17"/>
                  <a:pt x="619" y="17"/>
                  <a:pt x="619" y="17"/>
                </a:cubicBezTo>
                <a:cubicBezTo>
                  <a:pt x="621" y="16"/>
                  <a:pt x="621" y="15"/>
                  <a:pt x="618" y="15"/>
                </a:cubicBezTo>
                <a:cubicBezTo>
                  <a:pt x="619" y="15"/>
                  <a:pt x="621" y="14"/>
                  <a:pt x="622" y="13"/>
                </a:cubicBezTo>
                <a:cubicBezTo>
                  <a:pt x="621" y="13"/>
                  <a:pt x="620" y="13"/>
                  <a:pt x="619" y="14"/>
                </a:cubicBezTo>
                <a:cubicBezTo>
                  <a:pt x="620" y="13"/>
                  <a:pt x="620" y="13"/>
                  <a:pt x="619" y="13"/>
                </a:cubicBezTo>
                <a:cubicBezTo>
                  <a:pt x="620" y="10"/>
                  <a:pt x="625" y="15"/>
                  <a:pt x="621" y="12"/>
                </a:cubicBezTo>
                <a:cubicBezTo>
                  <a:pt x="624" y="12"/>
                  <a:pt x="624" y="12"/>
                  <a:pt x="621" y="11"/>
                </a:cubicBezTo>
                <a:close/>
                <a:moveTo>
                  <a:pt x="124" y="55"/>
                </a:moveTo>
                <a:cubicBezTo>
                  <a:pt x="113" y="55"/>
                  <a:pt x="113" y="55"/>
                  <a:pt x="113" y="55"/>
                </a:cubicBezTo>
                <a:cubicBezTo>
                  <a:pt x="113" y="25"/>
                  <a:pt x="113" y="25"/>
                  <a:pt x="113" y="25"/>
                </a:cubicBezTo>
                <a:cubicBezTo>
                  <a:pt x="124" y="25"/>
                  <a:pt x="124" y="25"/>
                  <a:pt x="124" y="25"/>
                </a:cubicBezTo>
                <a:cubicBezTo>
                  <a:pt x="129" y="25"/>
                  <a:pt x="132" y="27"/>
                  <a:pt x="132" y="32"/>
                </a:cubicBezTo>
                <a:cubicBezTo>
                  <a:pt x="132" y="35"/>
                  <a:pt x="131" y="37"/>
                  <a:pt x="128" y="38"/>
                </a:cubicBezTo>
                <a:cubicBezTo>
                  <a:pt x="131" y="39"/>
                  <a:pt x="134" y="41"/>
                  <a:pt x="134" y="46"/>
                </a:cubicBezTo>
                <a:cubicBezTo>
                  <a:pt x="134" y="52"/>
                  <a:pt x="130" y="55"/>
                  <a:pt x="124" y="55"/>
                </a:cubicBezTo>
                <a:close/>
                <a:moveTo>
                  <a:pt x="166" y="42"/>
                </a:moveTo>
                <a:cubicBezTo>
                  <a:pt x="166" y="51"/>
                  <a:pt x="162" y="55"/>
                  <a:pt x="155" y="55"/>
                </a:cubicBezTo>
                <a:cubicBezTo>
                  <a:pt x="148" y="55"/>
                  <a:pt x="144" y="51"/>
                  <a:pt x="144" y="42"/>
                </a:cubicBezTo>
                <a:cubicBezTo>
                  <a:pt x="144" y="25"/>
                  <a:pt x="144" y="25"/>
                  <a:pt x="144" y="25"/>
                </a:cubicBezTo>
                <a:cubicBezTo>
                  <a:pt x="148" y="25"/>
                  <a:pt x="148" y="25"/>
                  <a:pt x="148" y="25"/>
                </a:cubicBezTo>
                <a:cubicBezTo>
                  <a:pt x="148" y="42"/>
                  <a:pt x="148" y="42"/>
                  <a:pt x="148" y="42"/>
                </a:cubicBezTo>
                <a:cubicBezTo>
                  <a:pt x="148" y="49"/>
                  <a:pt x="150" y="52"/>
                  <a:pt x="155" y="52"/>
                </a:cubicBezTo>
                <a:cubicBezTo>
                  <a:pt x="160" y="52"/>
                  <a:pt x="162" y="49"/>
                  <a:pt x="162" y="42"/>
                </a:cubicBezTo>
                <a:cubicBezTo>
                  <a:pt x="162" y="25"/>
                  <a:pt x="162" y="25"/>
                  <a:pt x="162" y="25"/>
                </a:cubicBezTo>
                <a:cubicBezTo>
                  <a:pt x="166" y="25"/>
                  <a:pt x="166" y="25"/>
                  <a:pt x="166" y="25"/>
                </a:cubicBezTo>
                <a:lnTo>
                  <a:pt x="166" y="42"/>
                </a:lnTo>
                <a:close/>
                <a:moveTo>
                  <a:pt x="186" y="55"/>
                </a:moveTo>
                <a:cubicBezTo>
                  <a:pt x="182" y="55"/>
                  <a:pt x="178" y="53"/>
                  <a:pt x="176" y="51"/>
                </a:cubicBezTo>
                <a:cubicBezTo>
                  <a:pt x="178" y="48"/>
                  <a:pt x="178" y="48"/>
                  <a:pt x="178" y="48"/>
                </a:cubicBezTo>
                <a:cubicBezTo>
                  <a:pt x="180" y="51"/>
                  <a:pt x="183" y="52"/>
                  <a:pt x="186" y="52"/>
                </a:cubicBezTo>
                <a:cubicBezTo>
                  <a:pt x="190" y="52"/>
                  <a:pt x="192" y="50"/>
                  <a:pt x="192" y="47"/>
                </a:cubicBezTo>
                <a:cubicBezTo>
                  <a:pt x="192" y="44"/>
                  <a:pt x="191" y="43"/>
                  <a:pt x="185" y="41"/>
                </a:cubicBezTo>
                <a:cubicBezTo>
                  <a:pt x="179" y="38"/>
                  <a:pt x="176" y="36"/>
                  <a:pt x="176" y="32"/>
                </a:cubicBezTo>
                <a:cubicBezTo>
                  <a:pt x="176" y="27"/>
                  <a:pt x="180" y="24"/>
                  <a:pt x="186" y="24"/>
                </a:cubicBezTo>
                <a:cubicBezTo>
                  <a:pt x="190" y="24"/>
                  <a:pt x="192" y="25"/>
                  <a:pt x="195" y="27"/>
                </a:cubicBezTo>
                <a:cubicBezTo>
                  <a:pt x="193" y="30"/>
                  <a:pt x="193" y="30"/>
                  <a:pt x="193" y="30"/>
                </a:cubicBezTo>
                <a:cubicBezTo>
                  <a:pt x="191" y="28"/>
                  <a:pt x="189" y="27"/>
                  <a:pt x="186" y="27"/>
                </a:cubicBezTo>
                <a:cubicBezTo>
                  <a:pt x="182" y="27"/>
                  <a:pt x="180" y="29"/>
                  <a:pt x="180" y="32"/>
                </a:cubicBezTo>
                <a:cubicBezTo>
                  <a:pt x="180" y="34"/>
                  <a:pt x="181" y="35"/>
                  <a:pt x="187" y="38"/>
                </a:cubicBezTo>
                <a:cubicBezTo>
                  <a:pt x="194" y="40"/>
                  <a:pt x="196" y="42"/>
                  <a:pt x="196" y="47"/>
                </a:cubicBezTo>
                <a:cubicBezTo>
                  <a:pt x="196" y="51"/>
                  <a:pt x="192" y="55"/>
                  <a:pt x="186" y="55"/>
                </a:cubicBezTo>
                <a:close/>
                <a:moveTo>
                  <a:pt x="210" y="55"/>
                </a:moveTo>
                <a:cubicBezTo>
                  <a:pt x="207" y="55"/>
                  <a:pt x="207" y="55"/>
                  <a:pt x="207" y="55"/>
                </a:cubicBezTo>
                <a:cubicBezTo>
                  <a:pt x="207" y="25"/>
                  <a:pt x="207" y="25"/>
                  <a:pt x="207" y="25"/>
                </a:cubicBezTo>
                <a:cubicBezTo>
                  <a:pt x="210" y="25"/>
                  <a:pt x="210" y="25"/>
                  <a:pt x="210" y="25"/>
                </a:cubicBezTo>
                <a:lnTo>
                  <a:pt x="210" y="55"/>
                </a:lnTo>
                <a:close/>
                <a:moveTo>
                  <a:pt x="244" y="55"/>
                </a:moveTo>
                <a:cubicBezTo>
                  <a:pt x="241" y="55"/>
                  <a:pt x="241" y="55"/>
                  <a:pt x="241" y="55"/>
                </a:cubicBezTo>
                <a:cubicBezTo>
                  <a:pt x="228" y="34"/>
                  <a:pt x="228" y="34"/>
                  <a:pt x="228" y="34"/>
                </a:cubicBezTo>
                <a:cubicBezTo>
                  <a:pt x="228" y="33"/>
                  <a:pt x="226" y="31"/>
                  <a:pt x="226" y="30"/>
                </a:cubicBezTo>
                <a:cubicBezTo>
                  <a:pt x="226" y="32"/>
                  <a:pt x="226" y="32"/>
                  <a:pt x="226" y="32"/>
                </a:cubicBezTo>
                <a:cubicBezTo>
                  <a:pt x="226" y="55"/>
                  <a:pt x="226" y="55"/>
                  <a:pt x="226" y="55"/>
                </a:cubicBezTo>
                <a:cubicBezTo>
                  <a:pt x="223" y="55"/>
                  <a:pt x="223" y="55"/>
                  <a:pt x="223" y="55"/>
                </a:cubicBezTo>
                <a:cubicBezTo>
                  <a:pt x="223" y="25"/>
                  <a:pt x="223" y="25"/>
                  <a:pt x="223" y="25"/>
                </a:cubicBezTo>
                <a:cubicBezTo>
                  <a:pt x="226" y="25"/>
                  <a:pt x="226" y="25"/>
                  <a:pt x="226" y="25"/>
                </a:cubicBezTo>
                <a:cubicBezTo>
                  <a:pt x="239" y="46"/>
                  <a:pt x="239" y="46"/>
                  <a:pt x="239" y="46"/>
                </a:cubicBezTo>
                <a:cubicBezTo>
                  <a:pt x="240" y="47"/>
                  <a:pt x="241" y="48"/>
                  <a:pt x="241" y="49"/>
                </a:cubicBezTo>
                <a:cubicBezTo>
                  <a:pt x="241" y="47"/>
                  <a:pt x="241" y="47"/>
                  <a:pt x="241" y="47"/>
                </a:cubicBezTo>
                <a:cubicBezTo>
                  <a:pt x="241" y="25"/>
                  <a:pt x="241" y="25"/>
                  <a:pt x="241" y="25"/>
                </a:cubicBezTo>
                <a:cubicBezTo>
                  <a:pt x="244" y="25"/>
                  <a:pt x="244" y="25"/>
                  <a:pt x="244" y="25"/>
                </a:cubicBezTo>
                <a:lnTo>
                  <a:pt x="244" y="55"/>
                </a:lnTo>
                <a:close/>
                <a:moveTo>
                  <a:pt x="276" y="55"/>
                </a:moveTo>
                <a:cubicBezTo>
                  <a:pt x="257" y="55"/>
                  <a:pt x="257" y="55"/>
                  <a:pt x="257" y="55"/>
                </a:cubicBezTo>
                <a:cubicBezTo>
                  <a:pt x="257" y="25"/>
                  <a:pt x="257" y="25"/>
                  <a:pt x="257" y="25"/>
                </a:cubicBezTo>
                <a:cubicBezTo>
                  <a:pt x="275" y="25"/>
                  <a:pt x="275" y="25"/>
                  <a:pt x="275" y="25"/>
                </a:cubicBezTo>
                <a:cubicBezTo>
                  <a:pt x="275" y="28"/>
                  <a:pt x="275" y="28"/>
                  <a:pt x="275" y="28"/>
                </a:cubicBezTo>
                <a:cubicBezTo>
                  <a:pt x="260" y="28"/>
                  <a:pt x="260" y="28"/>
                  <a:pt x="260" y="28"/>
                </a:cubicBezTo>
                <a:cubicBezTo>
                  <a:pt x="260" y="37"/>
                  <a:pt x="260" y="37"/>
                  <a:pt x="260" y="37"/>
                </a:cubicBezTo>
                <a:cubicBezTo>
                  <a:pt x="269" y="37"/>
                  <a:pt x="269" y="37"/>
                  <a:pt x="269" y="37"/>
                </a:cubicBezTo>
                <a:cubicBezTo>
                  <a:pt x="269" y="40"/>
                  <a:pt x="269" y="40"/>
                  <a:pt x="269" y="40"/>
                </a:cubicBezTo>
                <a:cubicBezTo>
                  <a:pt x="260" y="40"/>
                  <a:pt x="260" y="40"/>
                  <a:pt x="260" y="40"/>
                </a:cubicBezTo>
                <a:cubicBezTo>
                  <a:pt x="260" y="52"/>
                  <a:pt x="260" y="52"/>
                  <a:pt x="260" y="52"/>
                </a:cubicBezTo>
                <a:cubicBezTo>
                  <a:pt x="276" y="52"/>
                  <a:pt x="276" y="52"/>
                  <a:pt x="276" y="52"/>
                </a:cubicBezTo>
                <a:lnTo>
                  <a:pt x="276" y="55"/>
                </a:lnTo>
                <a:close/>
                <a:moveTo>
                  <a:pt x="293" y="55"/>
                </a:moveTo>
                <a:cubicBezTo>
                  <a:pt x="289" y="55"/>
                  <a:pt x="285" y="53"/>
                  <a:pt x="283" y="51"/>
                </a:cubicBezTo>
                <a:cubicBezTo>
                  <a:pt x="285" y="48"/>
                  <a:pt x="285" y="48"/>
                  <a:pt x="285" y="48"/>
                </a:cubicBezTo>
                <a:cubicBezTo>
                  <a:pt x="287" y="51"/>
                  <a:pt x="290" y="52"/>
                  <a:pt x="293" y="52"/>
                </a:cubicBezTo>
                <a:cubicBezTo>
                  <a:pt x="297" y="52"/>
                  <a:pt x="300" y="50"/>
                  <a:pt x="300" y="47"/>
                </a:cubicBezTo>
                <a:cubicBezTo>
                  <a:pt x="300" y="44"/>
                  <a:pt x="298" y="43"/>
                  <a:pt x="292" y="41"/>
                </a:cubicBezTo>
                <a:cubicBezTo>
                  <a:pt x="286" y="38"/>
                  <a:pt x="284" y="36"/>
                  <a:pt x="284" y="32"/>
                </a:cubicBezTo>
                <a:cubicBezTo>
                  <a:pt x="284" y="27"/>
                  <a:pt x="288" y="24"/>
                  <a:pt x="293" y="24"/>
                </a:cubicBezTo>
                <a:cubicBezTo>
                  <a:pt x="297" y="24"/>
                  <a:pt x="300" y="25"/>
                  <a:pt x="302" y="27"/>
                </a:cubicBezTo>
                <a:cubicBezTo>
                  <a:pt x="300" y="30"/>
                  <a:pt x="300" y="30"/>
                  <a:pt x="300" y="30"/>
                </a:cubicBezTo>
                <a:cubicBezTo>
                  <a:pt x="298" y="28"/>
                  <a:pt x="296" y="27"/>
                  <a:pt x="293" y="27"/>
                </a:cubicBezTo>
                <a:cubicBezTo>
                  <a:pt x="289" y="27"/>
                  <a:pt x="287" y="29"/>
                  <a:pt x="287" y="32"/>
                </a:cubicBezTo>
                <a:cubicBezTo>
                  <a:pt x="287" y="34"/>
                  <a:pt x="288" y="35"/>
                  <a:pt x="294" y="38"/>
                </a:cubicBezTo>
                <a:cubicBezTo>
                  <a:pt x="301" y="40"/>
                  <a:pt x="303" y="42"/>
                  <a:pt x="303" y="47"/>
                </a:cubicBezTo>
                <a:cubicBezTo>
                  <a:pt x="303" y="51"/>
                  <a:pt x="299" y="55"/>
                  <a:pt x="293" y="55"/>
                </a:cubicBezTo>
                <a:close/>
                <a:moveTo>
                  <a:pt x="321" y="55"/>
                </a:moveTo>
                <a:cubicBezTo>
                  <a:pt x="317" y="55"/>
                  <a:pt x="313" y="53"/>
                  <a:pt x="311" y="51"/>
                </a:cubicBezTo>
                <a:cubicBezTo>
                  <a:pt x="313" y="48"/>
                  <a:pt x="313" y="48"/>
                  <a:pt x="313" y="48"/>
                </a:cubicBezTo>
                <a:cubicBezTo>
                  <a:pt x="315" y="51"/>
                  <a:pt x="318" y="52"/>
                  <a:pt x="321" y="52"/>
                </a:cubicBezTo>
                <a:cubicBezTo>
                  <a:pt x="325" y="52"/>
                  <a:pt x="327" y="50"/>
                  <a:pt x="327" y="47"/>
                </a:cubicBezTo>
                <a:cubicBezTo>
                  <a:pt x="327" y="44"/>
                  <a:pt x="326" y="43"/>
                  <a:pt x="320" y="41"/>
                </a:cubicBezTo>
                <a:cubicBezTo>
                  <a:pt x="314" y="38"/>
                  <a:pt x="312" y="36"/>
                  <a:pt x="312" y="32"/>
                </a:cubicBezTo>
                <a:cubicBezTo>
                  <a:pt x="312" y="27"/>
                  <a:pt x="315" y="24"/>
                  <a:pt x="321" y="24"/>
                </a:cubicBezTo>
                <a:cubicBezTo>
                  <a:pt x="325" y="24"/>
                  <a:pt x="328" y="25"/>
                  <a:pt x="330" y="27"/>
                </a:cubicBezTo>
                <a:cubicBezTo>
                  <a:pt x="328" y="30"/>
                  <a:pt x="328" y="30"/>
                  <a:pt x="328" y="30"/>
                </a:cubicBezTo>
                <a:cubicBezTo>
                  <a:pt x="326" y="28"/>
                  <a:pt x="324" y="27"/>
                  <a:pt x="321" y="27"/>
                </a:cubicBezTo>
                <a:cubicBezTo>
                  <a:pt x="317" y="27"/>
                  <a:pt x="315" y="29"/>
                  <a:pt x="315" y="32"/>
                </a:cubicBezTo>
                <a:cubicBezTo>
                  <a:pt x="315" y="34"/>
                  <a:pt x="316" y="35"/>
                  <a:pt x="322" y="38"/>
                </a:cubicBezTo>
                <a:cubicBezTo>
                  <a:pt x="329" y="40"/>
                  <a:pt x="331" y="42"/>
                  <a:pt x="331" y="47"/>
                </a:cubicBezTo>
                <a:cubicBezTo>
                  <a:pt x="331" y="51"/>
                  <a:pt x="327" y="55"/>
                  <a:pt x="321" y="55"/>
                </a:cubicBezTo>
                <a:close/>
                <a:moveTo>
                  <a:pt x="365" y="55"/>
                </a:moveTo>
                <a:cubicBezTo>
                  <a:pt x="361" y="55"/>
                  <a:pt x="358" y="53"/>
                  <a:pt x="355" y="51"/>
                </a:cubicBezTo>
                <a:cubicBezTo>
                  <a:pt x="358" y="48"/>
                  <a:pt x="358" y="48"/>
                  <a:pt x="358" y="48"/>
                </a:cubicBezTo>
                <a:cubicBezTo>
                  <a:pt x="360" y="51"/>
                  <a:pt x="362" y="52"/>
                  <a:pt x="365" y="52"/>
                </a:cubicBezTo>
                <a:cubicBezTo>
                  <a:pt x="369" y="52"/>
                  <a:pt x="372" y="50"/>
                  <a:pt x="372" y="47"/>
                </a:cubicBezTo>
                <a:cubicBezTo>
                  <a:pt x="372" y="44"/>
                  <a:pt x="370" y="43"/>
                  <a:pt x="365" y="41"/>
                </a:cubicBezTo>
                <a:cubicBezTo>
                  <a:pt x="358" y="38"/>
                  <a:pt x="356" y="36"/>
                  <a:pt x="356" y="32"/>
                </a:cubicBezTo>
                <a:cubicBezTo>
                  <a:pt x="356" y="27"/>
                  <a:pt x="360" y="24"/>
                  <a:pt x="366" y="24"/>
                </a:cubicBezTo>
                <a:cubicBezTo>
                  <a:pt x="370" y="24"/>
                  <a:pt x="372" y="25"/>
                  <a:pt x="375" y="27"/>
                </a:cubicBezTo>
                <a:cubicBezTo>
                  <a:pt x="372" y="30"/>
                  <a:pt x="372" y="30"/>
                  <a:pt x="372" y="30"/>
                </a:cubicBezTo>
                <a:cubicBezTo>
                  <a:pt x="370" y="28"/>
                  <a:pt x="368" y="27"/>
                  <a:pt x="365" y="27"/>
                </a:cubicBezTo>
                <a:cubicBezTo>
                  <a:pt x="361" y="27"/>
                  <a:pt x="359" y="29"/>
                  <a:pt x="359" y="32"/>
                </a:cubicBezTo>
                <a:cubicBezTo>
                  <a:pt x="359" y="34"/>
                  <a:pt x="361" y="35"/>
                  <a:pt x="367" y="38"/>
                </a:cubicBezTo>
                <a:cubicBezTo>
                  <a:pt x="373" y="40"/>
                  <a:pt x="375" y="42"/>
                  <a:pt x="375" y="47"/>
                </a:cubicBezTo>
                <a:cubicBezTo>
                  <a:pt x="375" y="51"/>
                  <a:pt x="372" y="55"/>
                  <a:pt x="365" y="55"/>
                </a:cubicBezTo>
                <a:close/>
                <a:moveTo>
                  <a:pt x="396" y="55"/>
                </a:moveTo>
                <a:cubicBezTo>
                  <a:pt x="389" y="55"/>
                  <a:pt x="384" y="48"/>
                  <a:pt x="384" y="40"/>
                </a:cubicBezTo>
                <a:cubicBezTo>
                  <a:pt x="384" y="31"/>
                  <a:pt x="389" y="24"/>
                  <a:pt x="396" y="24"/>
                </a:cubicBezTo>
                <a:cubicBezTo>
                  <a:pt x="400" y="24"/>
                  <a:pt x="403" y="26"/>
                  <a:pt x="406" y="29"/>
                </a:cubicBezTo>
                <a:cubicBezTo>
                  <a:pt x="403" y="31"/>
                  <a:pt x="403" y="31"/>
                  <a:pt x="403" y="31"/>
                </a:cubicBezTo>
                <a:cubicBezTo>
                  <a:pt x="401" y="28"/>
                  <a:pt x="399" y="27"/>
                  <a:pt x="396" y="27"/>
                </a:cubicBezTo>
                <a:cubicBezTo>
                  <a:pt x="391" y="27"/>
                  <a:pt x="387" y="32"/>
                  <a:pt x="387" y="40"/>
                </a:cubicBezTo>
                <a:cubicBezTo>
                  <a:pt x="387" y="47"/>
                  <a:pt x="391" y="52"/>
                  <a:pt x="396" y="52"/>
                </a:cubicBezTo>
                <a:cubicBezTo>
                  <a:pt x="400" y="52"/>
                  <a:pt x="402" y="51"/>
                  <a:pt x="404" y="48"/>
                </a:cubicBezTo>
                <a:cubicBezTo>
                  <a:pt x="406" y="50"/>
                  <a:pt x="406" y="50"/>
                  <a:pt x="406" y="50"/>
                </a:cubicBezTo>
                <a:cubicBezTo>
                  <a:pt x="404" y="53"/>
                  <a:pt x="401" y="55"/>
                  <a:pt x="396" y="55"/>
                </a:cubicBezTo>
                <a:close/>
                <a:moveTo>
                  <a:pt x="437" y="55"/>
                </a:moveTo>
                <a:cubicBezTo>
                  <a:pt x="434" y="55"/>
                  <a:pt x="434" y="55"/>
                  <a:pt x="434" y="55"/>
                </a:cubicBezTo>
                <a:cubicBezTo>
                  <a:pt x="434" y="40"/>
                  <a:pt x="434" y="40"/>
                  <a:pt x="434" y="40"/>
                </a:cubicBezTo>
                <a:cubicBezTo>
                  <a:pt x="419" y="40"/>
                  <a:pt x="419" y="40"/>
                  <a:pt x="419" y="40"/>
                </a:cubicBezTo>
                <a:cubicBezTo>
                  <a:pt x="419" y="55"/>
                  <a:pt x="419" y="55"/>
                  <a:pt x="419" y="55"/>
                </a:cubicBezTo>
                <a:cubicBezTo>
                  <a:pt x="415" y="55"/>
                  <a:pt x="415" y="55"/>
                  <a:pt x="415" y="55"/>
                </a:cubicBezTo>
                <a:cubicBezTo>
                  <a:pt x="415" y="25"/>
                  <a:pt x="415" y="25"/>
                  <a:pt x="415" y="25"/>
                </a:cubicBezTo>
                <a:cubicBezTo>
                  <a:pt x="419" y="25"/>
                  <a:pt x="419" y="25"/>
                  <a:pt x="419" y="25"/>
                </a:cubicBezTo>
                <a:cubicBezTo>
                  <a:pt x="419" y="37"/>
                  <a:pt x="419" y="37"/>
                  <a:pt x="419" y="37"/>
                </a:cubicBezTo>
                <a:cubicBezTo>
                  <a:pt x="434" y="37"/>
                  <a:pt x="434" y="37"/>
                  <a:pt x="434" y="37"/>
                </a:cubicBezTo>
                <a:cubicBezTo>
                  <a:pt x="434" y="25"/>
                  <a:pt x="434" y="25"/>
                  <a:pt x="434" y="25"/>
                </a:cubicBezTo>
                <a:cubicBezTo>
                  <a:pt x="437" y="25"/>
                  <a:pt x="437" y="25"/>
                  <a:pt x="437" y="25"/>
                </a:cubicBezTo>
                <a:lnTo>
                  <a:pt x="437" y="55"/>
                </a:lnTo>
                <a:close/>
                <a:moveTo>
                  <a:pt x="459" y="55"/>
                </a:moveTo>
                <a:cubicBezTo>
                  <a:pt x="452" y="55"/>
                  <a:pt x="447" y="49"/>
                  <a:pt x="447" y="40"/>
                </a:cubicBezTo>
                <a:cubicBezTo>
                  <a:pt x="447" y="31"/>
                  <a:pt x="452" y="24"/>
                  <a:pt x="459" y="24"/>
                </a:cubicBezTo>
                <a:cubicBezTo>
                  <a:pt x="467" y="24"/>
                  <a:pt x="472" y="31"/>
                  <a:pt x="472" y="40"/>
                </a:cubicBezTo>
                <a:cubicBezTo>
                  <a:pt x="472" y="49"/>
                  <a:pt x="467" y="55"/>
                  <a:pt x="459" y="55"/>
                </a:cubicBezTo>
                <a:close/>
                <a:moveTo>
                  <a:pt x="491" y="76"/>
                </a:moveTo>
                <a:cubicBezTo>
                  <a:pt x="491" y="75"/>
                  <a:pt x="494" y="76"/>
                  <a:pt x="491" y="76"/>
                </a:cubicBezTo>
                <a:close/>
                <a:moveTo>
                  <a:pt x="492" y="55"/>
                </a:moveTo>
                <a:cubicBezTo>
                  <a:pt x="485" y="55"/>
                  <a:pt x="480" y="49"/>
                  <a:pt x="480" y="40"/>
                </a:cubicBezTo>
                <a:cubicBezTo>
                  <a:pt x="480" y="31"/>
                  <a:pt x="485" y="24"/>
                  <a:pt x="492" y="24"/>
                </a:cubicBezTo>
                <a:cubicBezTo>
                  <a:pt x="500" y="24"/>
                  <a:pt x="505" y="31"/>
                  <a:pt x="505" y="40"/>
                </a:cubicBezTo>
                <a:cubicBezTo>
                  <a:pt x="505" y="49"/>
                  <a:pt x="500" y="55"/>
                  <a:pt x="492" y="55"/>
                </a:cubicBezTo>
                <a:close/>
                <a:moveTo>
                  <a:pt x="533" y="55"/>
                </a:moveTo>
                <a:cubicBezTo>
                  <a:pt x="515" y="55"/>
                  <a:pt x="515" y="55"/>
                  <a:pt x="515" y="55"/>
                </a:cubicBezTo>
                <a:cubicBezTo>
                  <a:pt x="515" y="25"/>
                  <a:pt x="515" y="25"/>
                  <a:pt x="515" y="25"/>
                </a:cubicBezTo>
                <a:cubicBezTo>
                  <a:pt x="518" y="25"/>
                  <a:pt x="518" y="25"/>
                  <a:pt x="518" y="25"/>
                </a:cubicBezTo>
                <a:cubicBezTo>
                  <a:pt x="518" y="52"/>
                  <a:pt x="518" y="52"/>
                  <a:pt x="518" y="52"/>
                </a:cubicBezTo>
                <a:cubicBezTo>
                  <a:pt x="533" y="52"/>
                  <a:pt x="533" y="52"/>
                  <a:pt x="533" y="52"/>
                </a:cubicBezTo>
                <a:lnTo>
                  <a:pt x="533" y="55"/>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8"/>
          <p:cNvSpPr/>
          <p:nvPr userDrawn="1"/>
        </p:nvSpPr>
        <p:spPr bwMode="auto">
          <a:xfrm>
            <a:off x="8140700" y="898525"/>
            <a:ext cx="57150" cy="79375"/>
          </a:xfrm>
          <a:custGeom>
            <a:avLst/>
            <a:gdLst>
              <a:gd name="T0" fmla="*/ 2147483647 w 18"/>
              <a:gd name="T1" fmla="*/ 0 h 25"/>
              <a:gd name="T2" fmla="*/ 0 w 18"/>
              <a:gd name="T3" fmla="*/ 2147483647 h 25"/>
              <a:gd name="T4" fmla="*/ 2147483647 w 18"/>
              <a:gd name="T5" fmla="*/ 2147483647 h 25"/>
              <a:gd name="T6" fmla="*/ 2147483647 w 18"/>
              <a:gd name="T7" fmla="*/ 2147483647 h 25"/>
              <a:gd name="T8" fmla="*/ 2147483647 w 18"/>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25">
                <a:moveTo>
                  <a:pt x="9" y="0"/>
                </a:moveTo>
                <a:cubicBezTo>
                  <a:pt x="4" y="0"/>
                  <a:pt x="0" y="5"/>
                  <a:pt x="0" y="13"/>
                </a:cubicBezTo>
                <a:cubicBezTo>
                  <a:pt x="0" y="20"/>
                  <a:pt x="4" y="25"/>
                  <a:pt x="9" y="25"/>
                </a:cubicBezTo>
                <a:cubicBezTo>
                  <a:pt x="15" y="25"/>
                  <a:pt x="18" y="20"/>
                  <a:pt x="18" y="13"/>
                </a:cubicBezTo>
                <a:cubicBezTo>
                  <a:pt x="18" y="5"/>
                  <a:pt x="14" y="0"/>
                  <a:pt x="9"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9"/>
          <p:cNvSpPr/>
          <p:nvPr userDrawn="1"/>
        </p:nvSpPr>
        <p:spPr bwMode="auto">
          <a:xfrm>
            <a:off x="8513763" y="10414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1" y="0"/>
                  <a:pt x="0" y="0"/>
                </a:cubicBezTo>
                <a:cubicBezTo>
                  <a:pt x="0" y="0"/>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30"/>
          <p:cNvSpPr/>
          <p:nvPr userDrawn="1"/>
        </p:nvSpPr>
        <p:spPr bwMode="auto">
          <a:xfrm>
            <a:off x="8507413"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1"/>
          <p:cNvSpPr/>
          <p:nvPr userDrawn="1"/>
        </p:nvSpPr>
        <p:spPr bwMode="auto">
          <a:xfrm>
            <a:off x="7083425" y="939800"/>
            <a:ext cx="41275" cy="38100"/>
          </a:xfrm>
          <a:custGeom>
            <a:avLst/>
            <a:gdLst>
              <a:gd name="T0" fmla="*/ 2147483647 w 13"/>
              <a:gd name="T1" fmla="*/ 0 h 12"/>
              <a:gd name="T2" fmla="*/ 0 w 13"/>
              <a:gd name="T3" fmla="*/ 0 h 12"/>
              <a:gd name="T4" fmla="*/ 0 w 13"/>
              <a:gd name="T5" fmla="*/ 2147483647 h 12"/>
              <a:gd name="T6" fmla="*/ 2147483647 w 13"/>
              <a:gd name="T7" fmla="*/ 2147483647 h 12"/>
              <a:gd name="T8" fmla="*/ 2147483647 w 13"/>
              <a:gd name="T9" fmla="*/ 2147483647 h 12"/>
              <a:gd name="T10" fmla="*/ 2147483647 w 13"/>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12">
                <a:moveTo>
                  <a:pt x="7" y="0"/>
                </a:moveTo>
                <a:cubicBezTo>
                  <a:pt x="0" y="0"/>
                  <a:pt x="0" y="0"/>
                  <a:pt x="0" y="0"/>
                </a:cubicBezTo>
                <a:cubicBezTo>
                  <a:pt x="0" y="12"/>
                  <a:pt x="0" y="12"/>
                  <a:pt x="0" y="12"/>
                </a:cubicBezTo>
                <a:cubicBezTo>
                  <a:pt x="7" y="12"/>
                  <a:pt x="7" y="12"/>
                  <a:pt x="7" y="12"/>
                </a:cubicBezTo>
                <a:cubicBezTo>
                  <a:pt x="12" y="12"/>
                  <a:pt x="13" y="9"/>
                  <a:pt x="13" y="6"/>
                </a:cubicBezTo>
                <a:cubicBezTo>
                  <a:pt x="13" y="2"/>
                  <a:pt x="11" y="0"/>
                  <a:pt x="7"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2"/>
          <p:cNvSpPr/>
          <p:nvPr userDrawn="1"/>
        </p:nvSpPr>
        <p:spPr bwMode="auto">
          <a:xfrm>
            <a:off x="8051800" y="1054100"/>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Oval 33"/>
          <p:cNvSpPr>
            <a:spLocks noChangeArrowheads="1"/>
          </p:cNvSpPr>
          <p:nvPr userDrawn="1"/>
        </p:nvSpPr>
        <p:spPr bwMode="auto">
          <a:xfrm>
            <a:off x="8245475" y="898525"/>
            <a:ext cx="57150" cy="79375"/>
          </a:xfrm>
          <a:prstGeom prst="ellipse">
            <a:avLst/>
          </a:pr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33" name="Freeform 34"/>
          <p:cNvSpPr/>
          <p:nvPr userDrawn="1"/>
        </p:nvSpPr>
        <p:spPr bwMode="auto">
          <a:xfrm>
            <a:off x="7893050" y="1057275"/>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4" name="Freeform 35"/>
          <p:cNvSpPr/>
          <p:nvPr userDrawn="1"/>
        </p:nvSpPr>
        <p:spPr bwMode="auto">
          <a:xfrm>
            <a:off x="8080375" y="105410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36"/>
          <p:cNvSpPr/>
          <p:nvPr userDrawn="1"/>
        </p:nvSpPr>
        <p:spPr bwMode="auto">
          <a:xfrm>
            <a:off x="7800975" y="1050925"/>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1" y="0"/>
                  <a:pt x="0" y="0"/>
                  <a:pt x="0" y="1"/>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37"/>
          <p:cNvSpPr/>
          <p:nvPr userDrawn="1"/>
        </p:nvSpPr>
        <p:spPr bwMode="auto">
          <a:xfrm>
            <a:off x="7778750" y="10477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38"/>
          <p:cNvSpPr/>
          <p:nvPr userDrawn="1"/>
        </p:nvSpPr>
        <p:spPr bwMode="auto">
          <a:xfrm>
            <a:off x="7245350" y="1044575"/>
            <a:ext cx="6350" cy="3175"/>
          </a:xfrm>
          <a:custGeom>
            <a:avLst/>
            <a:gdLst>
              <a:gd name="T0" fmla="*/ 2147483647 w 2"/>
              <a:gd name="T1" fmla="*/ 0 h 1"/>
              <a:gd name="T2" fmla="*/ 0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0"/>
                  <a:pt x="0" y="0"/>
                  <a:pt x="0" y="1"/>
                </a:cubicBezTo>
                <a:cubicBezTo>
                  <a:pt x="1" y="1"/>
                  <a:pt x="2"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39"/>
          <p:cNvSpPr/>
          <p:nvPr userDrawn="1"/>
        </p:nvSpPr>
        <p:spPr bwMode="auto">
          <a:xfrm>
            <a:off x="7083425" y="901700"/>
            <a:ext cx="38100" cy="28575"/>
          </a:xfrm>
          <a:custGeom>
            <a:avLst/>
            <a:gdLst>
              <a:gd name="T0" fmla="*/ 2147483647 w 12"/>
              <a:gd name="T1" fmla="*/ 2147483647 h 9"/>
              <a:gd name="T2" fmla="*/ 2147483647 w 12"/>
              <a:gd name="T3" fmla="*/ 0 h 9"/>
              <a:gd name="T4" fmla="*/ 0 w 12"/>
              <a:gd name="T5" fmla="*/ 0 h 9"/>
              <a:gd name="T6" fmla="*/ 0 w 12"/>
              <a:gd name="T7" fmla="*/ 2147483647 h 9"/>
              <a:gd name="T8" fmla="*/ 2147483647 w 12"/>
              <a:gd name="T9" fmla="*/ 2147483647 h 9"/>
              <a:gd name="T10" fmla="*/ 2147483647 w 12"/>
              <a:gd name="T11" fmla="*/ 2147483647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9">
                <a:moveTo>
                  <a:pt x="12" y="4"/>
                </a:moveTo>
                <a:cubicBezTo>
                  <a:pt x="12" y="2"/>
                  <a:pt x="10" y="0"/>
                  <a:pt x="7" y="0"/>
                </a:cubicBezTo>
                <a:cubicBezTo>
                  <a:pt x="0" y="0"/>
                  <a:pt x="0" y="0"/>
                  <a:pt x="0" y="0"/>
                </a:cubicBezTo>
                <a:cubicBezTo>
                  <a:pt x="0" y="9"/>
                  <a:pt x="0" y="9"/>
                  <a:pt x="0" y="9"/>
                </a:cubicBezTo>
                <a:cubicBezTo>
                  <a:pt x="7" y="9"/>
                  <a:pt x="7" y="9"/>
                  <a:pt x="7" y="9"/>
                </a:cubicBezTo>
                <a:cubicBezTo>
                  <a:pt x="11" y="9"/>
                  <a:pt x="12" y="7"/>
                  <a:pt x="12" y="4"/>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40"/>
          <p:cNvSpPr>
            <a:spLocks noEditPoints="1"/>
          </p:cNvSpPr>
          <p:nvPr userDrawn="1"/>
        </p:nvSpPr>
        <p:spPr bwMode="auto">
          <a:xfrm>
            <a:off x="7070725" y="892175"/>
            <a:ext cx="66675" cy="95250"/>
          </a:xfrm>
          <a:custGeom>
            <a:avLst/>
            <a:gdLst>
              <a:gd name="T0" fmla="*/ 2147483647 w 21"/>
              <a:gd name="T1" fmla="*/ 2147483647 h 30"/>
              <a:gd name="T2" fmla="*/ 2147483647 w 21"/>
              <a:gd name="T3" fmla="*/ 2147483647 h 30"/>
              <a:gd name="T4" fmla="*/ 2147483647 w 21"/>
              <a:gd name="T5" fmla="*/ 0 h 30"/>
              <a:gd name="T6" fmla="*/ 0 w 21"/>
              <a:gd name="T7" fmla="*/ 0 h 30"/>
              <a:gd name="T8" fmla="*/ 0 w 21"/>
              <a:gd name="T9" fmla="*/ 2147483647 h 30"/>
              <a:gd name="T10" fmla="*/ 2147483647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2147483647 h 30"/>
              <a:gd name="T26" fmla="*/ 2147483647 w 21"/>
              <a:gd name="T27" fmla="*/ 2147483647 h 30"/>
              <a:gd name="T28" fmla="*/ 2147483647 w 21"/>
              <a:gd name="T29" fmla="*/ 2147483647 h 30"/>
              <a:gd name="T30" fmla="*/ 2147483647 w 21"/>
              <a:gd name="T31" fmla="*/ 2147483647 h 30"/>
              <a:gd name="T32" fmla="*/ 2147483647 w 21"/>
              <a:gd name="T33" fmla="*/ 2147483647 h 30"/>
              <a:gd name="T34" fmla="*/ 2147483647 w 21"/>
              <a:gd name="T35" fmla="*/ 2147483647 h 30"/>
              <a:gd name="T36" fmla="*/ 2147483647 w 21"/>
              <a:gd name="T37" fmla="*/ 2147483647 h 30"/>
              <a:gd name="T38" fmla="*/ 2147483647 w 21"/>
              <a:gd name="T39" fmla="*/ 2147483647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 h="30">
                <a:moveTo>
                  <a:pt x="15" y="13"/>
                </a:moveTo>
                <a:cubicBezTo>
                  <a:pt x="18" y="12"/>
                  <a:pt x="19" y="10"/>
                  <a:pt x="19" y="7"/>
                </a:cubicBezTo>
                <a:cubicBezTo>
                  <a:pt x="19" y="2"/>
                  <a:pt x="16" y="0"/>
                  <a:pt x="11" y="0"/>
                </a:cubicBezTo>
                <a:cubicBezTo>
                  <a:pt x="0" y="0"/>
                  <a:pt x="0" y="0"/>
                  <a:pt x="0" y="0"/>
                </a:cubicBezTo>
                <a:cubicBezTo>
                  <a:pt x="0" y="30"/>
                  <a:pt x="0" y="30"/>
                  <a:pt x="0" y="30"/>
                </a:cubicBezTo>
                <a:cubicBezTo>
                  <a:pt x="11" y="30"/>
                  <a:pt x="11" y="30"/>
                  <a:pt x="11" y="30"/>
                </a:cubicBezTo>
                <a:cubicBezTo>
                  <a:pt x="17" y="30"/>
                  <a:pt x="21" y="27"/>
                  <a:pt x="21" y="21"/>
                </a:cubicBezTo>
                <a:cubicBezTo>
                  <a:pt x="21" y="16"/>
                  <a:pt x="18" y="14"/>
                  <a:pt x="15" y="13"/>
                </a:cubicBezTo>
                <a:close/>
                <a:moveTo>
                  <a:pt x="4" y="3"/>
                </a:moveTo>
                <a:cubicBezTo>
                  <a:pt x="11" y="3"/>
                  <a:pt x="11" y="3"/>
                  <a:pt x="11" y="3"/>
                </a:cubicBezTo>
                <a:cubicBezTo>
                  <a:pt x="14" y="3"/>
                  <a:pt x="16" y="5"/>
                  <a:pt x="16" y="7"/>
                </a:cubicBezTo>
                <a:cubicBezTo>
                  <a:pt x="16" y="10"/>
                  <a:pt x="15" y="12"/>
                  <a:pt x="11" y="12"/>
                </a:cubicBezTo>
                <a:cubicBezTo>
                  <a:pt x="4" y="12"/>
                  <a:pt x="4" y="12"/>
                  <a:pt x="4" y="12"/>
                </a:cubicBezTo>
                <a:lnTo>
                  <a:pt x="4" y="3"/>
                </a:lnTo>
                <a:close/>
                <a:moveTo>
                  <a:pt x="11" y="27"/>
                </a:moveTo>
                <a:cubicBezTo>
                  <a:pt x="4" y="27"/>
                  <a:pt x="4" y="27"/>
                  <a:pt x="4" y="27"/>
                </a:cubicBezTo>
                <a:cubicBezTo>
                  <a:pt x="4" y="15"/>
                  <a:pt x="4" y="15"/>
                  <a:pt x="4" y="15"/>
                </a:cubicBezTo>
                <a:cubicBezTo>
                  <a:pt x="11" y="15"/>
                  <a:pt x="11" y="15"/>
                  <a:pt x="11" y="15"/>
                </a:cubicBezTo>
                <a:cubicBezTo>
                  <a:pt x="15" y="15"/>
                  <a:pt x="17" y="17"/>
                  <a:pt x="17" y="21"/>
                </a:cubicBezTo>
                <a:cubicBezTo>
                  <a:pt x="17" y="24"/>
                  <a:pt x="16" y="27"/>
                  <a:pt x="1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Freeform 41"/>
          <p:cNvSpPr/>
          <p:nvPr userDrawn="1"/>
        </p:nvSpPr>
        <p:spPr bwMode="auto">
          <a:xfrm>
            <a:off x="7169150" y="892175"/>
            <a:ext cx="69850" cy="95250"/>
          </a:xfrm>
          <a:custGeom>
            <a:avLst/>
            <a:gdLst>
              <a:gd name="T0" fmla="*/ 2147483647 w 22"/>
              <a:gd name="T1" fmla="*/ 2147483647 h 30"/>
              <a:gd name="T2" fmla="*/ 2147483647 w 22"/>
              <a:gd name="T3" fmla="*/ 2147483647 h 30"/>
              <a:gd name="T4" fmla="*/ 2147483647 w 22"/>
              <a:gd name="T5" fmla="*/ 2147483647 h 30"/>
              <a:gd name="T6" fmla="*/ 2147483647 w 22"/>
              <a:gd name="T7" fmla="*/ 0 h 30"/>
              <a:gd name="T8" fmla="*/ 0 w 22"/>
              <a:gd name="T9" fmla="*/ 0 h 30"/>
              <a:gd name="T10" fmla="*/ 0 w 22"/>
              <a:gd name="T11" fmla="*/ 2147483647 h 30"/>
              <a:gd name="T12" fmla="*/ 2147483647 w 22"/>
              <a:gd name="T13" fmla="*/ 2147483647 h 30"/>
              <a:gd name="T14" fmla="*/ 2147483647 w 22"/>
              <a:gd name="T15" fmla="*/ 2147483647 h 30"/>
              <a:gd name="T16" fmla="*/ 2147483647 w 22"/>
              <a:gd name="T17" fmla="*/ 0 h 30"/>
              <a:gd name="T18" fmla="*/ 2147483647 w 22"/>
              <a:gd name="T19" fmla="*/ 0 h 30"/>
              <a:gd name="T20" fmla="*/ 2147483647 w 22"/>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0">
                <a:moveTo>
                  <a:pt x="18" y="17"/>
                </a:moveTo>
                <a:cubicBezTo>
                  <a:pt x="18" y="24"/>
                  <a:pt x="16" y="27"/>
                  <a:pt x="11" y="27"/>
                </a:cubicBezTo>
                <a:cubicBezTo>
                  <a:pt x="6" y="27"/>
                  <a:pt x="4" y="24"/>
                  <a:pt x="4" y="17"/>
                </a:cubicBezTo>
                <a:cubicBezTo>
                  <a:pt x="4" y="0"/>
                  <a:pt x="4" y="0"/>
                  <a:pt x="4" y="0"/>
                </a:cubicBezTo>
                <a:cubicBezTo>
                  <a:pt x="0" y="0"/>
                  <a:pt x="0" y="0"/>
                  <a:pt x="0" y="0"/>
                </a:cubicBezTo>
                <a:cubicBezTo>
                  <a:pt x="0" y="17"/>
                  <a:pt x="0" y="17"/>
                  <a:pt x="0" y="17"/>
                </a:cubicBezTo>
                <a:cubicBezTo>
                  <a:pt x="0" y="26"/>
                  <a:pt x="4" y="30"/>
                  <a:pt x="11" y="30"/>
                </a:cubicBezTo>
                <a:cubicBezTo>
                  <a:pt x="18" y="30"/>
                  <a:pt x="22" y="26"/>
                  <a:pt x="22" y="17"/>
                </a:cubicBezTo>
                <a:cubicBezTo>
                  <a:pt x="22" y="0"/>
                  <a:pt x="22" y="0"/>
                  <a:pt x="22" y="0"/>
                </a:cubicBezTo>
                <a:cubicBezTo>
                  <a:pt x="18" y="0"/>
                  <a:pt x="18" y="0"/>
                  <a:pt x="18" y="0"/>
                </a:cubicBezTo>
                <a:lnTo>
                  <a:pt x="18"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42"/>
          <p:cNvSpPr/>
          <p:nvPr userDrawn="1"/>
        </p:nvSpPr>
        <p:spPr bwMode="auto">
          <a:xfrm>
            <a:off x="7270750"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0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6" y="1"/>
                  <a:pt x="14" y="0"/>
                  <a:pt x="10" y="0"/>
                </a:cubicBezTo>
                <a:cubicBezTo>
                  <a:pt x="4" y="0"/>
                  <a:pt x="0" y="3"/>
                  <a:pt x="0" y="8"/>
                </a:cubicBezTo>
                <a:cubicBezTo>
                  <a:pt x="0"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Rectangle 43"/>
          <p:cNvSpPr>
            <a:spLocks noChangeArrowheads="1"/>
          </p:cNvSpPr>
          <p:nvPr userDrawn="1"/>
        </p:nvSpPr>
        <p:spPr bwMode="auto">
          <a:xfrm>
            <a:off x="7369175" y="892175"/>
            <a:ext cx="95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44" name="Freeform 44"/>
          <p:cNvSpPr/>
          <p:nvPr userDrawn="1"/>
        </p:nvSpPr>
        <p:spPr bwMode="auto">
          <a:xfrm>
            <a:off x="7419975" y="892175"/>
            <a:ext cx="66675" cy="95250"/>
          </a:xfrm>
          <a:custGeom>
            <a:avLst/>
            <a:gdLst>
              <a:gd name="T0" fmla="*/ 2147483647 w 21"/>
              <a:gd name="T1" fmla="*/ 2147483647 h 30"/>
              <a:gd name="T2" fmla="*/ 2147483647 w 21"/>
              <a:gd name="T3" fmla="*/ 2147483647 h 30"/>
              <a:gd name="T4" fmla="*/ 2147483647 w 21"/>
              <a:gd name="T5" fmla="*/ 2147483647 h 30"/>
              <a:gd name="T6" fmla="*/ 2147483647 w 21"/>
              <a:gd name="T7" fmla="*/ 0 h 30"/>
              <a:gd name="T8" fmla="*/ 0 w 21"/>
              <a:gd name="T9" fmla="*/ 0 h 30"/>
              <a:gd name="T10" fmla="*/ 0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0 h 30"/>
              <a:gd name="T26" fmla="*/ 2147483647 w 21"/>
              <a:gd name="T27" fmla="*/ 0 h 30"/>
              <a:gd name="T28" fmla="*/ 2147483647 w 21"/>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 h="30">
                <a:moveTo>
                  <a:pt x="18" y="22"/>
                </a:moveTo>
                <a:cubicBezTo>
                  <a:pt x="18" y="24"/>
                  <a:pt x="18" y="24"/>
                  <a:pt x="18" y="24"/>
                </a:cubicBezTo>
                <a:cubicBezTo>
                  <a:pt x="18" y="23"/>
                  <a:pt x="17" y="22"/>
                  <a:pt x="16" y="21"/>
                </a:cubicBezTo>
                <a:cubicBezTo>
                  <a:pt x="3" y="0"/>
                  <a:pt x="3" y="0"/>
                  <a:pt x="3" y="0"/>
                </a:cubicBezTo>
                <a:cubicBezTo>
                  <a:pt x="0" y="0"/>
                  <a:pt x="0" y="0"/>
                  <a:pt x="0" y="0"/>
                </a:cubicBezTo>
                <a:cubicBezTo>
                  <a:pt x="0" y="30"/>
                  <a:pt x="0" y="30"/>
                  <a:pt x="0" y="30"/>
                </a:cubicBezTo>
                <a:cubicBezTo>
                  <a:pt x="3" y="30"/>
                  <a:pt x="3" y="30"/>
                  <a:pt x="3" y="30"/>
                </a:cubicBezTo>
                <a:cubicBezTo>
                  <a:pt x="3" y="7"/>
                  <a:pt x="3" y="7"/>
                  <a:pt x="3" y="7"/>
                </a:cubicBezTo>
                <a:cubicBezTo>
                  <a:pt x="3" y="5"/>
                  <a:pt x="3" y="5"/>
                  <a:pt x="3" y="5"/>
                </a:cubicBezTo>
                <a:cubicBezTo>
                  <a:pt x="3" y="6"/>
                  <a:pt x="5" y="8"/>
                  <a:pt x="5" y="9"/>
                </a:cubicBezTo>
                <a:cubicBezTo>
                  <a:pt x="18" y="30"/>
                  <a:pt x="18" y="30"/>
                  <a:pt x="18" y="30"/>
                </a:cubicBezTo>
                <a:cubicBezTo>
                  <a:pt x="21" y="30"/>
                  <a:pt x="21" y="30"/>
                  <a:pt x="21" y="30"/>
                </a:cubicBezTo>
                <a:cubicBezTo>
                  <a:pt x="21" y="0"/>
                  <a:pt x="21" y="0"/>
                  <a:pt x="21" y="0"/>
                </a:cubicBezTo>
                <a:cubicBezTo>
                  <a:pt x="18" y="0"/>
                  <a:pt x="18" y="0"/>
                  <a:pt x="18" y="0"/>
                </a:cubicBezTo>
                <a:lnTo>
                  <a:pt x="18" y="2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45"/>
          <p:cNvSpPr/>
          <p:nvPr userDrawn="1"/>
        </p:nvSpPr>
        <p:spPr bwMode="auto">
          <a:xfrm>
            <a:off x="7527925" y="892175"/>
            <a:ext cx="60325" cy="95250"/>
          </a:xfrm>
          <a:custGeom>
            <a:avLst/>
            <a:gdLst>
              <a:gd name="T0" fmla="*/ 2147483647 w 38"/>
              <a:gd name="T1" fmla="*/ 2147483647 h 60"/>
              <a:gd name="T2" fmla="*/ 2147483647 w 38"/>
              <a:gd name="T3" fmla="*/ 2147483647 h 60"/>
              <a:gd name="T4" fmla="*/ 2147483647 w 38"/>
              <a:gd name="T5" fmla="*/ 2147483647 h 60"/>
              <a:gd name="T6" fmla="*/ 2147483647 w 38"/>
              <a:gd name="T7" fmla="*/ 2147483647 h 60"/>
              <a:gd name="T8" fmla="*/ 2147483647 w 38"/>
              <a:gd name="T9" fmla="*/ 2147483647 h 60"/>
              <a:gd name="T10" fmla="*/ 2147483647 w 38"/>
              <a:gd name="T11" fmla="*/ 2147483647 h 60"/>
              <a:gd name="T12" fmla="*/ 2147483647 w 38"/>
              <a:gd name="T13" fmla="*/ 0 h 60"/>
              <a:gd name="T14" fmla="*/ 0 w 38"/>
              <a:gd name="T15" fmla="*/ 0 h 60"/>
              <a:gd name="T16" fmla="*/ 0 w 38"/>
              <a:gd name="T17" fmla="*/ 2147483647 h 60"/>
              <a:gd name="T18" fmla="*/ 2147483647 w 38"/>
              <a:gd name="T19" fmla="*/ 2147483647 h 60"/>
              <a:gd name="T20" fmla="*/ 2147483647 w 38"/>
              <a:gd name="T21" fmla="*/ 2147483647 h 60"/>
              <a:gd name="T22" fmla="*/ 2147483647 w 38"/>
              <a:gd name="T23" fmla="*/ 2147483647 h 60"/>
              <a:gd name="T24" fmla="*/ 2147483647 w 38"/>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 h="60">
                <a:moveTo>
                  <a:pt x="6" y="30"/>
                </a:moveTo>
                <a:lnTo>
                  <a:pt x="24" y="30"/>
                </a:lnTo>
                <a:lnTo>
                  <a:pt x="24" y="24"/>
                </a:lnTo>
                <a:lnTo>
                  <a:pt x="6" y="24"/>
                </a:lnTo>
                <a:lnTo>
                  <a:pt x="6" y="6"/>
                </a:lnTo>
                <a:lnTo>
                  <a:pt x="36" y="6"/>
                </a:lnTo>
                <a:lnTo>
                  <a:pt x="36" y="0"/>
                </a:lnTo>
                <a:lnTo>
                  <a:pt x="0" y="0"/>
                </a:lnTo>
                <a:lnTo>
                  <a:pt x="0" y="60"/>
                </a:lnTo>
                <a:lnTo>
                  <a:pt x="38" y="60"/>
                </a:lnTo>
                <a:lnTo>
                  <a:pt x="38" y="54"/>
                </a:lnTo>
                <a:lnTo>
                  <a:pt x="6" y="54"/>
                </a:lnTo>
                <a:lnTo>
                  <a:pt x="6"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46"/>
          <p:cNvSpPr/>
          <p:nvPr userDrawn="1"/>
        </p:nvSpPr>
        <p:spPr bwMode="auto">
          <a:xfrm>
            <a:off x="76104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5" y="0"/>
                  <a:pt x="1" y="3"/>
                  <a:pt x="1" y="8"/>
                </a:cubicBezTo>
                <a:cubicBezTo>
                  <a:pt x="1" y="12"/>
                  <a:pt x="3" y="14"/>
                  <a:pt x="9" y="17"/>
                </a:cubicBezTo>
                <a:cubicBezTo>
                  <a:pt x="15" y="19"/>
                  <a:pt x="17" y="20"/>
                  <a:pt x="17" y="23"/>
                </a:cubicBezTo>
                <a:cubicBezTo>
                  <a:pt x="17"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7" name="Freeform 47"/>
          <p:cNvSpPr/>
          <p:nvPr userDrawn="1"/>
        </p:nvSpPr>
        <p:spPr bwMode="auto">
          <a:xfrm>
            <a:off x="76993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4" y="0"/>
                  <a:pt x="1" y="3"/>
                  <a:pt x="1" y="8"/>
                </a:cubicBezTo>
                <a:cubicBezTo>
                  <a:pt x="1"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48"/>
          <p:cNvSpPr/>
          <p:nvPr userDrawn="1"/>
        </p:nvSpPr>
        <p:spPr bwMode="auto">
          <a:xfrm>
            <a:off x="78390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2" y="14"/>
                </a:moveTo>
                <a:cubicBezTo>
                  <a:pt x="6" y="11"/>
                  <a:pt x="4" y="10"/>
                  <a:pt x="4" y="8"/>
                </a:cubicBezTo>
                <a:cubicBezTo>
                  <a:pt x="4" y="5"/>
                  <a:pt x="6" y="3"/>
                  <a:pt x="10" y="3"/>
                </a:cubicBezTo>
                <a:cubicBezTo>
                  <a:pt x="13" y="3"/>
                  <a:pt x="15" y="4"/>
                  <a:pt x="17" y="6"/>
                </a:cubicBezTo>
                <a:cubicBezTo>
                  <a:pt x="20" y="3"/>
                  <a:pt x="20" y="3"/>
                  <a:pt x="20" y="3"/>
                </a:cubicBezTo>
                <a:cubicBezTo>
                  <a:pt x="17" y="1"/>
                  <a:pt x="15" y="0"/>
                  <a:pt x="11" y="0"/>
                </a:cubicBezTo>
                <a:cubicBezTo>
                  <a:pt x="5" y="0"/>
                  <a:pt x="1" y="3"/>
                  <a:pt x="1" y="8"/>
                </a:cubicBezTo>
                <a:cubicBezTo>
                  <a:pt x="1" y="12"/>
                  <a:pt x="3" y="14"/>
                  <a:pt x="10" y="17"/>
                </a:cubicBezTo>
                <a:cubicBezTo>
                  <a:pt x="15" y="19"/>
                  <a:pt x="17" y="20"/>
                  <a:pt x="17" y="23"/>
                </a:cubicBezTo>
                <a:cubicBezTo>
                  <a:pt x="17" y="26"/>
                  <a:pt x="14" y="28"/>
                  <a:pt x="10" y="28"/>
                </a:cubicBezTo>
                <a:cubicBezTo>
                  <a:pt x="7" y="28"/>
                  <a:pt x="5" y="27"/>
                  <a:pt x="3" y="24"/>
                </a:cubicBezTo>
                <a:cubicBezTo>
                  <a:pt x="0" y="27"/>
                  <a:pt x="0" y="27"/>
                  <a:pt x="0" y="27"/>
                </a:cubicBezTo>
                <a:cubicBezTo>
                  <a:pt x="3" y="29"/>
                  <a:pt x="6" y="31"/>
                  <a:pt x="10" y="31"/>
                </a:cubicBezTo>
                <a:cubicBezTo>
                  <a:pt x="17" y="31"/>
                  <a:pt x="20" y="27"/>
                  <a:pt x="20" y="23"/>
                </a:cubicBezTo>
                <a:cubicBezTo>
                  <a:pt x="20" y="18"/>
                  <a:pt x="18" y="16"/>
                  <a:pt x="1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49"/>
          <p:cNvSpPr/>
          <p:nvPr userDrawn="1"/>
        </p:nvSpPr>
        <p:spPr bwMode="auto">
          <a:xfrm>
            <a:off x="7931150" y="889000"/>
            <a:ext cx="69850" cy="98425"/>
          </a:xfrm>
          <a:custGeom>
            <a:avLst/>
            <a:gdLst>
              <a:gd name="T0" fmla="*/ 2147483647 w 22"/>
              <a:gd name="T1" fmla="*/ 2147483647 h 31"/>
              <a:gd name="T2" fmla="*/ 2147483647 w 22"/>
              <a:gd name="T3" fmla="*/ 2147483647 h 31"/>
              <a:gd name="T4" fmla="*/ 2147483647 w 22"/>
              <a:gd name="T5" fmla="*/ 2147483647 h 31"/>
              <a:gd name="T6" fmla="*/ 2147483647 w 22"/>
              <a:gd name="T7" fmla="*/ 2147483647 h 31"/>
              <a:gd name="T8" fmla="*/ 2147483647 w 22"/>
              <a:gd name="T9" fmla="*/ 2147483647 h 31"/>
              <a:gd name="T10" fmla="*/ 2147483647 w 22"/>
              <a:gd name="T11" fmla="*/ 0 h 31"/>
              <a:gd name="T12" fmla="*/ 0 w 22"/>
              <a:gd name="T13" fmla="*/ 2147483647 h 31"/>
              <a:gd name="T14" fmla="*/ 2147483647 w 22"/>
              <a:gd name="T15" fmla="*/ 2147483647 h 31"/>
              <a:gd name="T16" fmla="*/ 2147483647 w 22"/>
              <a:gd name="T17" fmla="*/ 2147483647 h 31"/>
              <a:gd name="T18" fmla="*/ 2147483647 w 22"/>
              <a:gd name="T19" fmla="*/ 2147483647 h 31"/>
              <a:gd name="T20" fmla="*/ 2147483647 w 22"/>
              <a:gd name="T21" fmla="*/ 2147483647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1">
                <a:moveTo>
                  <a:pt x="12" y="28"/>
                </a:moveTo>
                <a:cubicBezTo>
                  <a:pt x="7" y="28"/>
                  <a:pt x="3" y="23"/>
                  <a:pt x="3" y="16"/>
                </a:cubicBezTo>
                <a:cubicBezTo>
                  <a:pt x="3" y="8"/>
                  <a:pt x="7" y="3"/>
                  <a:pt x="12" y="3"/>
                </a:cubicBezTo>
                <a:cubicBezTo>
                  <a:pt x="15" y="3"/>
                  <a:pt x="17" y="4"/>
                  <a:pt x="19" y="7"/>
                </a:cubicBezTo>
                <a:cubicBezTo>
                  <a:pt x="22" y="5"/>
                  <a:pt x="22" y="5"/>
                  <a:pt x="22" y="5"/>
                </a:cubicBezTo>
                <a:cubicBezTo>
                  <a:pt x="19" y="2"/>
                  <a:pt x="16" y="0"/>
                  <a:pt x="12" y="0"/>
                </a:cubicBezTo>
                <a:cubicBezTo>
                  <a:pt x="5" y="0"/>
                  <a:pt x="0" y="7"/>
                  <a:pt x="0" y="16"/>
                </a:cubicBezTo>
                <a:cubicBezTo>
                  <a:pt x="0" y="24"/>
                  <a:pt x="5" y="31"/>
                  <a:pt x="12" y="31"/>
                </a:cubicBezTo>
                <a:cubicBezTo>
                  <a:pt x="17" y="31"/>
                  <a:pt x="20" y="29"/>
                  <a:pt x="22" y="26"/>
                </a:cubicBezTo>
                <a:cubicBezTo>
                  <a:pt x="20" y="24"/>
                  <a:pt x="20" y="24"/>
                  <a:pt x="20" y="24"/>
                </a:cubicBezTo>
                <a:cubicBezTo>
                  <a:pt x="18" y="27"/>
                  <a:pt x="16"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50"/>
          <p:cNvSpPr/>
          <p:nvPr userDrawn="1"/>
        </p:nvSpPr>
        <p:spPr bwMode="auto">
          <a:xfrm>
            <a:off x="8029575" y="892175"/>
            <a:ext cx="69850" cy="95250"/>
          </a:xfrm>
          <a:custGeom>
            <a:avLst/>
            <a:gdLst>
              <a:gd name="T0" fmla="*/ 2147483647 w 44"/>
              <a:gd name="T1" fmla="*/ 2147483647 h 60"/>
              <a:gd name="T2" fmla="*/ 2147483647 w 44"/>
              <a:gd name="T3" fmla="*/ 2147483647 h 60"/>
              <a:gd name="T4" fmla="*/ 2147483647 w 44"/>
              <a:gd name="T5" fmla="*/ 0 h 60"/>
              <a:gd name="T6" fmla="*/ 0 w 44"/>
              <a:gd name="T7" fmla="*/ 0 h 60"/>
              <a:gd name="T8" fmla="*/ 0 w 44"/>
              <a:gd name="T9" fmla="*/ 2147483647 h 60"/>
              <a:gd name="T10" fmla="*/ 2147483647 w 44"/>
              <a:gd name="T11" fmla="*/ 2147483647 h 60"/>
              <a:gd name="T12" fmla="*/ 2147483647 w 44"/>
              <a:gd name="T13" fmla="*/ 2147483647 h 60"/>
              <a:gd name="T14" fmla="*/ 2147483647 w 44"/>
              <a:gd name="T15" fmla="*/ 2147483647 h 60"/>
              <a:gd name="T16" fmla="*/ 2147483647 w 44"/>
              <a:gd name="T17" fmla="*/ 2147483647 h 60"/>
              <a:gd name="T18" fmla="*/ 2147483647 w 44"/>
              <a:gd name="T19" fmla="*/ 2147483647 h 60"/>
              <a:gd name="T20" fmla="*/ 2147483647 w 44"/>
              <a:gd name="T21" fmla="*/ 0 h 60"/>
              <a:gd name="T22" fmla="*/ 2147483647 w 44"/>
              <a:gd name="T23" fmla="*/ 0 h 60"/>
              <a:gd name="T24" fmla="*/ 2147483647 w 44"/>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60">
                <a:moveTo>
                  <a:pt x="38" y="24"/>
                </a:moveTo>
                <a:lnTo>
                  <a:pt x="8" y="24"/>
                </a:lnTo>
                <a:lnTo>
                  <a:pt x="8" y="0"/>
                </a:lnTo>
                <a:lnTo>
                  <a:pt x="0" y="0"/>
                </a:lnTo>
                <a:lnTo>
                  <a:pt x="0" y="60"/>
                </a:lnTo>
                <a:lnTo>
                  <a:pt x="8" y="60"/>
                </a:lnTo>
                <a:lnTo>
                  <a:pt x="8" y="30"/>
                </a:lnTo>
                <a:lnTo>
                  <a:pt x="38" y="30"/>
                </a:lnTo>
                <a:lnTo>
                  <a:pt x="38" y="60"/>
                </a:lnTo>
                <a:lnTo>
                  <a:pt x="44" y="60"/>
                </a:lnTo>
                <a:lnTo>
                  <a:pt x="44" y="0"/>
                </a:lnTo>
                <a:lnTo>
                  <a:pt x="38" y="0"/>
                </a:lnTo>
                <a:lnTo>
                  <a:pt x="38"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51"/>
          <p:cNvSpPr>
            <a:spLocks noEditPoints="1"/>
          </p:cNvSpPr>
          <p:nvPr userDrawn="1"/>
        </p:nvSpPr>
        <p:spPr bwMode="auto">
          <a:xfrm>
            <a:off x="8131175"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8"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52"/>
          <p:cNvSpPr>
            <a:spLocks noEditPoints="1"/>
          </p:cNvSpPr>
          <p:nvPr userDrawn="1"/>
        </p:nvSpPr>
        <p:spPr bwMode="auto">
          <a:xfrm>
            <a:off x="8235950"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7"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53"/>
          <p:cNvSpPr/>
          <p:nvPr userDrawn="1"/>
        </p:nvSpPr>
        <p:spPr bwMode="auto">
          <a:xfrm>
            <a:off x="8347075" y="892175"/>
            <a:ext cx="58738" cy="95250"/>
          </a:xfrm>
          <a:custGeom>
            <a:avLst/>
            <a:gdLst>
              <a:gd name="T0" fmla="*/ 2147483647 w 37"/>
              <a:gd name="T1" fmla="*/ 0 h 60"/>
              <a:gd name="T2" fmla="*/ 0 w 37"/>
              <a:gd name="T3" fmla="*/ 0 h 60"/>
              <a:gd name="T4" fmla="*/ 0 w 37"/>
              <a:gd name="T5" fmla="*/ 2147483647 h 60"/>
              <a:gd name="T6" fmla="*/ 2147483647 w 37"/>
              <a:gd name="T7" fmla="*/ 2147483647 h 60"/>
              <a:gd name="T8" fmla="*/ 2147483647 w 37"/>
              <a:gd name="T9" fmla="*/ 2147483647 h 60"/>
              <a:gd name="T10" fmla="*/ 2147483647 w 37"/>
              <a:gd name="T11" fmla="*/ 2147483647 h 60"/>
              <a:gd name="T12" fmla="*/ 2147483647 w 37"/>
              <a:gd name="T13" fmla="*/ 0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 h="60">
                <a:moveTo>
                  <a:pt x="6" y="0"/>
                </a:moveTo>
                <a:lnTo>
                  <a:pt x="0" y="0"/>
                </a:lnTo>
                <a:lnTo>
                  <a:pt x="0" y="60"/>
                </a:lnTo>
                <a:lnTo>
                  <a:pt x="37" y="60"/>
                </a:lnTo>
                <a:lnTo>
                  <a:pt x="37" y="54"/>
                </a:lnTo>
                <a:lnTo>
                  <a:pt x="6" y="54"/>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54"/>
          <p:cNvSpPr/>
          <p:nvPr userDrawn="1"/>
        </p:nvSpPr>
        <p:spPr bwMode="auto">
          <a:xfrm>
            <a:off x="7753350" y="446088"/>
            <a:ext cx="130175" cy="303212"/>
          </a:xfrm>
          <a:custGeom>
            <a:avLst/>
            <a:gdLst>
              <a:gd name="T0" fmla="*/ 0 w 41"/>
              <a:gd name="T1" fmla="*/ 2147483647 h 95"/>
              <a:gd name="T2" fmla="*/ 2147483647 w 41"/>
              <a:gd name="T3" fmla="*/ 2147483647 h 95"/>
              <a:gd name="T4" fmla="*/ 0 w 41"/>
              <a:gd name="T5" fmla="*/ 0 h 95"/>
              <a:gd name="T6" fmla="*/ 2147483647 w 41"/>
              <a:gd name="T7" fmla="*/ 2147483647 h 95"/>
              <a:gd name="T8" fmla="*/ 0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0" y="95"/>
                </a:moveTo>
                <a:cubicBezTo>
                  <a:pt x="25" y="92"/>
                  <a:pt x="41" y="74"/>
                  <a:pt x="41" y="47"/>
                </a:cubicBezTo>
                <a:cubicBezTo>
                  <a:pt x="41" y="21"/>
                  <a:pt x="25" y="2"/>
                  <a:pt x="0" y="0"/>
                </a:cubicBezTo>
                <a:cubicBezTo>
                  <a:pt x="15" y="13"/>
                  <a:pt x="17" y="39"/>
                  <a:pt x="17" y="47"/>
                </a:cubicBezTo>
                <a:cubicBezTo>
                  <a:pt x="17" y="55"/>
                  <a:pt x="15" y="82"/>
                  <a:pt x="0" y="95"/>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55"/>
          <p:cNvSpPr/>
          <p:nvPr userDrawn="1"/>
        </p:nvSpPr>
        <p:spPr bwMode="auto">
          <a:xfrm>
            <a:off x="7210425" y="452438"/>
            <a:ext cx="241300" cy="290512"/>
          </a:xfrm>
          <a:custGeom>
            <a:avLst/>
            <a:gdLst>
              <a:gd name="T0" fmla="*/ 2147483647 w 76"/>
              <a:gd name="T1" fmla="*/ 2147483647 h 91"/>
              <a:gd name="T2" fmla="*/ 2147483647 w 76"/>
              <a:gd name="T3" fmla="*/ 2147483647 h 91"/>
              <a:gd name="T4" fmla="*/ 2147483647 w 76"/>
              <a:gd name="T5" fmla="*/ 2147483647 h 91"/>
              <a:gd name="T6" fmla="*/ 2147483647 w 76"/>
              <a:gd name="T7" fmla="*/ 2147483647 h 91"/>
              <a:gd name="T8" fmla="*/ 2147483647 w 76"/>
              <a:gd name="T9" fmla="*/ 2147483647 h 91"/>
              <a:gd name="T10" fmla="*/ 2147483647 w 76"/>
              <a:gd name="T11" fmla="*/ 2147483647 h 91"/>
              <a:gd name="T12" fmla="*/ 2147483647 w 76"/>
              <a:gd name="T13" fmla="*/ 2147483647 h 91"/>
              <a:gd name="T14" fmla="*/ 2147483647 w 76"/>
              <a:gd name="T15" fmla="*/ 2147483647 h 91"/>
              <a:gd name="T16" fmla="*/ 2147483647 w 76"/>
              <a:gd name="T17" fmla="*/ 2147483647 h 91"/>
              <a:gd name="T18" fmla="*/ 2147483647 w 76"/>
              <a:gd name="T19" fmla="*/ 2147483647 h 91"/>
              <a:gd name="T20" fmla="*/ 2147483647 w 76"/>
              <a:gd name="T21" fmla="*/ 2147483647 h 91"/>
              <a:gd name="T22" fmla="*/ 2147483647 w 76"/>
              <a:gd name="T23" fmla="*/ 2147483647 h 91"/>
              <a:gd name="T24" fmla="*/ 2147483647 w 76"/>
              <a:gd name="T25" fmla="*/ 2147483647 h 91"/>
              <a:gd name="T26" fmla="*/ 2147483647 w 76"/>
              <a:gd name="T27" fmla="*/ 2147483647 h 91"/>
              <a:gd name="T28" fmla="*/ 2147483647 w 76"/>
              <a:gd name="T29" fmla="*/ 2147483647 h 91"/>
              <a:gd name="T30" fmla="*/ 2147483647 w 76"/>
              <a:gd name="T31" fmla="*/ 0 h 91"/>
              <a:gd name="T32" fmla="*/ 0 w 76"/>
              <a:gd name="T33" fmla="*/ 0 h 91"/>
              <a:gd name="T34" fmla="*/ 0 w 76"/>
              <a:gd name="T35" fmla="*/ 2147483647 h 91"/>
              <a:gd name="T36" fmla="*/ 2147483647 w 76"/>
              <a:gd name="T37" fmla="*/ 2147483647 h 91"/>
              <a:gd name="T38" fmla="*/ 2147483647 w 76"/>
              <a:gd name="T39" fmla="*/ 2147483647 h 91"/>
              <a:gd name="T40" fmla="*/ 2147483647 w 76"/>
              <a:gd name="T41" fmla="*/ 2147483647 h 91"/>
              <a:gd name="T42" fmla="*/ 2147483647 w 76"/>
              <a:gd name="T43" fmla="*/ 2147483647 h 91"/>
              <a:gd name="T44" fmla="*/ 0 w 76"/>
              <a:gd name="T45" fmla="*/ 2147483647 h 91"/>
              <a:gd name="T46" fmla="*/ 0 w 76"/>
              <a:gd name="T47" fmla="*/ 2147483647 h 91"/>
              <a:gd name="T48" fmla="*/ 2147483647 w 76"/>
              <a:gd name="T49" fmla="*/ 2147483647 h 91"/>
              <a:gd name="T50" fmla="*/ 2147483647 w 76"/>
              <a:gd name="T51" fmla="*/ 2147483647 h 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6" h="91">
                <a:moveTo>
                  <a:pt x="75" y="91"/>
                </a:moveTo>
                <a:cubicBezTo>
                  <a:pt x="76" y="67"/>
                  <a:pt x="76" y="67"/>
                  <a:pt x="76" y="67"/>
                </a:cubicBezTo>
                <a:cubicBezTo>
                  <a:pt x="72" y="67"/>
                  <a:pt x="72" y="67"/>
                  <a:pt x="72" y="67"/>
                </a:cubicBezTo>
                <a:cubicBezTo>
                  <a:pt x="69" y="78"/>
                  <a:pt x="59" y="87"/>
                  <a:pt x="44" y="87"/>
                </a:cubicBezTo>
                <a:cubicBezTo>
                  <a:pt x="29" y="87"/>
                  <a:pt x="29" y="87"/>
                  <a:pt x="29" y="87"/>
                </a:cubicBezTo>
                <a:cubicBezTo>
                  <a:pt x="29" y="87"/>
                  <a:pt x="29" y="81"/>
                  <a:pt x="29" y="78"/>
                </a:cubicBezTo>
                <a:cubicBezTo>
                  <a:pt x="29" y="75"/>
                  <a:pt x="29" y="49"/>
                  <a:pt x="29" y="46"/>
                </a:cubicBezTo>
                <a:cubicBezTo>
                  <a:pt x="60" y="46"/>
                  <a:pt x="60" y="46"/>
                  <a:pt x="60" y="46"/>
                </a:cubicBezTo>
                <a:cubicBezTo>
                  <a:pt x="60" y="40"/>
                  <a:pt x="60" y="40"/>
                  <a:pt x="60" y="40"/>
                </a:cubicBezTo>
                <a:cubicBezTo>
                  <a:pt x="29" y="40"/>
                  <a:pt x="29" y="40"/>
                  <a:pt x="29" y="40"/>
                </a:cubicBezTo>
                <a:cubicBezTo>
                  <a:pt x="29" y="15"/>
                  <a:pt x="29" y="15"/>
                  <a:pt x="29" y="15"/>
                </a:cubicBezTo>
                <a:cubicBezTo>
                  <a:pt x="29" y="11"/>
                  <a:pt x="29" y="4"/>
                  <a:pt x="29" y="4"/>
                </a:cubicBezTo>
                <a:cubicBezTo>
                  <a:pt x="44" y="4"/>
                  <a:pt x="44" y="4"/>
                  <a:pt x="44" y="4"/>
                </a:cubicBezTo>
                <a:cubicBezTo>
                  <a:pt x="61" y="4"/>
                  <a:pt x="68" y="14"/>
                  <a:pt x="70" y="23"/>
                </a:cubicBezTo>
                <a:cubicBezTo>
                  <a:pt x="73" y="23"/>
                  <a:pt x="73" y="23"/>
                  <a:pt x="73" y="23"/>
                </a:cubicBezTo>
                <a:cubicBezTo>
                  <a:pt x="73" y="0"/>
                  <a:pt x="73" y="0"/>
                  <a:pt x="73" y="0"/>
                </a:cubicBezTo>
                <a:cubicBezTo>
                  <a:pt x="0" y="0"/>
                  <a:pt x="0" y="0"/>
                  <a:pt x="0" y="0"/>
                </a:cubicBezTo>
                <a:cubicBezTo>
                  <a:pt x="0" y="2"/>
                  <a:pt x="0" y="2"/>
                  <a:pt x="0" y="2"/>
                </a:cubicBezTo>
                <a:cubicBezTo>
                  <a:pt x="9" y="6"/>
                  <a:pt x="9" y="6"/>
                  <a:pt x="9" y="6"/>
                </a:cubicBezTo>
                <a:cubicBezTo>
                  <a:pt x="9" y="6"/>
                  <a:pt x="9" y="11"/>
                  <a:pt x="9" y="15"/>
                </a:cubicBezTo>
                <a:cubicBezTo>
                  <a:pt x="9" y="76"/>
                  <a:pt x="9" y="76"/>
                  <a:pt x="9" y="76"/>
                </a:cubicBezTo>
                <a:cubicBezTo>
                  <a:pt x="9" y="79"/>
                  <a:pt x="9" y="85"/>
                  <a:pt x="9" y="85"/>
                </a:cubicBezTo>
                <a:cubicBezTo>
                  <a:pt x="0" y="88"/>
                  <a:pt x="0" y="88"/>
                  <a:pt x="0" y="88"/>
                </a:cubicBezTo>
                <a:cubicBezTo>
                  <a:pt x="0" y="91"/>
                  <a:pt x="0" y="91"/>
                  <a:pt x="0" y="91"/>
                </a:cubicBezTo>
                <a:cubicBezTo>
                  <a:pt x="43" y="91"/>
                  <a:pt x="43" y="91"/>
                  <a:pt x="43" y="91"/>
                </a:cubicBezTo>
                <a:lnTo>
                  <a:pt x="75" y="91"/>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56"/>
          <p:cNvSpPr/>
          <p:nvPr userDrawn="1"/>
        </p:nvSpPr>
        <p:spPr bwMode="auto">
          <a:xfrm>
            <a:off x="6831013" y="452438"/>
            <a:ext cx="293687" cy="290512"/>
          </a:xfrm>
          <a:custGeom>
            <a:avLst/>
            <a:gdLst>
              <a:gd name="T0" fmla="*/ 2147483647 w 92"/>
              <a:gd name="T1" fmla="*/ 2147483647 h 91"/>
              <a:gd name="T2" fmla="*/ 2147483647 w 92"/>
              <a:gd name="T3" fmla="*/ 2147483647 h 91"/>
              <a:gd name="T4" fmla="*/ 2147483647 w 92"/>
              <a:gd name="T5" fmla="*/ 2147483647 h 91"/>
              <a:gd name="T6" fmla="*/ 2147483647 w 92"/>
              <a:gd name="T7" fmla="*/ 2147483647 h 91"/>
              <a:gd name="T8" fmla="*/ 2147483647 w 92"/>
              <a:gd name="T9" fmla="*/ 2147483647 h 91"/>
              <a:gd name="T10" fmla="*/ 2147483647 w 92"/>
              <a:gd name="T11" fmla="*/ 2147483647 h 91"/>
              <a:gd name="T12" fmla="*/ 2147483647 w 92"/>
              <a:gd name="T13" fmla="*/ 2147483647 h 91"/>
              <a:gd name="T14" fmla="*/ 2147483647 w 92"/>
              <a:gd name="T15" fmla="*/ 2147483647 h 91"/>
              <a:gd name="T16" fmla="*/ 2147483647 w 92"/>
              <a:gd name="T17" fmla="*/ 2147483647 h 91"/>
              <a:gd name="T18" fmla="*/ 2147483647 w 92"/>
              <a:gd name="T19" fmla="*/ 2147483647 h 91"/>
              <a:gd name="T20" fmla="*/ 2147483647 w 92"/>
              <a:gd name="T21" fmla="*/ 2147483647 h 91"/>
              <a:gd name="T22" fmla="*/ 2147483647 w 92"/>
              <a:gd name="T23" fmla="*/ 2147483647 h 91"/>
              <a:gd name="T24" fmla="*/ 2147483647 w 92"/>
              <a:gd name="T25" fmla="*/ 2147483647 h 91"/>
              <a:gd name="T26" fmla="*/ 2147483647 w 92"/>
              <a:gd name="T27" fmla="*/ 2147483647 h 91"/>
              <a:gd name="T28" fmla="*/ 2147483647 w 92"/>
              <a:gd name="T29" fmla="*/ 0 h 91"/>
              <a:gd name="T30" fmla="*/ 2147483647 w 92"/>
              <a:gd name="T31" fmla="*/ 0 h 91"/>
              <a:gd name="T32" fmla="*/ 2147483647 w 92"/>
              <a:gd name="T33" fmla="*/ 2147483647 h 91"/>
              <a:gd name="T34" fmla="*/ 2147483647 w 92"/>
              <a:gd name="T35" fmla="*/ 2147483647 h 91"/>
              <a:gd name="T36" fmla="*/ 2147483647 w 92"/>
              <a:gd name="T37" fmla="*/ 2147483647 h 91"/>
              <a:gd name="T38" fmla="*/ 2147483647 w 92"/>
              <a:gd name="T39" fmla="*/ 2147483647 h 91"/>
              <a:gd name="T40" fmla="*/ 2147483647 w 92"/>
              <a:gd name="T41" fmla="*/ 2147483647 h 91"/>
              <a:gd name="T42" fmla="*/ 2147483647 w 92"/>
              <a:gd name="T43" fmla="*/ 0 h 91"/>
              <a:gd name="T44" fmla="*/ 0 w 92"/>
              <a:gd name="T45" fmla="*/ 0 h 91"/>
              <a:gd name="T46" fmla="*/ 0 w 92"/>
              <a:gd name="T47" fmla="*/ 2147483647 h 91"/>
              <a:gd name="T48" fmla="*/ 2147483647 w 92"/>
              <a:gd name="T49" fmla="*/ 2147483647 h 91"/>
              <a:gd name="T50" fmla="*/ 2147483647 w 92"/>
              <a:gd name="T51" fmla="*/ 2147483647 h 91"/>
              <a:gd name="T52" fmla="*/ 2147483647 w 92"/>
              <a:gd name="T53" fmla="*/ 2147483647 h 91"/>
              <a:gd name="T54" fmla="*/ 2147483647 w 92"/>
              <a:gd name="T55" fmla="*/ 2147483647 h 91"/>
              <a:gd name="T56" fmla="*/ 2147483647 w 92"/>
              <a:gd name="T57" fmla="*/ 2147483647 h 91"/>
              <a:gd name="T58" fmla="*/ 2147483647 w 92"/>
              <a:gd name="T59" fmla="*/ 2147483647 h 91"/>
              <a:gd name="T60" fmla="*/ 0 w 92"/>
              <a:gd name="T61" fmla="*/ 2147483647 h 91"/>
              <a:gd name="T62" fmla="*/ 0 w 92"/>
              <a:gd name="T63" fmla="*/ 2147483647 h 91"/>
              <a:gd name="T64" fmla="*/ 2147483647 w 92"/>
              <a:gd name="T65" fmla="*/ 2147483647 h 91"/>
              <a:gd name="T66" fmla="*/ 2147483647 w 92"/>
              <a:gd name="T67" fmla="*/ 2147483647 h 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2" h="91">
                <a:moveTo>
                  <a:pt x="22" y="88"/>
                </a:moveTo>
                <a:cubicBezTo>
                  <a:pt x="13" y="85"/>
                  <a:pt x="13" y="85"/>
                  <a:pt x="13" y="85"/>
                </a:cubicBezTo>
                <a:cubicBezTo>
                  <a:pt x="13" y="85"/>
                  <a:pt x="13" y="85"/>
                  <a:pt x="13" y="85"/>
                </a:cubicBezTo>
                <a:cubicBezTo>
                  <a:pt x="13" y="85"/>
                  <a:pt x="13" y="79"/>
                  <a:pt x="13" y="76"/>
                </a:cubicBezTo>
                <a:cubicBezTo>
                  <a:pt x="13" y="18"/>
                  <a:pt x="13" y="18"/>
                  <a:pt x="13" y="18"/>
                </a:cubicBezTo>
                <a:cubicBezTo>
                  <a:pt x="13" y="15"/>
                  <a:pt x="13" y="10"/>
                  <a:pt x="13" y="8"/>
                </a:cubicBezTo>
                <a:cubicBezTo>
                  <a:pt x="78" y="91"/>
                  <a:pt x="78" y="91"/>
                  <a:pt x="78" y="91"/>
                </a:cubicBezTo>
                <a:cubicBezTo>
                  <a:pt x="83" y="91"/>
                  <a:pt x="83" y="91"/>
                  <a:pt x="83" y="91"/>
                </a:cubicBezTo>
                <a:cubicBezTo>
                  <a:pt x="84" y="91"/>
                  <a:pt x="84" y="91"/>
                  <a:pt x="84" y="91"/>
                </a:cubicBezTo>
                <a:cubicBezTo>
                  <a:pt x="84" y="91"/>
                  <a:pt x="84" y="91"/>
                  <a:pt x="84" y="91"/>
                </a:cubicBezTo>
                <a:cubicBezTo>
                  <a:pt x="84" y="15"/>
                  <a:pt x="84" y="15"/>
                  <a:pt x="84" y="15"/>
                </a:cubicBezTo>
                <a:cubicBezTo>
                  <a:pt x="84" y="11"/>
                  <a:pt x="84" y="6"/>
                  <a:pt x="84" y="6"/>
                </a:cubicBezTo>
                <a:cubicBezTo>
                  <a:pt x="84" y="6"/>
                  <a:pt x="84" y="6"/>
                  <a:pt x="84" y="6"/>
                </a:cubicBezTo>
                <a:cubicBezTo>
                  <a:pt x="92" y="2"/>
                  <a:pt x="92" y="2"/>
                  <a:pt x="92" y="2"/>
                </a:cubicBezTo>
                <a:cubicBezTo>
                  <a:pt x="92" y="0"/>
                  <a:pt x="92" y="0"/>
                  <a:pt x="92" y="0"/>
                </a:cubicBezTo>
                <a:cubicBezTo>
                  <a:pt x="71" y="0"/>
                  <a:pt x="71" y="0"/>
                  <a:pt x="71" y="0"/>
                </a:cubicBezTo>
                <a:cubicBezTo>
                  <a:pt x="71" y="2"/>
                  <a:pt x="71" y="2"/>
                  <a:pt x="71" y="2"/>
                </a:cubicBezTo>
                <a:cubicBezTo>
                  <a:pt x="78" y="5"/>
                  <a:pt x="78" y="5"/>
                  <a:pt x="78" y="5"/>
                </a:cubicBezTo>
                <a:cubicBezTo>
                  <a:pt x="78" y="6"/>
                  <a:pt x="78" y="6"/>
                  <a:pt x="78" y="6"/>
                </a:cubicBezTo>
                <a:cubicBezTo>
                  <a:pt x="78" y="6"/>
                  <a:pt x="79" y="11"/>
                  <a:pt x="79" y="15"/>
                </a:cubicBezTo>
                <a:cubicBezTo>
                  <a:pt x="79" y="59"/>
                  <a:pt x="79" y="59"/>
                  <a:pt x="79" y="59"/>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8" y="12"/>
                  <a:pt x="8" y="15"/>
                </a:cubicBezTo>
                <a:cubicBezTo>
                  <a:pt x="8" y="76"/>
                  <a:pt x="8" y="76"/>
                  <a:pt x="8" y="76"/>
                </a:cubicBezTo>
                <a:cubicBezTo>
                  <a:pt x="8" y="79"/>
                  <a:pt x="8" y="85"/>
                  <a:pt x="8" y="85"/>
                </a:cubicBezTo>
                <a:cubicBezTo>
                  <a:pt x="8" y="85"/>
                  <a:pt x="8" y="85"/>
                  <a:pt x="8" y="85"/>
                </a:cubicBezTo>
                <a:cubicBezTo>
                  <a:pt x="0" y="88"/>
                  <a:pt x="0" y="88"/>
                  <a:pt x="0" y="88"/>
                </a:cubicBezTo>
                <a:cubicBezTo>
                  <a:pt x="0" y="91"/>
                  <a:pt x="0" y="91"/>
                  <a:pt x="0" y="91"/>
                </a:cubicBezTo>
                <a:cubicBezTo>
                  <a:pt x="22" y="91"/>
                  <a:pt x="22" y="91"/>
                  <a:pt x="22" y="91"/>
                </a:cubicBezTo>
                <a:lnTo>
                  <a:pt x="22" y="88"/>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57"/>
          <p:cNvSpPr/>
          <p:nvPr userDrawn="1"/>
        </p:nvSpPr>
        <p:spPr bwMode="auto">
          <a:xfrm>
            <a:off x="7959725" y="452438"/>
            <a:ext cx="361950" cy="290512"/>
          </a:xfrm>
          <a:custGeom>
            <a:avLst/>
            <a:gdLst>
              <a:gd name="T0" fmla="*/ 2147483647 w 114"/>
              <a:gd name="T1" fmla="*/ 2147483647 h 91"/>
              <a:gd name="T2" fmla="*/ 2147483647 w 114"/>
              <a:gd name="T3" fmla="*/ 2147483647 h 91"/>
              <a:gd name="T4" fmla="*/ 2147483647 w 114"/>
              <a:gd name="T5" fmla="*/ 2147483647 h 91"/>
              <a:gd name="T6" fmla="*/ 2147483647 w 114"/>
              <a:gd name="T7" fmla="*/ 2147483647 h 91"/>
              <a:gd name="T8" fmla="*/ 2147483647 w 114"/>
              <a:gd name="T9" fmla="*/ 2147483647 h 91"/>
              <a:gd name="T10" fmla="*/ 2147483647 w 114"/>
              <a:gd name="T11" fmla="*/ 2147483647 h 91"/>
              <a:gd name="T12" fmla="*/ 2147483647 w 114"/>
              <a:gd name="T13" fmla="*/ 2147483647 h 91"/>
              <a:gd name="T14" fmla="*/ 2147483647 w 114"/>
              <a:gd name="T15" fmla="*/ 2147483647 h 91"/>
              <a:gd name="T16" fmla="*/ 2147483647 w 114"/>
              <a:gd name="T17" fmla="*/ 2147483647 h 91"/>
              <a:gd name="T18" fmla="*/ 2147483647 w 114"/>
              <a:gd name="T19" fmla="*/ 2147483647 h 91"/>
              <a:gd name="T20" fmla="*/ 2147483647 w 114"/>
              <a:gd name="T21" fmla="*/ 2147483647 h 91"/>
              <a:gd name="T22" fmla="*/ 2147483647 w 114"/>
              <a:gd name="T23" fmla="*/ 2147483647 h 91"/>
              <a:gd name="T24" fmla="*/ 2147483647 w 114"/>
              <a:gd name="T25" fmla="*/ 2147483647 h 91"/>
              <a:gd name="T26" fmla="*/ 2147483647 w 114"/>
              <a:gd name="T27" fmla="*/ 2147483647 h 91"/>
              <a:gd name="T28" fmla="*/ 2147483647 w 114"/>
              <a:gd name="T29" fmla="*/ 2147483647 h 91"/>
              <a:gd name="T30" fmla="*/ 2147483647 w 114"/>
              <a:gd name="T31" fmla="*/ 2147483647 h 91"/>
              <a:gd name="T32" fmla="*/ 2147483647 w 114"/>
              <a:gd name="T33" fmla="*/ 2147483647 h 91"/>
              <a:gd name="T34" fmla="*/ 2147483647 w 114"/>
              <a:gd name="T35" fmla="*/ 2147483647 h 91"/>
              <a:gd name="T36" fmla="*/ 2147483647 w 114"/>
              <a:gd name="T37" fmla="*/ 2147483647 h 91"/>
              <a:gd name="T38" fmla="*/ 2147483647 w 114"/>
              <a:gd name="T39" fmla="*/ 2147483647 h 91"/>
              <a:gd name="T40" fmla="*/ 2147483647 w 114"/>
              <a:gd name="T41" fmla="*/ 2147483647 h 91"/>
              <a:gd name="T42" fmla="*/ 2147483647 w 114"/>
              <a:gd name="T43" fmla="*/ 0 h 91"/>
              <a:gd name="T44" fmla="*/ 2147483647 w 114"/>
              <a:gd name="T45" fmla="*/ 0 h 91"/>
              <a:gd name="T46" fmla="*/ 2147483647 w 114"/>
              <a:gd name="T47" fmla="*/ 0 h 91"/>
              <a:gd name="T48" fmla="*/ 2147483647 w 114"/>
              <a:gd name="T49" fmla="*/ 2147483647 h 91"/>
              <a:gd name="T50" fmla="*/ 2147483647 w 114"/>
              <a:gd name="T51" fmla="*/ 0 h 91"/>
              <a:gd name="T52" fmla="*/ 0 w 114"/>
              <a:gd name="T53" fmla="*/ 0 h 91"/>
              <a:gd name="T54" fmla="*/ 0 w 114"/>
              <a:gd name="T55" fmla="*/ 2147483647 h 91"/>
              <a:gd name="T56" fmla="*/ 2147483647 w 114"/>
              <a:gd name="T57" fmla="*/ 2147483647 h 91"/>
              <a:gd name="T58" fmla="*/ 2147483647 w 114"/>
              <a:gd name="T59" fmla="*/ 2147483647 h 91"/>
              <a:gd name="T60" fmla="*/ 2147483647 w 114"/>
              <a:gd name="T61" fmla="*/ 2147483647 h 91"/>
              <a:gd name="T62" fmla="*/ 2147483647 w 114"/>
              <a:gd name="T63" fmla="*/ 2147483647 h 91"/>
              <a:gd name="T64" fmla="*/ 2147483647 w 114"/>
              <a:gd name="T65" fmla="*/ 2147483647 h 91"/>
              <a:gd name="T66" fmla="*/ 2147483647 w 114"/>
              <a:gd name="T67" fmla="*/ 2147483647 h 91"/>
              <a:gd name="T68" fmla="*/ 0 w 114"/>
              <a:gd name="T69" fmla="*/ 2147483647 h 91"/>
              <a:gd name="T70" fmla="*/ 0 w 114"/>
              <a:gd name="T71" fmla="*/ 2147483647 h 91"/>
              <a:gd name="T72" fmla="*/ 2147483647 w 114"/>
              <a:gd name="T73" fmla="*/ 2147483647 h 91"/>
              <a:gd name="T74" fmla="*/ 2147483647 w 114"/>
              <a:gd name="T75" fmla="*/ 2147483647 h 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4" h="91">
                <a:moveTo>
                  <a:pt x="24" y="88"/>
                </a:moveTo>
                <a:cubicBezTo>
                  <a:pt x="14" y="85"/>
                  <a:pt x="14" y="85"/>
                  <a:pt x="14" y="85"/>
                </a:cubicBezTo>
                <a:cubicBezTo>
                  <a:pt x="14" y="85"/>
                  <a:pt x="14" y="85"/>
                  <a:pt x="14" y="85"/>
                </a:cubicBezTo>
                <a:cubicBezTo>
                  <a:pt x="14" y="85"/>
                  <a:pt x="14" y="80"/>
                  <a:pt x="14" y="77"/>
                </a:cubicBezTo>
                <a:cubicBezTo>
                  <a:pt x="14" y="11"/>
                  <a:pt x="14" y="11"/>
                  <a:pt x="14" y="11"/>
                </a:cubicBezTo>
                <a:cubicBezTo>
                  <a:pt x="15" y="15"/>
                  <a:pt x="16" y="16"/>
                  <a:pt x="17" y="19"/>
                </a:cubicBezTo>
                <a:cubicBezTo>
                  <a:pt x="45" y="91"/>
                  <a:pt x="45" y="91"/>
                  <a:pt x="45" y="91"/>
                </a:cubicBezTo>
                <a:cubicBezTo>
                  <a:pt x="51" y="91"/>
                  <a:pt x="51" y="91"/>
                  <a:pt x="51" y="91"/>
                </a:cubicBezTo>
                <a:cubicBezTo>
                  <a:pt x="52" y="91"/>
                  <a:pt x="52" y="91"/>
                  <a:pt x="52" y="91"/>
                </a:cubicBezTo>
                <a:cubicBezTo>
                  <a:pt x="85" y="11"/>
                  <a:pt x="85" y="11"/>
                  <a:pt x="85" y="11"/>
                </a:cubicBezTo>
                <a:cubicBezTo>
                  <a:pt x="85" y="77"/>
                  <a:pt x="85" y="77"/>
                  <a:pt x="85" y="77"/>
                </a:cubicBezTo>
                <a:cubicBezTo>
                  <a:pt x="85" y="79"/>
                  <a:pt x="84" y="85"/>
                  <a:pt x="84" y="85"/>
                </a:cubicBezTo>
                <a:cubicBezTo>
                  <a:pt x="75" y="88"/>
                  <a:pt x="75" y="88"/>
                  <a:pt x="75" y="88"/>
                </a:cubicBezTo>
                <a:cubicBezTo>
                  <a:pt x="75" y="91"/>
                  <a:pt x="75" y="91"/>
                  <a:pt x="75" y="91"/>
                </a:cubicBezTo>
                <a:cubicBezTo>
                  <a:pt x="114" y="91"/>
                  <a:pt x="114" y="91"/>
                  <a:pt x="114" y="91"/>
                </a:cubicBezTo>
                <a:cubicBezTo>
                  <a:pt x="114" y="88"/>
                  <a:pt x="114" y="88"/>
                  <a:pt x="114" y="88"/>
                </a:cubicBezTo>
                <a:cubicBezTo>
                  <a:pt x="105" y="85"/>
                  <a:pt x="105" y="85"/>
                  <a:pt x="105" y="85"/>
                </a:cubicBezTo>
                <a:cubicBezTo>
                  <a:pt x="105" y="85"/>
                  <a:pt x="105" y="80"/>
                  <a:pt x="105" y="77"/>
                </a:cubicBezTo>
                <a:cubicBezTo>
                  <a:pt x="105" y="15"/>
                  <a:pt x="105" y="15"/>
                  <a:pt x="105" y="15"/>
                </a:cubicBezTo>
                <a:cubicBezTo>
                  <a:pt x="105" y="11"/>
                  <a:pt x="105" y="6"/>
                  <a:pt x="105" y="6"/>
                </a:cubicBezTo>
                <a:cubicBezTo>
                  <a:pt x="114" y="2"/>
                  <a:pt x="114" y="2"/>
                  <a:pt x="114" y="2"/>
                </a:cubicBezTo>
                <a:cubicBezTo>
                  <a:pt x="114" y="0"/>
                  <a:pt x="114" y="0"/>
                  <a:pt x="114" y="0"/>
                </a:cubicBezTo>
                <a:cubicBezTo>
                  <a:pt x="84" y="0"/>
                  <a:pt x="84" y="0"/>
                  <a:pt x="84" y="0"/>
                </a:cubicBezTo>
                <a:cubicBezTo>
                  <a:pt x="84" y="0"/>
                  <a:pt x="84" y="0"/>
                  <a:pt x="84" y="0"/>
                </a:cubicBezTo>
                <a:cubicBezTo>
                  <a:pt x="57" y="65"/>
                  <a:pt x="57" y="65"/>
                  <a:pt x="57" y="65"/>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9" y="12"/>
                  <a:pt x="9" y="15"/>
                </a:cubicBezTo>
                <a:cubicBezTo>
                  <a:pt x="9" y="77"/>
                  <a:pt x="9" y="77"/>
                  <a:pt x="9" y="77"/>
                </a:cubicBezTo>
                <a:cubicBezTo>
                  <a:pt x="9" y="79"/>
                  <a:pt x="8" y="85"/>
                  <a:pt x="8" y="85"/>
                </a:cubicBezTo>
                <a:cubicBezTo>
                  <a:pt x="8" y="85"/>
                  <a:pt x="8" y="85"/>
                  <a:pt x="8" y="85"/>
                </a:cubicBezTo>
                <a:cubicBezTo>
                  <a:pt x="0" y="88"/>
                  <a:pt x="0" y="88"/>
                  <a:pt x="0" y="88"/>
                </a:cubicBezTo>
                <a:cubicBezTo>
                  <a:pt x="0" y="91"/>
                  <a:pt x="0" y="91"/>
                  <a:pt x="0" y="91"/>
                </a:cubicBezTo>
                <a:cubicBezTo>
                  <a:pt x="24" y="91"/>
                  <a:pt x="24" y="91"/>
                  <a:pt x="24" y="91"/>
                </a:cubicBezTo>
                <a:lnTo>
                  <a:pt x="24" y="88"/>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58"/>
          <p:cNvSpPr/>
          <p:nvPr userDrawn="1"/>
        </p:nvSpPr>
        <p:spPr bwMode="auto">
          <a:xfrm>
            <a:off x="7537450" y="446088"/>
            <a:ext cx="130175" cy="303212"/>
          </a:xfrm>
          <a:custGeom>
            <a:avLst/>
            <a:gdLst>
              <a:gd name="T0" fmla="*/ 2147483647 w 41"/>
              <a:gd name="T1" fmla="*/ 2147483647 h 95"/>
              <a:gd name="T2" fmla="*/ 2147483647 w 41"/>
              <a:gd name="T3" fmla="*/ 2147483647 h 95"/>
              <a:gd name="T4" fmla="*/ 2147483647 w 41"/>
              <a:gd name="T5" fmla="*/ 0 h 95"/>
              <a:gd name="T6" fmla="*/ 0 w 41"/>
              <a:gd name="T7" fmla="*/ 2147483647 h 95"/>
              <a:gd name="T8" fmla="*/ 2147483647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41" y="95"/>
                </a:moveTo>
                <a:cubicBezTo>
                  <a:pt x="25" y="82"/>
                  <a:pt x="23" y="55"/>
                  <a:pt x="23" y="47"/>
                </a:cubicBezTo>
                <a:cubicBezTo>
                  <a:pt x="23" y="39"/>
                  <a:pt x="25" y="13"/>
                  <a:pt x="41" y="0"/>
                </a:cubicBezTo>
                <a:cubicBezTo>
                  <a:pt x="16" y="2"/>
                  <a:pt x="0" y="21"/>
                  <a:pt x="0" y="47"/>
                </a:cubicBezTo>
                <a:cubicBezTo>
                  <a:pt x="0" y="74"/>
                  <a:pt x="16" y="92"/>
                  <a:pt x="41" y="95"/>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59"/>
          <p:cNvSpPr>
            <a:spLocks noEditPoints="1"/>
          </p:cNvSpPr>
          <p:nvPr userDrawn="1"/>
        </p:nvSpPr>
        <p:spPr bwMode="auto">
          <a:xfrm>
            <a:off x="8372475" y="452438"/>
            <a:ext cx="274638" cy="290512"/>
          </a:xfrm>
          <a:custGeom>
            <a:avLst/>
            <a:gdLst>
              <a:gd name="T0" fmla="*/ 2147483647 w 86"/>
              <a:gd name="T1" fmla="*/ 2147483647 h 91"/>
              <a:gd name="T2" fmla="*/ 2147483647 w 86"/>
              <a:gd name="T3" fmla="*/ 2147483647 h 91"/>
              <a:gd name="T4" fmla="*/ 2147483647 w 86"/>
              <a:gd name="T5" fmla="*/ 2147483647 h 91"/>
              <a:gd name="T6" fmla="*/ 2147483647 w 86"/>
              <a:gd name="T7" fmla="*/ 2147483647 h 91"/>
              <a:gd name="T8" fmla="*/ 2147483647 w 86"/>
              <a:gd name="T9" fmla="*/ 2147483647 h 91"/>
              <a:gd name="T10" fmla="*/ 2147483647 w 86"/>
              <a:gd name="T11" fmla="*/ 2147483647 h 91"/>
              <a:gd name="T12" fmla="*/ 2147483647 w 86"/>
              <a:gd name="T13" fmla="*/ 2147483647 h 91"/>
              <a:gd name="T14" fmla="*/ 2147483647 w 86"/>
              <a:gd name="T15" fmla="*/ 2147483647 h 91"/>
              <a:gd name="T16" fmla="*/ 2147483647 w 86"/>
              <a:gd name="T17" fmla="*/ 2147483647 h 91"/>
              <a:gd name="T18" fmla="*/ 2147483647 w 86"/>
              <a:gd name="T19" fmla="*/ 2147483647 h 91"/>
              <a:gd name="T20" fmla="*/ 2147483647 w 86"/>
              <a:gd name="T21" fmla="*/ 2147483647 h 91"/>
              <a:gd name="T22" fmla="*/ 2147483647 w 86"/>
              <a:gd name="T23" fmla="*/ 0 h 91"/>
              <a:gd name="T24" fmla="*/ 2147483647 w 86"/>
              <a:gd name="T25" fmla="*/ 0 h 91"/>
              <a:gd name="T26" fmla="*/ 2147483647 w 86"/>
              <a:gd name="T27" fmla="*/ 0 h 91"/>
              <a:gd name="T28" fmla="*/ 2147483647 w 86"/>
              <a:gd name="T29" fmla="*/ 2147483647 h 91"/>
              <a:gd name="T30" fmla="*/ 0 w 86"/>
              <a:gd name="T31" fmla="*/ 2147483647 h 91"/>
              <a:gd name="T32" fmla="*/ 0 w 86"/>
              <a:gd name="T33" fmla="*/ 2147483647 h 91"/>
              <a:gd name="T34" fmla="*/ 2147483647 w 86"/>
              <a:gd name="T35" fmla="*/ 2147483647 h 91"/>
              <a:gd name="T36" fmla="*/ 2147483647 w 86"/>
              <a:gd name="T37" fmla="*/ 2147483647 h 91"/>
              <a:gd name="T38" fmla="*/ 2147483647 w 86"/>
              <a:gd name="T39" fmla="*/ 2147483647 h 91"/>
              <a:gd name="T40" fmla="*/ 2147483647 w 86"/>
              <a:gd name="T41" fmla="*/ 2147483647 h 91"/>
              <a:gd name="T42" fmla="*/ 2147483647 w 86"/>
              <a:gd name="T43" fmla="*/ 2147483647 h 91"/>
              <a:gd name="T44" fmla="*/ 2147483647 w 86"/>
              <a:gd name="T45" fmla="*/ 2147483647 h 9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6" h="91">
                <a:moveTo>
                  <a:pt x="19" y="88"/>
                </a:moveTo>
                <a:cubicBezTo>
                  <a:pt x="13" y="85"/>
                  <a:pt x="13" y="85"/>
                  <a:pt x="13" y="85"/>
                </a:cubicBezTo>
                <a:cubicBezTo>
                  <a:pt x="13" y="85"/>
                  <a:pt x="13" y="85"/>
                  <a:pt x="13" y="85"/>
                </a:cubicBezTo>
                <a:cubicBezTo>
                  <a:pt x="13" y="85"/>
                  <a:pt x="16" y="75"/>
                  <a:pt x="21" y="64"/>
                </a:cubicBezTo>
                <a:cubicBezTo>
                  <a:pt x="49" y="64"/>
                  <a:pt x="49" y="64"/>
                  <a:pt x="49" y="64"/>
                </a:cubicBezTo>
                <a:cubicBezTo>
                  <a:pt x="56" y="85"/>
                  <a:pt x="56" y="85"/>
                  <a:pt x="56" y="85"/>
                </a:cubicBezTo>
                <a:cubicBezTo>
                  <a:pt x="49" y="88"/>
                  <a:pt x="49" y="88"/>
                  <a:pt x="49" y="88"/>
                </a:cubicBezTo>
                <a:cubicBezTo>
                  <a:pt x="49" y="91"/>
                  <a:pt x="49" y="91"/>
                  <a:pt x="49" y="91"/>
                </a:cubicBezTo>
                <a:cubicBezTo>
                  <a:pt x="86" y="91"/>
                  <a:pt x="86" y="91"/>
                  <a:pt x="86" y="91"/>
                </a:cubicBezTo>
                <a:cubicBezTo>
                  <a:pt x="86" y="88"/>
                  <a:pt x="86" y="88"/>
                  <a:pt x="86" y="88"/>
                </a:cubicBezTo>
                <a:cubicBezTo>
                  <a:pt x="79" y="85"/>
                  <a:pt x="79" y="85"/>
                  <a:pt x="79" y="85"/>
                </a:cubicBezTo>
                <a:cubicBezTo>
                  <a:pt x="45" y="0"/>
                  <a:pt x="45" y="0"/>
                  <a:pt x="45" y="0"/>
                </a:cubicBezTo>
                <a:cubicBezTo>
                  <a:pt x="40" y="0"/>
                  <a:pt x="40" y="0"/>
                  <a:pt x="40" y="0"/>
                </a:cubicBezTo>
                <a:cubicBezTo>
                  <a:pt x="39" y="0"/>
                  <a:pt x="39" y="0"/>
                  <a:pt x="39" y="0"/>
                </a:cubicBezTo>
                <a:cubicBezTo>
                  <a:pt x="7" y="85"/>
                  <a:pt x="7" y="85"/>
                  <a:pt x="7" y="85"/>
                </a:cubicBezTo>
                <a:cubicBezTo>
                  <a:pt x="0" y="88"/>
                  <a:pt x="0" y="88"/>
                  <a:pt x="0" y="88"/>
                </a:cubicBezTo>
                <a:cubicBezTo>
                  <a:pt x="0" y="91"/>
                  <a:pt x="0" y="91"/>
                  <a:pt x="0" y="91"/>
                </a:cubicBezTo>
                <a:cubicBezTo>
                  <a:pt x="19" y="91"/>
                  <a:pt x="19" y="91"/>
                  <a:pt x="19" y="91"/>
                </a:cubicBezTo>
                <a:lnTo>
                  <a:pt x="19" y="88"/>
                </a:lnTo>
                <a:close/>
                <a:moveTo>
                  <a:pt x="35" y="26"/>
                </a:moveTo>
                <a:cubicBezTo>
                  <a:pt x="47" y="59"/>
                  <a:pt x="47" y="59"/>
                  <a:pt x="47" y="59"/>
                </a:cubicBezTo>
                <a:cubicBezTo>
                  <a:pt x="23" y="59"/>
                  <a:pt x="23" y="59"/>
                  <a:pt x="23" y="59"/>
                </a:cubicBezTo>
                <a:cubicBezTo>
                  <a:pt x="28" y="45"/>
                  <a:pt x="34" y="29"/>
                  <a:pt x="35" y="26"/>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0" name="Freeform 8"/>
          <p:cNvSpPr/>
          <p:nvPr userDrawn="1"/>
        </p:nvSpPr>
        <p:spPr bwMode="auto">
          <a:xfrm>
            <a:off x="8643938" y="5046663"/>
            <a:ext cx="3175" cy="1587"/>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0" y="0"/>
                  <a:pt x="0" y="0"/>
                  <a:pt x="0" y="0"/>
                </a:cubicBezTo>
                <a:cubicBezTo>
                  <a:pt x="1"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Freeform 9"/>
          <p:cNvSpPr/>
          <p:nvPr userDrawn="1"/>
        </p:nvSpPr>
        <p:spPr bwMode="auto">
          <a:xfrm>
            <a:off x="8302625" y="1944688"/>
            <a:ext cx="96838" cy="31750"/>
          </a:xfrm>
          <a:custGeom>
            <a:avLst/>
            <a:gdLst>
              <a:gd name="T0" fmla="*/ 2147483647 w 30"/>
              <a:gd name="T1" fmla="*/ 2147483647 h 10"/>
              <a:gd name="T2" fmla="*/ 2147483647 w 30"/>
              <a:gd name="T3" fmla="*/ 0 h 10"/>
              <a:gd name="T4" fmla="*/ 2147483647 w 30"/>
              <a:gd name="T5" fmla="*/ 2147483647 h 10"/>
              <a:gd name="T6" fmla="*/ 2147483647 w 30"/>
              <a:gd name="T7" fmla="*/ 2147483647 h 10"/>
              <a:gd name="T8" fmla="*/ 2147483647 w 30"/>
              <a:gd name="T9" fmla="*/ 2147483647 h 10"/>
              <a:gd name="T10" fmla="*/ 2147483647 w 30"/>
              <a:gd name="T11" fmla="*/ 2147483647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 h="10">
                <a:moveTo>
                  <a:pt x="30" y="3"/>
                </a:moveTo>
                <a:cubicBezTo>
                  <a:pt x="23" y="0"/>
                  <a:pt x="14" y="0"/>
                  <a:pt x="6" y="0"/>
                </a:cubicBezTo>
                <a:cubicBezTo>
                  <a:pt x="0" y="2"/>
                  <a:pt x="1" y="3"/>
                  <a:pt x="1" y="5"/>
                </a:cubicBezTo>
                <a:cubicBezTo>
                  <a:pt x="6" y="8"/>
                  <a:pt x="17" y="7"/>
                  <a:pt x="19" y="10"/>
                </a:cubicBezTo>
                <a:cubicBezTo>
                  <a:pt x="22" y="9"/>
                  <a:pt x="26" y="10"/>
                  <a:pt x="30" y="8"/>
                </a:cubicBezTo>
                <a:cubicBezTo>
                  <a:pt x="21" y="7"/>
                  <a:pt x="28" y="4"/>
                  <a:pt x="30" y="3"/>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Rectangle 40"/>
          <p:cNvSpPr>
            <a:spLocks noChangeArrowheads="1"/>
          </p:cNvSpPr>
          <p:nvPr userDrawn="1"/>
        </p:nvSpPr>
        <p:spPr bwMode="auto">
          <a:xfrm>
            <a:off x="3519488" y="4043363"/>
            <a:ext cx="663575" cy="12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2" name="Title 1"/>
          <p:cNvSpPr>
            <a:spLocks noGrp="1"/>
          </p:cNvSpPr>
          <p:nvPr>
            <p:ph type="title"/>
          </p:nvPr>
        </p:nvSpPr>
        <p:spPr>
          <a:xfrm>
            <a:off x="3519854" y="2438399"/>
            <a:ext cx="4695092" cy="1000125"/>
          </a:xfrm>
          <a:prstGeom prst="rect">
            <a:avLst/>
          </a:prstGeom>
        </p:spPr>
        <p:txBody>
          <a:bodyPr tIns="0" bIns="0" rtlCol="0" anchor="b">
            <a:noAutofit/>
          </a:bodyPr>
          <a:lstStyle>
            <a:lvl1pPr algn="l">
              <a:defRPr kumimoji="0" lang="fr-FR" sz="33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defRPr>
            </a:lvl1pPr>
          </a:lstStyle>
          <a:p>
            <a:pPr lvl="0"/>
            <a:r>
              <a:rPr lang="zh-CN" altLang="en-US" smtClean="0"/>
              <a:t>单击此处编辑母版标题样式</a:t>
            </a:r>
            <a:endParaRPr lang="fr-FR" dirty="0"/>
          </a:p>
        </p:txBody>
      </p:sp>
      <p:sp>
        <p:nvSpPr>
          <p:cNvPr id="42" name="Text Placeholder 41"/>
          <p:cNvSpPr>
            <a:spLocks noGrp="1"/>
          </p:cNvSpPr>
          <p:nvPr>
            <p:ph type="body" sz="quarter" idx="10"/>
          </p:nvPr>
        </p:nvSpPr>
        <p:spPr>
          <a:xfrm>
            <a:off x="591013" y="2811782"/>
            <a:ext cx="1100798" cy="1767839"/>
          </a:xfrm>
        </p:spPr>
        <p:txBody>
          <a:bodyPr anchor="ctr"/>
          <a:lstStyle>
            <a:lvl1pPr algn="ctr">
              <a:defRPr sz="16300" b="0">
                <a:solidFill>
                  <a:schemeClr val="bg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75" name="Text Placeholder 69"/>
          <p:cNvSpPr>
            <a:spLocks noGrp="1"/>
          </p:cNvSpPr>
          <p:nvPr>
            <p:ph type="body" sz="quarter" idx="11"/>
          </p:nvPr>
        </p:nvSpPr>
        <p:spPr>
          <a:xfrm>
            <a:off x="3519854" y="3463925"/>
            <a:ext cx="4695092" cy="498475"/>
          </a:xfrm>
        </p:spPr>
        <p:txBody>
          <a:bodyPr/>
          <a:lstStyle>
            <a:lvl1pPr>
              <a:defRPr sz="2200" cap="all" baseline="0">
                <a:solidFill>
                  <a:srgbClr val="582E91"/>
                </a:solidFill>
                <a:latin typeface="+mj-lt"/>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
        <p:nvSpPr>
          <p:cNvPr id="76" name="Text Placeholder 69"/>
          <p:cNvSpPr>
            <a:spLocks noGrp="1"/>
          </p:cNvSpPr>
          <p:nvPr>
            <p:ph type="body" sz="quarter" idx="12"/>
          </p:nvPr>
        </p:nvSpPr>
        <p:spPr>
          <a:xfrm>
            <a:off x="3519854" y="4137025"/>
            <a:ext cx="4695092" cy="596900"/>
          </a:xfrm>
        </p:spPr>
        <p:txBody>
          <a:bodyPr/>
          <a:lstStyle>
            <a:lvl1pPr>
              <a:defRPr sz="1700" cap="none" baseline="0">
                <a:solidFill>
                  <a:schemeClr val="bg1"/>
                </a:solidFill>
                <a:latin typeface="Arial Black" panose="020B0A04020102020204" pitchFamily="34" charset="0"/>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Tree>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showMasterSp="0" userDrawn="1">
  <p:cSld name="Titre et texte 6">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56092" name="think-cell Slide" r:id="rId3" imgW="12700" imgH="12700" progId="TCLayout.ActiveDocument.1">
                  <p:embed/>
                </p:oleObj>
              </mc:Choice>
              <mc:Fallback>
                <p:oleObj name="think-cell Slide" r:id="rId3" imgW="12700" imgH="12700" progId="TCLayout.ActiveDocument.1">
                  <p:embed/>
                  <p:pic>
                    <p:nvPicPr>
                      <p:cNvPr id="0" name="图片 4558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6CC6EBD7-9C04-4BF2-8194-545AFCA72E31}"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6"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56093" name="think-cell Slide" r:id="rId6" imgW="12700" imgH="12700" progId="TCLayout.ActiveDocument.1">
                  <p:embed/>
                </p:oleObj>
              </mc:Choice>
              <mc:Fallback>
                <p:oleObj name="think-cell Slide" r:id="rId6" imgW="12700" imgH="12700" progId="TCLayout.ActiveDocument.1">
                  <p:embed/>
                  <p:pic>
                    <p:nvPicPr>
                      <p:cNvPr id="0" name="图片 45582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CFC6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CFC6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Text Placeholder 8"/>
          <p:cNvSpPr>
            <a:spLocks noGrp="1"/>
          </p:cNvSpPr>
          <p:nvPr>
            <p:ph type="body" sz="quarter" idx="12" hasCustomPrompt="1"/>
          </p:nvPr>
        </p:nvSpPr>
        <p:spPr>
          <a:xfrm>
            <a:off x="401637" y="1706137"/>
            <a:ext cx="8340725" cy="4650058"/>
          </a:xfrm>
        </p:spPr>
        <p:txBody>
          <a:bodyPr/>
          <a:lstStyle>
            <a:lvl3pPr>
              <a:buClr>
                <a:srgbClr val="CFC6C0"/>
              </a:buClr>
              <a:defRPr/>
            </a:lvl3pPr>
            <a:lvl4pPr>
              <a:buClr>
                <a:srgbClr val="CFC6C0"/>
              </a:buClr>
              <a:defRPr/>
            </a:lvl4pPr>
            <a:lvl5pPr>
              <a:buClr>
                <a:srgbClr val="CFC6C0"/>
              </a:buClr>
              <a:defRPr/>
            </a:lvl5p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0" name="Title 9"/>
          <p:cNvSpPr>
            <a:spLocks noGrp="1"/>
          </p:cNvSpPr>
          <p:nvPr>
            <p:ph type="title"/>
          </p:nvPr>
        </p:nvSpPr>
        <p:spPr>
          <a:xfrm>
            <a:off x="1127899" y="891241"/>
            <a:ext cx="7614463" cy="670506"/>
          </a:xfrm>
        </p:spPr>
        <p:txBody>
          <a:bodyPr/>
          <a:lstStyle>
            <a:lvl1pPr>
              <a:defRPr sz="2800">
                <a:solidFill>
                  <a:srgbClr val="CFC6C0"/>
                </a:solidFill>
              </a:defRPr>
            </a:lvl1pPr>
          </a:lstStyle>
          <a:p>
            <a:r>
              <a:rPr lang="fr-FR"/>
              <a:t>Modifiez le style du titre</a:t>
            </a:r>
            <a:endParaRPr lang="en-US" dirty="0"/>
          </a:p>
        </p:txBody>
      </p:sp>
      <p:sp>
        <p:nvSpPr>
          <p:cNvPr id="13" name="Text Placeholder 41"/>
          <p:cNvSpPr>
            <a:spLocks noGrp="1"/>
          </p:cNvSpPr>
          <p:nvPr>
            <p:ph type="body" sz="quarter" idx="14"/>
          </p:nvPr>
        </p:nvSpPr>
        <p:spPr>
          <a:xfrm>
            <a:off x="525407" y="891241"/>
            <a:ext cx="430986" cy="670506"/>
          </a:xfrm>
        </p:spPr>
        <p:txBody>
          <a:bodyPr anchor="ctr"/>
          <a:lstStyle>
            <a:lvl1pPr algn="ctr">
              <a:defRPr lang="fr-FR" sz="4200" b="0" kern="1200" cap="none" baseline="0" dirty="0">
                <a:solidFill>
                  <a:srgbClr val="CFC6C0"/>
                </a:solidFill>
                <a:latin typeface="+mj-lt"/>
                <a:ea typeface="National Extrabold" pitchFamily="50" charset="0"/>
                <a:cs typeface="+mn-cs"/>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showMasterSp="0" userDrawn="1">
  <p:cSld name="Titre et schema 6">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57116" name="think-cell Slide" r:id="rId3" imgW="12700" imgH="12700" progId="TCLayout.ActiveDocument.1">
                  <p:embed/>
                </p:oleObj>
              </mc:Choice>
              <mc:Fallback>
                <p:oleObj name="think-cell Slide" r:id="rId3" imgW="12700" imgH="12700" progId="TCLayout.ActiveDocument.1">
                  <p:embed/>
                  <p:pic>
                    <p:nvPicPr>
                      <p:cNvPr id="0" name="图片 4568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C109C7B1-507D-4684-9C1E-67CAAA238029}"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6"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57117" name="think-cell Slide" r:id="rId6" imgW="12700" imgH="12700" progId="TCLayout.ActiveDocument.1">
                  <p:embed/>
                </p:oleObj>
              </mc:Choice>
              <mc:Fallback>
                <p:oleObj name="think-cell Slide" r:id="rId6" imgW="12700" imgH="12700" progId="TCLayout.ActiveDocument.1">
                  <p:embed/>
                  <p:pic>
                    <p:nvPicPr>
                      <p:cNvPr id="0" name="图片 45684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CFC6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CFC6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Title 9"/>
          <p:cNvSpPr>
            <a:spLocks noGrp="1"/>
          </p:cNvSpPr>
          <p:nvPr>
            <p:ph type="title"/>
          </p:nvPr>
        </p:nvSpPr>
        <p:spPr>
          <a:xfrm>
            <a:off x="1127899" y="891241"/>
            <a:ext cx="7614463" cy="670506"/>
          </a:xfrm>
        </p:spPr>
        <p:txBody>
          <a:bodyPr/>
          <a:lstStyle>
            <a:lvl1pPr>
              <a:defRPr sz="2800">
                <a:solidFill>
                  <a:srgbClr val="CFC6C0"/>
                </a:solidFill>
              </a:defRPr>
            </a:lvl1pPr>
          </a:lstStyle>
          <a:p>
            <a:r>
              <a:rPr lang="fr-FR"/>
              <a:t>Modifiez le style du titre</a:t>
            </a:r>
            <a:endParaRPr lang="en-US" dirty="0"/>
          </a:p>
        </p:txBody>
      </p:sp>
      <p:sp>
        <p:nvSpPr>
          <p:cNvPr id="11" name="Content Placeholder 11"/>
          <p:cNvSpPr>
            <a:spLocks noGrp="1"/>
          </p:cNvSpPr>
          <p:nvPr>
            <p:ph sz="quarter" idx="13" hasCustomPrompt="1"/>
          </p:nvPr>
        </p:nvSpPr>
        <p:spPr>
          <a:xfrm>
            <a:off x="401637" y="1706137"/>
            <a:ext cx="8340725" cy="4650058"/>
          </a:xfrm>
        </p:spPr>
        <p:txBody>
          <a:body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5" name="Text Placeholder 41"/>
          <p:cNvSpPr>
            <a:spLocks noGrp="1"/>
          </p:cNvSpPr>
          <p:nvPr>
            <p:ph type="body" sz="quarter" idx="14"/>
          </p:nvPr>
        </p:nvSpPr>
        <p:spPr>
          <a:xfrm>
            <a:off x="525407" y="891241"/>
            <a:ext cx="430986" cy="670506"/>
          </a:xfrm>
        </p:spPr>
        <p:txBody>
          <a:bodyPr anchor="ctr"/>
          <a:lstStyle>
            <a:lvl1pPr algn="ctr">
              <a:defRPr lang="fr-FR" sz="4200" b="0" kern="1200" cap="none" baseline="0" dirty="0">
                <a:solidFill>
                  <a:srgbClr val="CFC6C0"/>
                </a:solidFill>
                <a:latin typeface="+mj-lt"/>
                <a:ea typeface="National Extrabold" pitchFamily="50" charset="0"/>
                <a:cs typeface="+mn-cs"/>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showMasterSp="0" userDrawn="1">
  <p:cSld name="Page de garde">
    <p:spTree>
      <p:nvGrpSpPr>
        <p:cNvPr id="1" name=""/>
        <p:cNvGrpSpPr/>
        <p:nvPr/>
      </p:nvGrpSpPr>
      <p:grpSpPr>
        <a:xfrm>
          <a:off x="0" y="0"/>
          <a:ext cx="0" cy="0"/>
          <a:chOff x="0" y="0"/>
          <a:chExt cx="0" cy="0"/>
        </a:xfrm>
      </p:grpSpPr>
      <p:graphicFrame>
        <p:nvGraphicFramePr>
          <p:cNvPr id="5" name="Object 11"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85411" name="think-cell Slide" r:id="rId3" imgW="12700" imgH="12700" progId="TCLayout.ActiveDocument.1">
                  <p:embed/>
                </p:oleObj>
              </mc:Choice>
              <mc:Fallback>
                <p:oleObj name="think-cell Slide" r:id="rId3" imgW="12700" imgH="12700" progId="TCLayout.ActiveDocument.1">
                  <p:embed/>
                  <p:pic>
                    <p:nvPicPr>
                      <p:cNvPr id="0" name="图片 28527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Freeform 38"/>
          <p:cNvSpPr/>
          <p:nvPr userDrawn="1"/>
        </p:nvSpPr>
        <p:spPr bwMode="auto">
          <a:xfrm>
            <a:off x="3046413" y="676275"/>
            <a:ext cx="2389187" cy="5516563"/>
          </a:xfrm>
          <a:custGeom>
            <a:avLst/>
            <a:gdLst>
              <a:gd name="T0" fmla="*/ 0 w 752"/>
              <a:gd name="T1" fmla="*/ 2147483647 h 1735"/>
              <a:gd name="T2" fmla="*/ 2147483647 w 752"/>
              <a:gd name="T3" fmla="*/ 2147483647 h 1735"/>
              <a:gd name="T4" fmla="*/ 0 w 752"/>
              <a:gd name="T5" fmla="*/ 0 h 1735"/>
              <a:gd name="T6" fmla="*/ 2147483647 w 752"/>
              <a:gd name="T7" fmla="*/ 2147483647 h 1735"/>
              <a:gd name="T8" fmla="*/ 0 w 752"/>
              <a:gd name="T9" fmla="*/ 2147483647 h 17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2" h="1735">
                <a:moveTo>
                  <a:pt x="0" y="1735"/>
                </a:moveTo>
                <a:cubicBezTo>
                  <a:pt x="285" y="1501"/>
                  <a:pt x="321" y="1016"/>
                  <a:pt x="321" y="868"/>
                </a:cubicBezTo>
                <a:cubicBezTo>
                  <a:pt x="321" y="719"/>
                  <a:pt x="285" y="234"/>
                  <a:pt x="0" y="0"/>
                </a:cubicBezTo>
                <a:cubicBezTo>
                  <a:pt x="455" y="44"/>
                  <a:pt x="752" y="386"/>
                  <a:pt x="752" y="868"/>
                </a:cubicBezTo>
                <a:cubicBezTo>
                  <a:pt x="752" y="1349"/>
                  <a:pt x="455" y="1691"/>
                  <a:pt x="0" y="1735"/>
                </a:cubicBezTo>
              </a:path>
            </a:pathLst>
          </a:custGeom>
          <a:solidFill>
            <a:srgbClr val="EAE4E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 name="Freeform 39"/>
          <p:cNvSpPr/>
          <p:nvPr userDrawn="1"/>
        </p:nvSpPr>
        <p:spPr bwMode="auto">
          <a:xfrm>
            <a:off x="-4763" y="676275"/>
            <a:ext cx="1500188" cy="5516563"/>
          </a:xfrm>
          <a:custGeom>
            <a:avLst/>
            <a:gdLst>
              <a:gd name="T0" fmla="*/ 2147483647 w 472"/>
              <a:gd name="T1" fmla="*/ 2147483647 h 1735"/>
              <a:gd name="T2" fmla="*/ 2147483647 w 472"/>
              <a:gd name="T3" fmla="*/ 0 h 1735"/>
              <a:gd name="T4" fmla="*/ 0 w 472"/>
              <a:gd name="T5" fmla="*/ 2147483647 h 1735"/>
              <a:gd name="T6" fmla="*/ 0 w 472"/>
              <a:gd name="T7" fmla="*/ 2147483647 h 1735"/>
              <a:gd name="T8" fmla="*/ 2147483647 w 472"/>
              <a:gd name="T9" fmla="*/ 2147483647 h 1735"/>
              <a:gd name="T10" fmla="*/ 2147483647 w 472"/>
              <a:gd name="T11" fmla="*/ 2147483647 h 17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2" h="1735">
                <a:moveTo>
                  <a:pt x="151" y="868"/>
                </a:moveTo>
                <a:cubicBezTo>
                  <a:pt x="151" y="719"/>
                  <a:pt x="187" y="234"/>
                  <a:pt x="472" y="0"/>
                </a:cubicBezTo>
                <a:cubicBezTo>
                  <a:pt x="285" y="18"/>
                  <a:pt x="124" y="87"/>
                  <a:pt x="0" y="195"/>
                </a:cubicBezTo>
                <a:cubicBezTo>
                  <a:pt x="0" y="1540"/>
                  <a:pt x="0" y="1540"/>
                  <a:pt x="0" y="1540"/>
                </a:cubicBezTo>
                <a:cubicBezTo>
                  <a:pt x="124" y="1648"/>
                  <a:pt x="285" y="1717"/>
                  <a:pt x="472" y="1735"/>
                </a:cubicBezTo>
                <a:cubicBezTo>
                  <a:pt x="187" y="1501"/>
                  <a:pt x="151" y="1016"/>
                  <a:pt x="151" y="868"/>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Rectangle 40"/>
          <p:cNvSpPr>
            <a:spLocks noChangeArrowheads="1"/>
          </p:cNvSpPr>
          <p:nvPr userDrawn="1"/>
        </p:nvSpPr>
        <p:spPr bwMode="auto">
          <a:xfrm>
            <a:off x="1527175" y="4208463"/>
            <a:ext cx="663575" cy="12700"/>
          </a:xfrm>
          <a:prstGeom prst="rect">
            <a:avLst/>
          </a:prstGeom>
          <a:solidFill>
            <a:srgbClr val="A396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9" name="Freeform 41"/>
          <p:cNvSpPr>
            <a:spLocks noEditPoints="1"/>
          </p:cNvSpPr>
          <p:nvPr userDrawn="1"/>
        </p:nvSpPr>
        <p:spPr bwMode="auto">
          <a:xfrm>
            <a:off x="5851525" y="1385888"/>
            <a:ext cx="2590800" cy="323850"/>
          </a:xfrm>
          <a:custGeom>
            <a:avLst/>
            <a:gdLst>
              <a:gd name="T0" fmla="*/ 2147483647 w 815"/>
              <a:gd name="T1" fmla="*/ 2147483647 h 102"/>
              <a:gd name="T2" fmla="*/ 2147483647 w 815"/>
              <a:gd name="T3" fmla="*/ 2147483647 h 102"/>
              <a:gd name="T4" fmla="*/ 2147483647 w 815"/>
              <a:gd name="T5" fmla="*/ 2147483647 h 102"/>
              <a:gd name="T6" fmla="*/ 2147483647 w 815"/>
              <a:gd name="T7" fmla="*/ 2147483647 h 102"/>
              <a:gd name="T8" fmla="*/ 2147483647 w 815"/>
              <a:gd name="T9" fmla="*/ 2147483647 h 102"/>
              <a:gd name="T10" fmla="*/ 2147483647 w 815"/>
              <a:gd name="T11" fmla="*/ 2147483647 h 102"/>
              <a:gd name="T12" fmla="*/ 2147483647 w 815"/>
              <a:gd name="T13" fmla="*/ 2147483647 h 102"/>
              <a:gd name="T14" fmla="*/ 2147483647 w 815"/>
              <a:gd name="T15" fmla="*/ 2147483647 h 102"/>
              <a:gd name="T16" fmla="*/ 2147483647 w 815"/>
              <a:gd name="T17" fmla="*/ 2147483647 h 102"/>
              <a:gd name="T18" fmla="*/ 2147483647 w 815"/>
              <a:gd name="T19" fmla="*/ 2147483647 h 102"/>
              <a:gd name="T20" fmla="*/ 2147483647 w 815"/>
              <a:gd name="T21" fmla="*/ 2147483647 h 102"/>
              <a:gd name="T22" fmla="*/ 2147483647 w 815"/>
              <a:gd name="T23" fmla="*/ 2147483647 h 102"/>
              <a:gd name="T24" fmla="*/ 2147483647 w 815"/>
              <a:gd name="T25" fmla="*/ 2147483647 h 102"/>
              <a:gd name="T26" fmla="*/ 2147483647 w 815"/>
              <a:gd name="T27" fmla="*/ 2147483647 h 102"/>
              <a:gd name="T28" fmla="*/ 2147483647 w 815"/>
              <a:gd name="T29" fmla="*/ 2147483647 h 102"/>
              <a:gd name="T30" fmla="*/ 2147483647 w 815"/>
              <a:gd name="T31" fmla="*/ 2147483647 h 102"/>
              <a:gd name="T32" fmla="*/ 2147483647 w 815"/>
              <a:gd name="T33" fmla="*/ 2147483647 h 102"/>
              <a:gd name="T34" fmla="*/ 2147483647 w 815"/>
              <a:gd name="T35" fmla="*/ 2147483647 h 102"/>
              <a:gd name="T36" fmla="*/ 2147483647 w 815"/>
              <a:gd name="T37" fmla="*/ 2147483647 h 102"/>
              <a:gd name="T38" fmla="*/ 2147483647 w 815"/>
              <a:gd name="T39" fmla="*/ 2147483647 h 102"/>
              <a:gd name="T40" fmla="*/ 2147483647 w 815"/>
              <a:gd name="T41" fmla="*/ 2147483647 h 102"/>
              <a:gd name="T42" fmla="*/ 0 w 815"/>
              <a:gd name="T43" fmla="*/ 2147483647 h 102"/>
              <a:gd name="T44" fmla="*/ 2147483647 w 815"/>
              <a:gd name="T45" fmla="*/ 2147483647 h 102"/>
              <a:gd name="T46" fmla="*/ 2147483647 w 815"/>
              <a:gd name="T47" fmla="*/ 2147483647 h 102"/>
              <a:gd name="T48" fmla="*/ 2147483647 w 815"/>
              <a:gd name="T49" fmla="*/ 2147483647 h 102"/>
              <a:gd name="T50" fmla="*/ 2147483647 w 815"/>
              <a:gd name="T51" fmla="*/ 2147483647 h 102"/>
              <a:gd name="T52" fmla="*/ 2147483647 w 815"/>
              <a:gd name="T53" fmla="*/ 2147483647 h 102"/>
              <a:gd name="T54" fmla="*/ 2147483647 w 815"/>
              <a:gd name="T55" fmla="*/ 2147483647 h 102"/>
              <a:gd name="T56" fmla="*/ 2147483647 w 815"/>
              <a:gd name="T57" fmla="*/ 2147483647 h 102"/>
              <a:gd name="T58" fmla="*/ 2147483647 w 815"/>
              <a:gd name="T59" fmla="*/ 2147483647 h 102"/>
              <a:gd name="T60" fmla="*/ 2147483647 w 815"/>
              <a:gd name="T61" fmla="*/ 2147483647 h 102"/>
              <a:gd name="T62" fmla="*/ 2147483647 w 815"/>
              <a:gd name="T63" fmla="*/ 2147483647 h 102"/>
              <a:gd name="T64" fmla="*/ 2147483647 w 815"/>
              <a:gd name="T65" fmla="*/ 2147483647 h 102"/>
              <a:gd name="T66" fmla="*/ 2147483647 w 815"/>
              <a:gd name="T67" fmla="*/ 2147483647 h 102"/>
              <a:gd name="T68" fmla="*/ 2147483647 w 815"/>
              <a:gd name="T69" fmla="*/ 2147483647 h 102"/>
              <a:gd name="T70" fmla="*/ 2147483647 w 815"/>
              <a:gd name="T71" fmla="*/ 2147483647 h 102"/>
              <a:gd name="T72" fmla="*/ 2147483647 w 815"/>
              <a:gd name="T73" fmla="*/ 2147483647 h 102"/>
              <a:gd name="T74" fmla="*/ 2147483647 w 815"/>
              <a:gd name="T75" fmla="*/ 2147483647 h 102"/>
              <a:gd name="T76" fmla="*/ 2147483647 w 815"/>
              <a:gd name="T77" fmla="*/ 2147483647 h 102"/>
              <a:gd name="T78" fmla="*/ 2147483647 w 815"/>
              <a:gd name="T79" fmla="*/ 2147483647 h 102"/>
              <a:gd name="T80" fmla="*/ 2147483647 w 815"/>
              <a:gd name="T81" fmla="*/ 2147483647 h 102"/>
              <a:gd name="T82" fmla="*/ 2147483647 w 815"/>
              <a:gd name="T83" fmla="*/ 2147483647 h 102"/>
              <a:gd name="T84" fmla="*/ 2147483647 w 815"/>
              <a:gd name="T85" fmla="*/ 2147483647 h 102"/>
              <a:gd name="T86" fmla="*/ 2147483647 w 815"/>
              <a:gd name="T87" fmla="*/ 2147483647 h 102"/>
              <a:gd name="T88" fmla="*/ 2147483647 w 815"/>
              <a:gd name="T89" fmla="*/ 2147483647 h 102"/>
              <a:gd name="T90" fmla="*/ 2147483647 w 815"/>
              <a:gd name="T91" fmla="*/ 2147483647 h 102"/>
              <a:gd name="T92" fmla="*/ 2147483647 w 815"/>
              <a:gd name="T93" fmla="*/ 2147483647 h 102"/>
              <a:gd name="T94" fmla="*/ 2147483647 w 815"/>
              <a:gd name="T95" fmla="*/ 2147483647 h 102"/>
              <a:gd name="T96" fmla="*/ 2147483647 w 815"/>
              <a:gd name="T97" fmla="*/ 2147483647 h 102"/>
              <a:gd name="T98" fmla="*/ 2147483647 w 815"/>
              <a:gd name="T99" fmla="*/ 2147483647 h 102"/>
              <a:gd name="T100" fmla="*/ 2147483647 w 815"/>
              <a:gd name="T101" fmla="*/ 2147483647 h 102"/>
              <a:gd name="T102" fmla="*/ 2147483647 w 815"/>
              <a:gd name="T103" fmla="*/ 2147483647 h 102"/>
              <a:gd name="T104" fmla="*/ 2147483647 w 815"/>
              <a:gd name="T105" fmla="*/ 2147483647 h 102"/>
              <a:gd name="T106" fmla="*/ 2147483647 w 815"/>
              <a:gd name="T107" fmla="*/ 2147483647 h 102"/>
              <a:gd name="T108" fmla="*/ 2147483647 w 815"/>
              <a:gd name="T109" fmla="*/ 2147483647 h 102"/>
              <a:gd name="T110" fmla="*/ 2147483647 w 815"/>
              <a:gd name="T111" fmla="*/ 2147483647 h 102"/>
              <a:gd name="T112" fmla="*/ 2147483647 w 815"/>
              <a:gd name="T113" fmla="*/ 2147483647 h 102"/>
              <a:gd name="T114" fmla="*/ 2147483647 w 815"/>
              <a:gd name="T115" fmla="*/ 2147483647 h 102"/>
              <a:gd name="T116" fmla="*/ 2147483647 w 815"/>
              <a:gd name="T117" fmla="*/ 2147483647 h 102"/>
              <a:gd name="T118" fmla="*/ 2147483647 w 815"/>
              <a:gd name="T119" fmla="*/ 2147483647 h 102"/>
              <a:gd name="T120" fmla="*/ 2147483647 w 815"/>
              <a:gd name="T121" fmla="*/ 2147483647 h 102"/>
              <a:gd name="T122" fmla="*/ 2147483647 w 815"/>
              <a:gd name="T123" fmla="*/ 2147483647 h 10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815" h="102">
                <a:moveTo>
                  <a:pt x="641" y="97"/>
                </a:moveTo>
                <a:cubicBezTo>
                  <a:pt x="641" y="96"/>
                  <a:pt x="643" y="98"/>
                  <a:pt x="641" y="97"/>
                </a:cubicBezTo>
                <a:moveTo>
                  <a:pt x="807" y="21"/>
                </a:moveTo>
                <a:cubicBezTo>
                  <a:pt x="810" y="20"/>
                  <a:pt x="809" y="19"/>
                  <a:pt x="805" y="18"/>
                </a:cubicBezTo>
                <a:cubicBezTo>
                  <a:pt x="807" y="18"/>
                  <a:pt x="810" y="18"/>
                  <a:pt x="811" y="16"/>
                </a:cubicBezTo>
                <a:cubicBezTo>
                  <a:pt x="810" y="16"/>
                  <a:pt x="808" y="16"/>
                  <a:pt x="807" y="17"/>
                </a:cubicBezTo>
                <a:cubicBezTo>
                  <a:pt x="808" y="16"/>
                  <a:pt x="808" y="16"/>
                  <a:pt x="807" y="15"/>
                </a:cubicBezTo>
                <a:cubicBezTo>
                  <a:pt x="807" y="13"/>
                  <a:pt x="815" y="19"/>
                  <a:pt x="810" y="14"/>
                </a:cubicBezTo>
                <a:cubicBezTo>
                  <a:pt x="813" y="15"/>
                  <a:pt x="813" y="15"/>
                  <a:pt x="810" y="13"/>
                </a:cubicBezTo>
                <a:cubicBezTo>
                  <a:pt x="810" y="12"/>
                  <a:pt x="811" y="12"/>
                  <a:pt x="812" y="13"/>
                </a:cubicBezTo>
                <a:cubicBezTo>
                  <a:pt x="811" y="9"/>
                  <a:pt x="798" y="10"/>
                  <a:pt x="796" y="11"/>
                </a:cubicBezTo>
                <a:cubicBezTo>
                  <a:pt x="792" y="11"/>
                  <a:pt x="789" y="11"/>
                  <a:pt x="786" y="12"/>
                </a:cubicBezTo>
                <a:cubicBezTo>
                  <a:pt x="785" y="12"/>
                  <a:pt x="780" y="13"/>
                  <a:pt x="783" y="12"/>
                </a:cubicBezTo>
                <a:cubicBezTo>
                  <a:pt x="772" y="12"/>
                  <a:pt x="760" y="13"/>
                  <a:pt x="748" y="14"/>
                </a:cubicBezTo>
                <a:cubicBezTo>
                  <a:pt x="749" y="13"/>
                  <a:pt x="748" y="13"/>
                  <a:pt x="747" y="12"/>
                </a:cubicBezTo>
                <a:cubicBezTo>
                  <a:pt x="747" y="12"/>
                  <a:pt x="751" y="9"/>
                  <a:pt x="745" y="9"/>
                </a:cubicBezTo>
                <a:cubicBezTo>
                  <a:pt x="742" y="9"/>
                  <a:pt x="735" y="12"/>
                  <a:pt x="732" y="10"/>
                </a:cubicBezTo>
                <a:cubicBezTo>
                  <a:pt x="732" y="9"/>
                  <a:pt x="735" y="10"/>
                  <a:pt x="736" y="9"/>
                </a:cubicBezTo>
                <a:cubicBezTo>
                  <a:pt x="734" y="9"/>
                  <a:pt x="734" y="9"/>
                  <a:pt x="735" y="9"/>
                </a:cubicBezTo>
                <a:cubicBezTo>
                  <a:pt x="733" y="9"/>
                  <a:pt x="731" y="9"/>
                  <a:pt x="729" y="9"/>
                </a:cubicBezTo>
                <a:cubicBezTo>
                  <a:pt x="731" y="9"/>
                  <a:pt x="732" y="9"/>
                  <a:pt x="734" y="9"/>
                </a:cubicBezTo>
                <a:cubicBezTo>
                  <a:pt x="733" y="9"/>
                  <a:pt x="730" y="9"/>
                  <a:pt x="730" y="8"/>
                </a:cubicBezTo>
                <a:cubicBezTo>
                  <a:pt x="731" y="8"/>
                  <a:pt x="733" y="7"/>
                  <a:pt x="735" y="7"/>
                </a:cubicBezTo>
                <a:cubicBezTo>
                  <a:pt x="729" y="8"/>
                  <a:pt x="735" y="5"/>
                  <a:pt x="735" y="5"/>
                </a:cubicBezTo>
                <a:cubicBezTo>
                  <a:pt x="714" y="0"/>
                  <a:pt x="690" y="7"/>
                  <a:pt x="668" y="5"/>
                </a:cubicBezTo>
                <a:cubicBezTo>
                  <a:pt x="663" y="4"/>
                  <a:pt x="657" y="4"/>
                  <a:pt x="652" y="4"/>
                </a:cubicBezTo>
                <a:cubicBezTo>
                  <a:pt x="647" y="3"/>
                  <a:pt x="641" y="5"/>
                  <a:pt x="636" y="3"/>
                </a:cubicBezTo>
                <a:cubicBezTo>
                  <a:pt x="630" y="1"/>
                  <a:pt x="621" y="2"/>
                  <a:pt x="614" y="3"/>
                </a:cubicBezTo>
                <a:cubicBezTo>
                  <a:pt x="604" y="4"/>
                  <a:pt x="593" y="2"/>
                  <a:pt x="583" y="3"/>
                </a:cubicBezTo>
                <a:cubicBezTo>
                  <a:pt x="573" y="3"/>
                  <a:pt x="563" y="5"/>
                  <a:pt x="553" y="5"/>
                </a:cubicBezTo>
                <a:cubicBezTo>
                  <a:pt x="547" y="5"/>
                  <a:pt x="542" y="5"/>
                  <a:pt x="537" y="3"/>
                </a:cubicBezTo>
                <a:cubicBezTo>
                  <a:pt x="537" y="3"/>
                  <a:pt x="531" y="1"/>
                  <a:pt x="534" y="3"/>
                </a:cubicBezTo>
                <a:cubicBezTo>
                  <a:pt x="512" y="1"/>
                  <a:pt x="491" y="5"/>
                  <a:pt x="470" y="4"/>
                </a:cubicBezTo>
                <a:cubicBezTo>
                  <a:pt x="460" y="3"/>
                  <a:pt x="450" y="2"/>
                  <a:pt x="441" y="2"/>
                </a:cubicBezTo>
                <a:cubicBezTo>
                  <a:pt x="422" y="2"/>
                  <a:pt x="402" y="7"/>
                  <a:pt x="384" y="2"/>
                </a:cubicBezTo>
                <a:cubicBezTo>
                  <a:pt x="385" y="2"/>
                  <a:pt x="386" y="2"/>
                  <a:pt x="386" y="2"/>
                </a:cubicBezTo>
                <a:cubicBezTo>
                  <a:pt x="366" y="2"/>
                  <a:pt x="345" y="4"/>
                  <a:pt x="324" y="3"/>
                </a:cubicBezTo>
                <a:cubicBezTo>
                  <a:pt x="325" y="3"/>
                  <a:pt x="325" y="3"/>
                  <a:pt x="326" y="3"/>
                </a:cubicBezTo>
                <a:cubicBezTo>
                  <a:pt x="310" y="3"/>
                  <a:pt x="294" y="4"/>
                  <a:pt x="279" y="4"/>
                </a:cubicBezTo>
                <a:cubicBezTo>
                  <a:pt x="270" y="4"/>
                  <a:pt x="262" y="3"/>
                  <a:pt x="254" y="3"/>
                </a:cubicBezTo>
                <a:cubicBezTo>
                  <a:pt x="250" y="3"/>
                  <a:pt x="245" y="3"/>
                  <a:pt x="241" y="3"/>
                </a:cubicBezTo>
                <a:cubicBezTo>
                  <a:pt x="240" y="4"/>
                  <a:pt x="238" y="4"/>
                  <a:pt x="237" y="4"/>
                </a:cubicBezTo>
                <a:cubicBezTo>
                  <a:pt x="232" y="4"/>
                  <a:pt x="231" y="4"/>
                  <a:pt x="234" y="5"/>
                </a:cubicBezTo>
                <a:cubicBezTo>
                  <a:pt x="233" y="5"/>
                  <a:pt x="228" y="7"/>
                  <a:pt x="226" y="5"/>
                </a:cubicBezTo>
                <a:cubicBezTo>
                  <a:pt x="228" y="5"/>
                  <a:pt x="230" y="5"/>
                  <a:pt x="232" y="5"/>
                </a:cubicBezTo>
                <a:cubicBezTo>
                  <a:pt x="223" y="5"/>
                  <a:pt x="214" y="5"/>
                  <a:pt x="206" y="5"/>
                </a:cubicBezTo>
                <a:cubicBezTo>
                  <a:pt x="199" y="6"/>
                  <a:pt x="182" y="9"/>
                  <a:pt x="176" y="5"/>
                </a:cubicBezTo>
                <a:cubicBezTo>
                  <a:pt x="179" y="5"/>
                  <a:pt x="183" y="5"/>
                  <a:pt x="186" y="4"/>
                </a:cubicBezTo>
                <a:cubicBezTo>
                  <a:pt x="172" y="4"/>
                  <a:pt x="155" y="3"/>
                  <a:pt x="144" y="4"/>
                </a:cubicBezTo>
                <a:cubicBezTo>
                  <a:pt x="149" y="5"/>
                  <a:pt x="154" y="5"/>
                  <a:pt x="159" y="6"/>
                </a:cubicBezTo>
                <a:cubicBezTo>
                  <a:pt x="154" y="6"/>
                  <a:pt x="149" y="5"/>
                  <a:pt x="144" y="6"/>
                </a:cubicBezTo>
                <a:cubicBezTo>
                  <a:pt x="145" y="6"/>
                  <a:pt x="145" y="6"/>
                  <a:pt x="145" y="7"/>
                </a:cubicBezTo>
                <a:cubicBezTo>
                  <a:pt x="141" y="7"/>
                  <a:pt x="145" y="8"/>
                  <a:pt x="140" y="8"/>
                </a:cubicBezTo>
                <a:cubicBezTo>
                  <a:pt x="142" y="9"/>
                  <a:pt x="134" y="9"/>
                  <a:pt x="133" y="9"/>
                </a:cubicBezTo>
                <a:cubicBezTo>
                  <a:pt x="135" y="9"/>
                  <a:pt x="130" y="12"/>
                  <a:pt x="128" y="9"/>
                </a:cubicBezTo>
                <a:cubicBezTo>
                  <a:pt x="135" y="10"/>
                  <a:pt x="132" y="10"/>
                  <a:pt x="129" y="8"/>
                </a:cubicBezTo>
                <a:cubicBezTo>
                  <a:pt x="130" y="9"/>
                  <a:pt x="131" y="9"/>
                  <a:pt x="132" y="8"/>
                </a:cubicBezTo>
                <a:cubicBezTo>
                  <a:pt x="131" y="9"/>
                  <a:pt x="129" y="9"/>
                  <a:pt x="128" y="9"/>
                </a:cubicBezTo>
                <a:cubicBezTo>
                  <a:pt x="124" y="10"/>
                  <a:pt x="121" y="10"/>
                  <a:pt x="121" y="10"/>
                </a:cubicBezTo>
                <a:cubicBezTo>
                  <a:pt x="119" y="10"/>
                  <a:pt x="118" y="10"/>
                  <a:pt x="117" y="9"/>
                </a:cubicBezTo>
                <a:cubicBezTo>
                  <a:pt x="119" y="9"/>
                  <a:pt x="121" y="9"/>
                  <a:pt x="123" y="9"/>
                </a:cubicBezTo>
                <a:cubicBezTo>
                  <a:pt x="122" y="9"/>
                  <a:pt x="121" y="10"/>
                  <a:pt x="120" y="10"/>
                </a:cubicBezTo>
                <a:cubicBezTo>
                  <a:pt x="122" y="8"/>
                  <a:pt x="127" y="8"/>
                  <a:pt x="129" y="8"/>
                </a:cubicBezTo>
                <a:cubicBezTo>
                  <a:pt x="127" y="7"/>
                  <a:pt x="121" y="9"/>
                  <a:pt x="119" y="8"/>
                </a:cubicBezTo>
                <a:cubicBezTo>
                  <a:pt x="120" y="8"/>
                  <a:pt x="122" y="7"/>
                  <a:pt x="123" y="7"/>
                </a:cubicBezTo>
                <a:cubicBezTo>
                  <a:pt x="105" y="7"/>
                  <a:pt x="88" y="6"/>
                  <a:pt x="70" y="6"/>
                </a:cubicBezTo>
                <a:cubicBezTo>
                  <a:pt x="67" y="7"/>
                  <a:pt x="63" y="7"/>
                  <a:pt x="59" y="8"/>
                </a:cubicBezTo>
                <a:cubicBezTo>
                  <a:pt x="58" y="7"/>
                  <a:pt x="47" y="4"/>
                  <a:pt x="51" y="7"/>
                </a:cubicBezTo>
                <a:cubicBezTo>
                  <a:pt x="44" y="7"/>
                  <a:pt x="42" y="15"/>
                  <a:pt x="40" y="19"/>
                </a:cubicBezTo>
                <a:cubicBezTo>
                  <a:pt x="38" y="22"/>
                  <a:pt x="33" y="35"/>
                  <a:pt x="29" y="35"/>
                </a:cubicBezTo>
                <a:cubicBezTo>
                  <a:pt x="30" y="36"/>
                  <a:pt x="31" y="37"/>
                  <a:pt x="31" y="38"/>
                </a:cubicBezTo>
                <a:cubicBezTo>
                  <a:pt x="27" y="37"/>
                  <a:pt x="28" y="38"/>
                  <a:pt x="29" y="40"/>
                </a:cubicBezTo>
                <a:cubicBezTo>
                  <a:pt x="26" y="39"/>
                  <a:pt x="25" y="42"/>
                  <a:pt x="27" y="43"/>
                </a:cubicBezTo>
                <a:cubicBezTo>
                  <a:pt x="24" y="44"/>
                  <a:pt x="20" y="45"/>
                  <a:pt x="22" y="47"/>
                </a:cubicBezTo>
                <a:cubicBezTo>
                  <a:pt x="18" y="45"/>
                  <a:pt x="21" y="48"/>
                  <a:pt x="21" y="48"/>
                </a:cubicBezTo>
                <a:cubicBezTo>
                  <a:pt x="20" y="49"/>
                  <a:pt x="19" y="48"/>
                  <a:pt x="16" y="49"/>
                </a:cubicBezTo>
                <a:cubicBezTo>
                  <a:pt x="18" y="48"/>
                  <a:pt x="19" y="49"/>
                  <a:pt x="20" y="49"/>
                </a:cubicBezTo>
                <a:cubicBezTo>
                  <a:pt x="19" y="49"/>
                  <a:pt x="12" y="49"/>
                  <a:pt x="15" y="52"/>
                </a:cubicBezTo>
                <a:cubicBezTo>
                  <a:pt x="7" y="51"/>
                  <a:pt x="16" y="52"/>
                  <a:pt x="12" y="53"/>
                </a:cubicBezTo>
                <a:cubicBezTo>
                  <a:pt x="16" y="53"/>
                  <a:pt x="11" y="56"/>
                  <a:pt x="10" y="57"/>
                </a:cubicBezTo>
                <a:cubicBezTo>
                  <a:pt x="15" y="56"/>
                  <a:pt x="11" y="58"/>
                  <a:pt x="13" y="58"/>
                </a:cubicBezTo>
                <a:cubicBezTo>
                  <a:pt x="10" y="59"/>
                  <a:pt x="5" y="60"/>
                  <a:pt x="10" y="62"/>
                </a:cubicBezTo>
                <a:cubicBezTo>
                  <a:pt x="7" y="63"/>
                  <a:pt x="3" y="66"/>
                  <a:pt x="8" y="65"/>
                </a:cubicBezTo>
                <a:cubicBezTo>
                  <a:pt x="5" y="66"/>
                  <a:pt x="6" y="67"/>
                  <a:pt x="3" y="69"/>
                </a:cubicBezTo>
                <a:cubicBezTo>
                  <a:pt x="6" y="69"/>
                  <a:pt x="8" y="69"/>
                  <a:pt x="10" y="70"/>
                </a:cubicBezTo>
                <a:cubicBezTo>
                  <a:pt x="7" y="70"/>
                  <a:pt x="3" y="69"/>
                  <a:pt x="7" y="72"/>
                </a:cubicBezTo>
                <a:cubicBezTo>
                  <a:pt x="6" y="72"/>
                  <a:pt x="5" y="72"/>
                  <a:pt x="4" y="72"/>
                </a:cubicBezTo>
                <a:cubicBezTo>
                  <a:pt x="3" y="72"/>
                  <a:pt x="2" y="73"/>
                  <a:pt x="0" y="75"/>
                </a:cubicBezTo>
                <a:cubicBezTo>
                  <a:pt x="11" y="76"/>
                  <a:pt x="10" y="76"/>
                  <a:pt x="21" y="77"/>
                </a:cubicBezTo>
                <a:cubicBezTo>
                  <a:pt x="21" y="80"/>
                  <a:pt x="16" y="86"/>
                  <a:pt x="21" y="88"/>
                </a:cubicBezTo>
                <a:cubicBezTo>
                  <a:pt x="19" y="87"/>
                  <a:pt x="18" y="87"/>
                  <a:pt x="18" y="89"/>
                </a:cubicBezTo>
                <a:cubicBezTo>
                  <a:pt x="19" y="89"/>
                  <a:pt x="19" y="89"/>
                  <a:pt x="20" y="89"/>
                </a:cubicBezTo>
                <a:cubicBezTo>
                  <a:pt x="18" y="89"/>
                  <a:pt x="17" y="89"/>
                  <a:pt x="16" y="91"/>
                </a:cubicBezTo>
                <a:cubicBezTo>
                  <a:pt x="19" y="91"/>
                  <a:pt x="19" y="91"/>
                  <a:pt x="16" y="92"/>
                </a:cubicBezTo>
                <a:cubicBezTo>
                  <a:pt x="19" y="92"/>
                  <a:pt x="25" y="91"/>
                  <a:pt x="27" y="94"/>
                </a:cubicBezTo>
                <a:cubicBezTo>
                  <a:pt x="24" y="95"/>
                  <a:pt x="22" y="96"/>
                  <a:pt x="20" y="97"/>
                </a:cubicBezTo>
                <a:cubicBezTo>
                  <a:pt x="29" y="96"/>
                  <a:pt x="49" y="94"/>
                  <a:pt x="58" y="94"/>
                </a:cubicBezTo>
                <a:cubicBezTo>
                  <a:pt x="69" y="94"/>
                  <a:pt x="81" y="94"/>
                  <a:pt x="92" y="94"/>
                </a:cubicBezTo>
                <a:cubicBezTo>
                  <a:pt x="113" y="95"/>
                  <a:pt x="134" y="94"/>
                  <a:pt x="155" y="95"/>
                </a:cubicBezTo>
                <a:cubicBezTo>
                  <a:pt x="167" y="96"/>
                  <a:pt x="180" y="98"/>
                  <a:pt x="193" y="97"/>
                </a:cubicBezTo>
                <a:cubicBezTo>
                  <a:pt x="196" y="97"/>
                  <a:pt x="217" y="93"/>
                  <a:pt x="217" y="94"/>
                </a:cubicBezTo>
                <a:cubicBezTo>
                  <a:pt x="214" y="95"/>
                  <a:pt x="221" y="95"/>
                  <a:pt x="221" y="95"/>
                </a:cubicBezTo>
                <a:cubicBezTo>
                  <a:pt x="220" y="94"/>
                  <a:pt x="219" y="95"/>
                  <a:pt x="219" y="96"/>
                </a:cubicBezTo>
                <a:cubicBezTo>
                  <a:pt x="226" y="96"/>
                  <a:pt x="245" y="90"/>
                  <a:pt x="250" y="95"/>
                </a:cubicBezTo>
                <a:cubicBezTo>
                  <a:pt x="249" y="95"/>
                  <a:pt x="248" y="94"/>
                  <a:pt x="247" y="94"/>
                </a:cubicBezTo>
                <a:cubicBezTo>
                  <a:pt x="250" y="97"/>
                  <a:pt x="252" y="96"/>
                  <a:pt x="255" y="95"/>
                </a:cubicBezTo>
                <a:cubicBezTo>
                  <a:pt x="258" y="94"/>
                  <a:pt x="267" y="94"/>
                  <a:pt x="264" y="94"/>
                </a:cubicBezTo>
                <a:cubicBezTo>
                  <a:pt x="266" y="94"/>
                  <a:pt x="267" y="95"/>
                  <a:pt x="269" y="95"/>
                </a:cubicBezTo>
                <a:cubicBezTo>
                  <a:pt x="268" y="93"/>
                  <a:pt x="270" y="95"/>
                  <a:pt x="270" y="95"/>
                </a:cubicBezTo>
                <a:cubicBezTo>
                  <a:pt x="268" y="95"/>
                  <a:pt x="267" y="94"/>
                  <a:pt x="266" y="94"/>
                </a:cubicBezTo>
                <a:cubicBezTo>
                  <a:pt x="269" y="92"/>
                  <a:pt x="274" y="95"/>
                  <a:pt x="270" y="96"/>
                </a:cubicBezTo>
                <a:cubicBezTo>
                  <a:pt x="271" y="97"/>
                  <a:pt x="273" y="97"/>
                  <a:pt x="275" y="96"/>
                </a:cubicBezTo>
                <a:cubicBezTo>
                  <a:pt x="271" y="97"/>
                  <a:pt x="276" y="95"/>
                  <a:pt x="277" y="95"/>
                </a:cubicBezTo>
                <a:cubicBezTo>
                  <a:pt x="279" y="95"/>
                  <a:pt x="281" y="95"/>
                  <a:pt x="283" y="95"/>
                </a:cubicBezTo>
                <a:cubicBezTo>
                  <a:pt x="283" y="97"/>
                  <a:pt x="290" y="96"/>
                  <a:pt x="288" y="95"/>
                </a:cubicBezTo>
                <a:cubicBezTo>
                  <a:pt x="288" y="93"/>
                  <a:pt x="298" y="95"/>
                  <a:pt x="300" y="95"/>
                </a:cubicBezTo>
                <a:cubicBezTo>
                  <a:pt x="307" y="93"/>
                  <a:pt x="317" y="94"/>
                  <a:pt x="325" y="95"/>
                </a:cubicBezTo>
                <a:cubicBezTo>
                  <a:pt x="321" y="95"/>
                  <a:pt x="323" y="97"/>
                  <a:pt x="325" y="95"/>
                </a:cubicBezTo>
                <a:cubicBezTo>
                  <a:pt x="325" y="94"/>
                  <a:pt x="326" y="93"/>
                  <a:pt x="328" y="94"/>
                </a:cubicBezTo>
                <a:cubicBezTo>
                  <a:pt x="332" y="94"/>
                  <a:pt x="334" y="93"/>
                  <a:pt x="333" y="95"/>
                </a:cubicBezTo>
                <a:cubicBezTo>
                  <a:pt x="333" y="95"/>
                  <a:pt x="348" y="92"/>
                  <a:pt x="350" y="95"/>
                </a:cubicBezTo>
                <a:cubicBezTo>
                  <a:pt x="350" y="95"/>
                  <a:pt x="345" y="95"/>
                  <a:pt x="344" y="96"/>
                </a:cubicBezTo>
                <a:cubicBezTo>
                  <a:pt x="347" y="96"/>
                  <a:pt x="353" y="94"/>
                  <a:pt x="356" y="95"/>
                </a:cubicBezTo>
                <a:cubicBezTo>
                  <a:pt x="353" y="95"/>
                  <a:pt x="350" y="96"/>
                  <a:pt x="347" y="97"/>
                </a:cubicBezTo>
                <a:cubicBezTo>
                  <a:pt x="348" y="97"/>
                  <a:pt x="353" y="96"/>
                  <a:pt x="354" y="96"/>
                </a:cubicBezTo>
                <a:cubicBezTo>
                  <a:pt x="353" y="97"/>
                  <a:pt x="351" y="97"/>
                  <a:pt x="350" y="98"/>
                </a:cubicBezTo>
                <a:cubicBezTo>
                  <a:pt x="353" y="98"/>
                  <a:pt x="358" y="97"/>
                  <a:pt x="360" y="96"/>
                </a:cubicBezTo>
                <a:cubicBezTo>
                  <a:pt x="360" y="95"/>
                  <a:pt x="358" y="95"/>
                  <a:pt x="358" y="95"/>
                </a:cubicBezTo>
                <a:cubicBezTo>
                  <a:pt x="360" y="95"/>
                  <a:pt x="364" y="93"/>
                  <a:pt x="366" y="95"/>
                </a:cubicBezTo>
                <a:cubicBezTo>
                  <a:pt x="362" y="95"/>
                  <a:pt x="369" y="97"/>
                  <a:pt x="365" y="98"/>
                </a:cubicBezTo>
                <a:cubicBezTo>
                  <a:pt x="371" y="97"/>
                  <a:pt x="377" y="95"/>
                  <a:pt x="383" y="96"/>
                </a:cubicBezTo>
                <a:cubicBezTo>
                  <a:pt x="382" y="96"/>
                  <a:pt x="380" y="96"/>
                  <a:pt x="379" y="96"/>
                </a:cubicBezTo>
                <a:cubicBezTo>
                  <a:pt x="380" y="97"/>
                  <a:pt x="381" y="97"/>
                  <a:pt x="381" y="97"/>
                </a:cubicBezTo>
                <a:cubicBezTo>
                  <a:pt x="377" y="99"/>
                  <a:pt x="381" y="98"/>
                  <a:pt x="384" y="98"/>
                </a:cubicBezTo>
                <a:cubicBezTo>
                  <a:pt x="380" y="96"/>
                  <a:pt x="388" y="96"/>
                  <a:pt x="389" y="96"/>
                </a:cubicBezTo>
                <a:cubicBezTo>
                  <a:pt x="388" y="96"/>
                  <a:pt x="386" y="96"/>
                  <a:pt x="385" y="96"/>
                </a:cubicBezTo>
                <a:cubicBezTo>
                  <a:pt x="386" y="96"/>
                  <a:pt x="392" y="96"/>
                  <a:pt x="392" y="96"/>
                </a:cubicBezTo>
                <a:cubicBezTo>
                  <a:pt x="392" y="96"/>
                  <a:pt x="391" y="96"/>
                  <a:pt x="391" y="95"/>
                </a:cubicBezTo>
                <a:cubicBezTo>
                  <a:pt x="393" y="96"/>
                  <a:pt x="395" y="95"/>
                  <a:pt x="396" y="97"/>
                </a:cubicBezTo>
                <a:cubicBezTo>
                  <a:pt x="395" y="96"/>
                  <a:pt x="393" y="96"/>
                  <a:pt x="392" y="97"/>
                </a:cubicBezTo>
                <a:cubicBezTo>
                  <a:pt x="397" y="97"/>
                  <a:pt x="402" y="96"/>
                  <a:pt x="407" y="96"/>
                </a:cubicBezTo>
                <a:cubicBezTo>
                  <a:pt x="407" y="96"/>
                  <a:pt x="404" y="95"/>
                  <a:pt x="404" y="95"/>
                </a:cubicBezTo>
                <a:cubicBezTo>
                  <a:pt x="406" y="96"/>
                  <a:pt x="413" y="95"/>
                  <a:pt x="413" y="97"/>
                </a:cubicBezTo>
                <a:cubicBezTo>
                  <a:pt x="413" y="96"/>
                  <a:pt x="414" y="95"/>
                  <a:pt x="416" y="95"/>
                </a:cubicBezTo>
                <a:cubicBezTo>
                  <a:pt x="416" y="96"/>
                  <a:pt x="416" y="96"/>
                  <a:pt x="417" y="96"/>
                </a:cubicBezTo>
                <a:cubicBezTo>
                  <a:pt x="417" y="96"/>
                  <a:pt x="413" y="97"/>
                  <a:pt x="415" y="98"/>
                </a:cubicBezTo>
                <a:cubicBezTo>
                  <a:pt x="415" y="98"/>
                  <a:pt x="418" y="96"/>
                  <a:pt x="418" y="97"/>
                </a:cubicBezTo>
                <a:cubicBezTo>
                  <a:pt x="417" y="98"/>
                  <a:pt x="416" y="98"/>
                  <a:pt x="415" y="98"/>
                </a:cubicBezTo>
                <a:cubicBezTo>
                  <a:pt x="418" y="98"/>
                  <a:pt x="422" y="98"/>
                  <a:pt x="425" y="99"/>
                </a:cubicBezTo>
                <a:cubicBezTo>
                  <a:pt x="426" y="99"/>
                  <a:pt x="438" y="97"/>
                  <a:pt x="432" y="96"/>
                </a:cubicBezTo>
                <a:cubicBezTo>
                  <a:pt x="433" y="96"/>
                  <a:pt x="439" y="96"/>
                  <a:pt x="439" y="95"/>
                </a:cubicBezTo>
                <a:cubicBezTo>
                  <a:pt x="438" y="95"/>
                  <a:pt x="438" y="96"/>
                  <a:pt x="438" y="97"/>
                </a:cubicBezTo>
                <a:cubicBezTo>
                  <a:pt x="439" y="96"/>
                  <a:pt x="440" y="95"/>
                  <a:pt x="441" y="96"/>
                </a:cubicBezTo>
                <a:cubicBezTo>
                  <a:pt x="440" y="97"/>
                  <a:pt x="442" y="96"/>
                  <a:pt x="443" y="97"/>
                </a:cubicBezTo>
                <a:cubicBezTo>
                  <a:pt x="441" y="97"/>
                  <a:pt x="444" y="97"/>
                  <a:pt x="445" y="97"/>
                </a:cubicBezTo>
                <a:cubicBezTo>
                  <a:pt x="444" y="97"/>
                  <a:pt x="447" y="97"/>
                  <a:pt x="445" y="98"/>
                </a:cubicBezTo>
                <a:cubicBezTo>
                  <a:pt x="447" y="99"/>
                  <a:pt x="448" y="98"/>
                  <a:pt x="448" y="97"/>
                </a:cubicBezTo>
                <a:cubicBezTo>
                  <a:pt x="448" y="97"/>
                  <a:pt x="445" y="99"/>
                  <a:pt x="445" y="99"/>
                </a:cubicBezTo>
                <a:cubicBezTo>
                  <a:pt x="448" y="99"/>
                  <a:pt x="454" y="97"/>
                  <a:pt x="457" y="98"/>
                </a:cubicBezTo>
                <a:cubicBezTo>
                  <a:pt x="457" y="99"/>
                  <a:pt x="457" y="99"/>
                  <a:pt x="456" y="100"/>
                </a:cubicBezTo>
                <a:cubicBezTo>
                  <a:pt x="458" y="100"/>
                  <a:pt x="471" y="97"/>
                  <a:pt x="472" y="99"/>
                </a:cubicBezTo>
                <a:cubicBezTo>
                  <a:pt x="468" y="99"/>
                  <a:pt x="473" y="101"/>
                  <a:pt x="474" y="101"/>
                </a:cubicBezTo>
                <a:cubicBezTo>
                  <a:pt x="475" y="101"/>
                  <a:pt x="476" y="101"/>
                  <a:pt x="477" y="100"/>
                </a:cubicBezTo>
                <a:cubicBezTo>
                  <a:pt x="477" y="100"/>
                  <a:pt x="477" y="100"/>
                  <a:pt x="478" y="99"/>
                </a:cubicBezTo>
                <a:cubicBezTo>
                  <a:pt x="475" y="98"/>
                  <a:pt x="474" y="98"/>
                  <a:pt x="477" y="98"/>
                </a:cubicBezTo>
                <a:cubicBezTo>
                  <a:pt x="477" y="99"/>
                  <a:pt x="476" y="97"/>
                  <a:pt x="475" y="97"/>
                </a:cubicBezTo>
                <a:cubicBezTo>
                  <a:pt x="479" y="97"/>
                  <a:pt x="479" y="99"/>
                  <a:pt x="482" y="97"/>
                </a:cubicBezTo>
                <a:cubicBezTo>
                  <a:pt x="482" y="97"/>
                  <a:pt x="481" y="97"/>
                  <a:pt x="480" y="97"/>
                </a:cubicBezTo>
                <a:cubicBezTo>
                  <a:pt x="484" y="97"/>
                  <a:pt x="484" y="97"/>
                  <a:pt x="484" y="97"/>
                </a:cubicBezTo>
                <a:cubicBezTo>
                  <a:pt x="484" y="97"/>
                  <a:pt x="484" y="98"/>
                  <a:pt x="483" y="99"/>
                </a:cubicBezTo>
                <a:cubicBezTo>
                  <a:pt x="484" y="99"/>
                  <a:pt x="485" y="99"/>
                  <a:pt x="486" y="99"/>
                </a:cubicBezTo>
                <a:cubicBezTo>
                  <a:pt x="484" y="98"/>
                  <a:pt x="489" y="102"/>
                  <a:pt x="491" y="102"/>
                </a:cubicBezTo>
                <a:cubicBezTo>
                  <a:pt x="491" y="101"/>
                  <a:pt x="490" y="101"/>
                  <a:pt x="490" y="101"/>
                </a:cubicBezTo>
                <a:cubicBezTo>
                  <a:pt x="492" y="100"/>
                  <a:pt x="494" y="100"/>
                  <a:pt x="495" y="99"/>
                </a:cubicBezTo>
                <a:cubicBezTo>
                  <a:pt x="497" y="98"/>
                  <a:pt x="499" y="97"/>
                  <a:pt x="501" y="97"/>
                </a:cubicBezTo>
                <a:cubicBezTo>
                  <a:pt x="501" y="99"/>
                  <a:pt x="502" y="97"/>
                  <a:pt x="500" y="99"/>
                </a:cubicBezTo>
                <a:cubicBezTo>
                  <a:pt x="503" y="97"/>
                  <a:pt x="507" y="97"/>
                  <a:pt x="510" y="97"/>
                </a:cubicBezTo>
                <a:cubicBezTo>
                  <a:pt x="513" y="99"/>
                  <a:pt x="504" y="98"/>
                  <a:pt x="503" y="99"/>
                </a:cubicBezTo>
                <a:cubicBezTo>
                  <a:pt x="504" y="99"/>
                  <a:pt x="512" y="97"/>
                  <a:pt x="510" y="100"/>
                </a:cubicBezTo>
                <a:cubicBezTo>
                  <a:pt x="512" y="99"/>
                  <a:pt x="524" y="96"/>
                  <a:pt x="526" y="97"/>
                </a:cubicBezTo>
                <a:cubicBezTo>
                  <a:pt x="525" y="97"/>
                  <a:pt x="525" y="97"/>
                  <a:pt x="524" y="97"/>
                </a:cubicBezTo>
                <a:cubicBezTo>
                  <a:pt x="524" y="97"/>
                  <a:pt x="528" y="96"/>
                  <a:pt x="529" y="96"/>
                </a:cubicBezTo>
                <a:cubicBezTo>
                  <a:pt x="529" y="96"/>
                  <a:pt x="528" y="96"/>
                  <a:pt x="528" y="96"/>
                </a:cubicBezTo>
                <a:cubicBezTo>
                  <a:pt x="529" y="97"/>
                  <a:pt x="530" y="97"/>
                  <a:pt x="531" y="97"/>
                </a:cubicBezTo>
                <a:cubicBezTo>
                  <a:pt x="531" y="97"/>
                  <a:pt x="531" y="97"/>
                  <a:pt x="530" y="98"/>
                </a:cubicBezTo>
                <a:cubicBezTo>
                  <a:pt x="532" y="98"/>
                  <a:pt x="534" y="98"/>
                  <a:pt x="535" y="98"/>
                </a:cubicBezTo>
                <a:cubicBezTo>
                  <a:pt x="534" y="98"/>
                  <a:pt x="530" y="97"/>
                  <a:pt x="529" y="99"/>
                </a:cubicBezTo>
                <a:cubicBezTo>
                  <a:pt x="531" y="98"/>
                  <a:pt x="533" y="98"/>
                  <a:pt x="535" y="98"/>
                </a:cubicBezTo>
                <a:cubicBezTo>
                  <a:pt x="533" y="99"/>
                  <a:pt x="530" y="98"/>
                  <a:pt x="529" y="99"/>
                </a:cubicBezTo>
                <a:cubicBezTo>
                  <a:pt x="532" y="99"/>
                  <a:pt x="544" y="95"/>
                  <a:pt x="550" y="98"/>
                </a:cubicBezTo>
                <a:cubicBezTo>
                  <a:pt x="549" y="99"/>
                  <a:pt x="552" y="98"/>
                  <a:pt x="555" y="98"/>
                </a:cubicBezTo>
                <a:cubicBezTo>
                  <a:pt x="562" y="97"/>
                  <a:pt x="553" y="98"/>
                  <a:pt x="561" y="99"/>
                </a:cubicBezTo>
                <a:cubicBezTo>
                  <a:pt x="560" y="98"/>
                  <a:pt x="559" y="98"/>
                  <a:pt x="558" y="98"/>
                </a:cubicBezTo>
                <a:cubicBezTo>
                  <a:pt x="560" y="98"/>
                  <a:pt x="562" y="98"/>
                  <a:pt x="563" y="98"/>
                </a:cubicBezTo>
                <a:cubicBezTo>
                  <a:pt x="562" y="98"/>
                  <a:pt x="562" y="98"/>
                  <a:pt x="561" y="98"/>
                </a:cubicBezTo>
                <a:cubicBezTo>
                  <a:pt x="567" y="101"/>
                  <a:pt x="579" y="98"/>
                  <a:pt x="585" y="98"/>
                </a:cubicBezTo>
                <a:cubicBezTo>
                  <a:pt x="597" y="98"/>
                  <a:pt x="609" y="98"/>
                  <a:pt x="620" y="98"/>
                </a:cubicBezTo>
                <a:cubicBezTo>
                  <a:pt x="632" y="98"/>
                  <a:pt x="644" y="98"/>
                  <a:pt x="656" y="98"/>
                </a:cubicBezTo>
                <a:cubicBezTo>
                  <a:pt x="664" y="98"/>
                  <a:pt x="678" y="96"/>
                  <a:pt x="686" y="99"/>
                </a:cubicBezTo>
                <a:cubicBezTo>
                  <a:pt x="685" y="98"/>
                  <a:pt x="685" y="97"/>
                  <a:pt x="687" y="98"/>
                </a:cubicBezTo>
                <a:cubicBezTo>
                  <a:pt x="688" y="98"/>
                  <a:pt x="692" y="98"/>
                  <a:pt x="694" y="98"/>
                </a:cubicBezTo>
                <a:cubicBezTo>
                  <a:pt x="697" y="98"/>
                  <a:pt x="700" y="99"/>
                  <a:pt x="704" y="99"/>
                </a:cubicBezTo>
                <a:cubicBezTo>
                  <a:pt x="707" y="99"/>
                  <a:pt x="709" y="96"/>
                  <a:pt x="713" y="98"/>
                </a:cubicBezTo>
                <a:cubicBezTo>
                  <a:pt x="708" y="99"/>
                  <a:pt x="716" y="99"/>
                  <a:pt x="716" y="98"/>
                </a:cubicBezTo>
                <a:cubicBezTo>
                  <a:pt x="714" y="99"/>
                  <a:pt x="713" y="98"/>
                  <a:pt x="712" y="98"/>
                </a:cubicBezTo>
                <a:cubicBezTo>
                  <a:pt x="715" y="98"/>
                  <a:pt x="718" y="98"/>
                  <a:pt x="721" y="97"/>
                </a:cubicBezTo>
                <a:cubicBezTo>
                  <a:pt x="721" y="98"/>
                  <a:pt x="721" y="98"/>
                  <a:pt x="720" y="99"/>
                </a:cubicBezTo>
                <a:cubicBezTo>
                  <a:pt x="721" y="99"/>
                  <a:pt x="738" y="96"/>
                  <a:pt x="738" y="98"/>
                </a:cubicBezTo>
                <a:cubicBezTo>
                  <a:pt x="737" y="98"/>
                  <a:pt x="737" y="98"/>
                  <a:pt x="736" y="98"/>
                </a:cubicBezTo>
                <a:cubicBezTo>
                  <a:pt x="738" y="98"/>
                  <a:pt x="740" y="98"/>
                  <a:pt x="740" y="97"/>
                </a:cubicBezTo>
                <a:cubicBezTo>
                  <a:pt x="740" y="96"/>
                  <a:pt x="743" y="96"/>
                  <a:pt x="742" y="96"/>
                </a:cubicBezTo>
                <a:cubicBezTo>
                  <a:pt x="743" y="96"/>
                  <a:pt x="744" y="95"/>
                  <a:pt x="743" y="95"/>
                </a:cubicBezTo>
                <a:cubicBezTo>
                  <a:pt x="739" y="96"/>
                  <a:pt x="741" y="96"/>
                  <a:pt x="742" y="94"/>
                </a:cubicBezTo>
                <a:cubicBezTo>
                  <a:pt x="741" y="95"/>
                  <a:pt x="738" y="93"/>
                  <a:pt x="740" y="92"/>
                </a:cubicBezTo>
                <a:cubicBezTo>
                  <a:pt x="740" y="92"/>
                  <a:pt x="740" y="93"/>
                  <a:pt x="740" y="93"/>
                </a:cubicBezTo>
                <a:cubicBezTo>
                  <a:pt x="738" y="90"/>
                  <a:pt x="748" y="93"/>
                  <a:pt x="749" y="91"/>
                </a:cubicBezTo>
                <a:cubicBezTo>
                  <a:pt x="748" y="91"/>
                  <a:pt x="742" y="91"/>
                  <a:pt x="741" y="90"/>
                </a:cubicBezTo>
                <a:cubicBezTo>
                  <a:pt x="741" y="89"/>
                  <a:pt x="745" y="87"/>
                  <a:pt x="747" y="87"/>
                </a:cubicBezTo>
                <a:cubicBezTo>
                  <a:pt x="747" y="88"/>
                  <a:pt x="747" y="89"/>
                  <a:pt x="746" y="90"/>
                </a:cubicBezTo>
                <a:cubicBezTo>
                  <a:pt x="748" y="90"/>
                  <a:pt x="749" y="90"/>
                  <a:pt x="749" y="88"/>
                </a:cubicBezTo>
                <a:cubicBezTo>
                  <a:pt x="753" y="89"/>
                  <a:pt x="756" y="84"/>
                  <a:pt x="756" y="85"/>
                </a:cubicBezTo>
                <a:cubicBezTo>
                  <a:pt x="758" y="84"/>
                  <a:pt x="761" y="81"/>
                  <a:pt x="763" y="80"/>
                </a:cubicBezTo>
                <a:cubicBezTo>
                  <a:pt x="762" y="80"/>
                  <a:pt x="762" y="80"/>
                  <a:pt x="761" y="79"/>
                </a:cubicBezTo>
                <a:cubicBezTo>
                  <a:pt x="765" y="79"/>
                  <a:pt x="767" y="78"/>
                  <a:pt x="766" y="76"/>
                </a:cubicBezTo>
                <a:cubicBezTo>
                  <a:pt x="771" y="75"/>
                  <a:pt x="770" y="74"/>
                  <a:pt x="768" y="74"/>
                </a:cubicBezTo>
                <a:cubicBezTo>
                  <a:pt x="768" y="72"/>
                  <a:pt x="770" y="70"/>
                  <a:pt x="772" y="70"/>
                </a:cubicBezTo>
                <a:cubicBezTo>
                  <a:pt x="771" y="68"/>
                  <a:pt x="768" y="71"/>
                  <a:pt x="767" y="69"/>
                </a:cubicBezTo>
                <a:cubicBezTo>
                  <a:pt x="770" y="70"/>
                  <a:pt x="774" y="68"/>
                  <a:pt x="770" y="67"/>
                </a:cubicBezTo>
                <a:cubicBezTo>
                  <a:pt x="772" y="64"/>
                  <a:pt x="770" y="66"/>
                  <a:pt x="770" y="64"/>
                </a:cubicBezTo>
                <a:cubicBezTo>
                  <a:pt x="773" y="63"/>
                  <a:pt x="764" y="61"/>
                  <a:pt x="764" y="61"/>
                </a:cubicBezTo>
                <a:cubicBezTo>
                  <a:pt x="769" y="60"/>
                  <a:pt x="765" y="61"/>
                  <a:pt x="764" y="60"/>
                </a:cubicBezTo>
                <a:cubicBezTo>
                  <a:pt x="764" y="58"/>
                  <a:pt x="776" y="57"/>
                  <a:pt x="778" y="57"/>
                </a:cubicBezTo>
                <a:cubicBezTo>
                  <a:pt x="777" y="57"/>
                  <a:pt x="777" y="56"/>
                  <a:pt x="775" y="54"/>
                </a:cubicBezTo>
                <a:cubicBezTo>
                  <a:pt x="776" y="56"/>
                  <a:pt x="779" y="50"/>
                  <a:pt x="781" y="50"/>
                </a:cubicBezTo>
                <a:cubicBezTo>
                  <a:pt x="780" y="50"/>
                  <a:pt x="776" y="50"/>
                  <a:pt x="776" y="49"/>
                </a:cubicBezTo>
                <a:cubicBezTo>
                  <a:pt x="778" y="49"/>
                  <a:pt x="780" y="48"/>
                  <a:pt x="782" y="49"/>
                </a:cubicBezTo>
                <a:cubicBezTo>
                  <a:pt x="779" y="45"/>
                  <a:pt x="786" y="49"/>
                  <a:pt x="786" y="45"/>
                </a:cubicBezTo>
                <a:cubicBezTo>
                  <a:pt x="786" y="41"/>
                  <a:pt x="789" y="43"/>
                  <a:pt x="787" y="40"/>
                </a:cubicBezTo>
                <a:cubicBezTo>
                  <a:pt x="787" y="40"/>
                  <a:pt x="796" y="37"/>
                  <a:pt x="792" y="40"/>
                </a:cubicBezTo>
                <a:cubicBezTo>
                  <a:pt x="793" y="40"/>
                  <a:pt x="794" y="40"/>
                  <a:pt x="795" y="39"/>
                </a:cubicBezTo>
                <a:cubicBezTo>
                  <a:pt x="794" y="39"/>
                  <a:pt x="794" y="39"/>
                  <a:pt x="793" y="38"/>
                </a:cubicBezTo>
                <a:cubicBezTo>
                  <a:pt x="795" y="38"/>
                  <a:pt x="798" y="37"/>
                  <a:pt x="797" y="35"/>
                </a:cubicBezTo>
                <a:cubicBezTo>
                  <a:pt x="795" y="35"/>
                  <a:pt x="795" y="37"/>
                  <a:pt x="793" y="36"/>
                </a:cubicBezTo>
                <a:cubicBezTo>
                  <a:pt x="794" y="35"/>
                  <a:pt x="795" y="35"/>
                  <a:pt x="796" y="34"/>
                </a:cubicBezTo>
                <a:cubicBezTo>
                  <a:pt x="795" y="34"/>
                  <a:pt x="795" y="34"/>
                  <a:pt x="794" y="34"/>
                </a:cubicBezTo>
                <a:cubicBezTo>
                  <a:pt x="796" y="34"/>
                  <a:pt x="799" y="33"/>
                  <a:pt x="800" y="32"/>
                </a:cubicBezTo>
                <a:cubicBezTo>
                  <a:pt x="796" y="32"/>
                  <a:pt x="799" y="30"/>
                  <a:pt x="799" y="29"/>
                </a:cubicBezTo>
                <a:cubicBezTo>
                  <a:pt x="799" y="29"/>
                  <a:pt x="798" y="29"/>
                  <a:pt x="797" y="28"/>
                </a:cubicBezTo>
                <a:cubicBezTo>
                  <a:pt x="798" y="28"/>
                  <a:pt x="802" y="27"/>
                  <a:pt x="804" y="26"/>
                </a:cubicBezTo>
                <a:cubicBezTo>
                  <a:pt x="802" y="27"/>
                  <a:pt x="802" y="26"/>
                  <a:pt x="80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42"/>
          <p:cNvSpPr>
            <a:spLocks noEditPoints="1"/>
          </p:cNvSpPr>
          <p:nvPr userDrawn="1"/>
        </p:nvSpPr>
        <p:spPr bwMode="auto">
          <a:xfrm>
            <a:off x="6321425" y="1484313"/>
            <a:ext cx="85725" cy="123825"/>
          </a:xfrm>
          <a:custGeom>
            <a:avLst/>
            <a:gdLst>
              <a:gd name="T0" fmla="*/ 2147483647 w 27"/>
              <a:gd name="T1" fmla="*/ 2147483647 h 39"/>
              <a:gd name="T2" fmla="*/ 2147483647 w 27"/>
              <a:gd name="T3" fmla="*/ 2147483647 h 39"/>
              <a:gd name="T4" fmla="*/ 2147483647 w 27"/>
              <a:gd name="T5" fmla="*/ 2147483647 h 39"/>
              <a:gd name="T6" fmla="*/ 2147483647 w 27"/>
              <a:gd name="T7" fmla="*/ 2147483647 h 39"/>
              <a:gd name="T8" fmla="*/ 2147483647 w 27"/>
              <a:gd name="T9" fmla="*/ 2147483647 h 39"/>
              <a:gd name="T10" fmla="*/ 2147483647 w 27"/>
              <a:gd name="T11" fmla="*/ 2147483647 h 39"/>
              <a:gd name="T12" fmla="*/ 2147483647 w 27"/>
              <a:gd name="T13" fmla="*/ 2147483647 h 39"/>
              <a:gd name="T14" fmla="*/ 2147483647 w 27"/>
              <a:gd name="T15" fmla="*/ 2147483647 h 39"/>
              <a:gd name="T16" fmla="*/ 2147483647 w 27"/>
              <a:gd name="T17" fmla="*/ 2147483647 h 39"/>
              <a:gd name="T18" fmla="*/ 2147483647 w 27"/>
              <a:gd name="T19" fmla="*/ 2147483647 h 39"/>
              <a:gd name="T20" fmla="*/ 2147483647 w 27"/>
              <a:gd name="T21" fmla="*/ 2147483647 h 39"/>
              <a:gd name="T22" fmla="*/ 2147483647 w 27"/>
              <a:gd name="T23" fmla="*/ 2147483647 h 39"/>
              <a:gd name="T24" fmla="*/ 2147483647 w 27"/>
              <a:gd name="T25" fmla="*/ 2147483647 h 39"/>
              <a:gd name="T26" fmla="*/ 0 w 27"/>
              <a:gd name="T27" fmla="*/ 2147483647 h 39"/>
              <a:gd name="T28" fmla="*/ 0 w 27"/>
              <a:gd name="T29" fmla="*/ 0 h 39"/>
              <a:gd name="T30" fmla="*/ 2147483647 w 27"/>
              <a:gd name="T31" fmla="*/ 0 h 39"/>
              <a:gd name="T32" fmla="*/ 2147483647 w 27"/>
              <a:gd name="T33" fmla="*/ 2147483647 h 39"/>
              <a:gd name="T34" fmla="*/ 2147483647 w 27"/>
              <a:gd name="T35" fmla="*/ 2147483647 h 39"/>
              <a:gd name="T36" fmla="*/ 2147483647 w 27"/>
              <a:gd name="T37" fmla="*/ 2147483647 h 39"/>
              <a:gd name="T38" fmla="*/ 2147483647 w 27"/>
              <a:gd name="T39" fmla="*/ 2147483647 h 3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7" h="39">
                <a:moveTo>
                  <a:pt x="14" y="20"/>
                </a:moveTo>
                <a:cubicBezTo>
                  <a:pt x="4" y="20"/>
                  <a:pt x="4" y="20"/>
                  <a:pt x="4" y="20"/>
                </a:cubicBezTo>
                <a:cubicBezTo>
                  <a:pt x="4" y="35"/>
                  <a:pt x="4" y="35"/>
                  <a:pt x="4" y="35"/>
                </a:cubicBezTo>
                <a:cubicBezTo>
                  <a:pt x="14" y="35"/>
                  <a:pt x="14" y="35"/>
                  <a:pt x="14" y="35"/>
                </a:cubicBezTo>
                <a:cubicBezTo>
                  <a:pt x="20" y="35"/>
                  <a:pt x="22" y="32"/>
                  <a:pt x="22" y="28"/>
                </a:cubicBezTo>
                <a:cubicBezTo>
                  <a:pt x="22" y="23"/>
                  <a:pt x="19" y="20"/>
                  <a:pt x="14" y="20"/>
                </a:cubicBezTo>
                <a:moveTo>
                  <a:pt x="14" y="4"/>
                </a:moveTo>
                <a:cubicBezTo>
                  <a:pt x="4" y="4"/>
                  <a:pt x="4" y="4"/>
                  <a:pt x="4" y="4"/>
                </a:cubicBezTo>
                <a:cubicBezTo>
                  <a:pt x="4" y="16"/>
                  <a:pt x="4" y="16"/>
                  <a:pt x="4" y="16"/>
                </a:cubicBezTo>
                <a:cubicBezTo>
                  <a:pt x="14" y="16"/>
                  <a:pt x="14" y="16"/>
                  <a:pt x="14" y="16"/>
                </a:cubicBezTo>
                <a:cubicBezTo>
                  <a:pt x="19" y="16"/>
                  <a:pt x="21" y="13"/>
                  <a:pt x="21" y="10"/>
                </a:cubicBezTo>
                <a:cubicBezTo>
                  <a:pt x="21" y="7"/>
                  <a:pt x="18" y="4"/>
                  <a:pt x="14" y="4"/>
                </a:cubicBezTo>
                <a:moveTo>
                  <a:pt x="14" y="39"/>
                </a:moveTo>
                <a:cubicBezTo>
                  <a:pt x="0" y="39"/>
                  <a:pt x="0" y="39"/>
                  <a:pt x="0" y="39"/>
                </a:cubicBezTo>
                <a:cubicBezTo>
                  <a:pt x="0" y="0"/>
                  <a:pt x="0" y="0"/>
                  <a:pt x="0" y="0"/>
                </a:cubicBezTo>
                <a:cubicBezTo>
                  <a:pt x="14" y="0"/>
                  <a:pt x="14" y="0"/>
                  <a:pt x="14" y="0"/>
                </a:cubicBezTo>
                <a:cubicBezTo>
                  <a:pt x="20" y="0"/>
                  <a:pt x="25" y="3"/>
                  <a:pt x="25" y="10"/>
                </a:cubicBezTo>
                <a:cubicBezTo>
                  <a:pt x="25" y="14"/>
                  <a:pt x="23" y="17"/>
                  <a:pt x="19" y="18"/>
                </a:cubicBezTo>
                <a:cubicBezTo>
                  <a:pt x="23" y="19"/>
                  <a:pt x="27" y="21"/>
                  <a:pt x="27" y="28"/>
                </a:cubicBezTo>
                <a:cubicBezTo>
                  <a:pt x="27" y="35"/>
                  <a:pt x="22" y="39"/>
                  <a:pt x="14" y="39"/>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43"/>
          <p:cNvSpPr/>
          <p:nvPr userDrawn="1"/>
        </p:nvSpPr>
        <p:spPr bwMode="auto">
          <a:xfrm>
            <a:off x="6450013" y="1484313"/>
            <a:ext cx="88900" cy="127000"/>
          </a:xfrm>
          <a:custGeom>
            <a:avLst/>
            <a:gdLst>
              <a:gd name="T0" fmla="*/ 2147483647 w 28"/>
              <a:gd name="T1" fmla="*/ 2147483647 h 40"/>
              <a:gd name="T2" fmla="*/ 0 w 28"/>
              <a:gd name="T3" fmla="*/ 2147483647 h 40"/>
              <a:gd name="T4" fmla="*/ 0 w 28"/>
              <a:gd name="T5" fmla="*/ 0 h 40"/>
              <a:gd name="T6" fmla="*/ 2147483647 w 28"/>
              <a:gd name="T7" fmla="*/ 0 h 40"/>
              <a:gd name="T8" fmla="*/ 2147483647 w 28"/>
              <a:gd name="T9" fmla="*/ 2147483647 h 40"/>
              <a:gd name="T10" fmla="*/ 2147483647 w 28"/>
              <a:gd name="T11" fmla="*/ 2147483647 h 40"/>
              <a:gd name="T12" fmla="*/ 2147483647 w 28"/>
              <a:gd name="T13" fmla="*/ 2147483647 h 40"/>
              <a:gd name="T14" fmla="*/ 2147483647 w 28"/>
              <a:gd name="T15" fmla="*/ 0 h 40"/>
              <a:gd name="T16" fmla="*/ 2147483647 w 28"/>
              <a:gd name="T17" fmla="*/ 0 h 40"/>
              <a:gd name="T18" fmla="*/ 2147483647 w 28"/>
              <a:gd name="T19" fmla="*/ 2147483647 h 40"/>
              <a:gd name="T20" fmla="*/ 2147483647 w 28"/>
              <a:gd name="T21" fmla="*/ 2147483647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8" h="40">
                <a:moveTo>
                  <a:pt x="14" y="40"/>
                </a:moveTo>
                <a:cubicBezTo>
                  <a:pt x="5" y="40"/>
                  <a:pt x="0" y="34"/>
                  <a:pt x="0" y="23"/>
                </a:cubicBezTo>
                <a:cubicBezTo>
                  <a:pt x="0" y="0"/>
                  <a:pt x="0" y="0"/>
                  <a:pt x="0" y="0"/>
                </a:cubicBezTo>
                <a:cubicBezTo>
                  <a:pt x="5" y="0"/>
                  <a:pt x="5" y="0"/>
                  <a:pt x="5" y="0"/>
                </a:cubicBezTo>
                <a:cubicBezTo>
                  <a:pt x="5" y="23"/>
                  <a:pt x="5" y="23"/>
                  <a:pt x="5" y="23"/>
                </a:cubicBezTo>
                <a:cubicBezTo>
                  <a:pt x="5" y="32"/>
                  <a:pt x="8" y="36"/>
                  <a:pt x="15" y="36"/>
                </a:cubicBezTo>
                <a:cubicBezTo>
                  <a:pt x="21" y="36"/>
                  <a:pt x="24" y="32"/>
                  <a:pt x="24" y="23"/>
                </a:cubicBezTo>
                <a:cubicBezTo>
                  <a:pt x="24" y="0"/>
                  <a:pt x="24" y="0"/>
                  <a:pt x="24" y="0"/>
                </a:cubicBezTo>
                <a:cubicBezTo>
                  <a:pt x="28" y="0"/>
                  <a:pt x="28" y="0"/>
                  <a:pt x="28" y="0"/>
                </a:cubicBezTo>
                <a:cubicBezTo>
                  <a:pt x="28" y="23"/>
                  <a:pt x="28" y="23"/>
                  <a:pt x="28" y="23"/>
                </a:cubicBezTo>
                <a:cubicBezTo>
                  <a:pt x="28" y="34"/>
                  <a:pt x="24" y="40"/>
                  <a:pt x="14"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44"/>
          <p:cNvSpPr/>
          <p:nvPr userDrawn="1"/>
        </p:nvSpPr>
        <p:spPr bwMode="auto">
          <a:xfrm>
            <a:off x="6580188" y="1484313"/>
            <a:ext cx="82550" cy="127000"/>
          </a:xfrm>
          <a:custGeom>
            <a:avLst/>
            <a:gdLst>
              <a:gd name="T0" fmla="*/ 2147483647 w 26"/>
              <a:gd name="T1" fmla="*/ 2147483647 h 40"/>
              <a:gd name="T2" fmla="*/ 0 w 26"/>
              <a:gd name="T3" fmla="*/ 2147483647 h 40"/>
              <a:gd name="T4" fmla="*/ 2147483647 w 26"/>
              <a:gd name="T5" fmla="*/ 2147483647 h 40"/>
              <a:gd name="T6" fmla="*/ 2147483647 w 26"/>
              <a:gd name="T7" fmla="*/ 2147483647 h 40"/>
              <a:gd name="T8" fmla="*/ 2147483647 w 26"/>
              <a:gd name="T9" fmla="*/ 2147483647 h 40"/>
              <a:gd name="T10" fmla="*/ 2147483647 w 26"/>
              <a:gd name="T11" fmla="*/ 2147483647 h 40"/>
              <a:gd name="T12" fmla="*/ 2147483647 w 26"/>
              <a:gd name="T13" fmla="*/ 2147483647 h 40"/>
              <a:gd name="T14" fmla="*/ 2147483647 w 26"/>
              <a:gd name="T15" fmla="*/ 0 h 40"/>
              <a:gd name="T16" fmla="*/ 2147483647 w 26"/>
              <a:gd name="T17" fmla="*/ 2147483647 h 40"/>
              <a:gd name="T18" fmla="*/ 2147483647 w 26"/>
              <a:gd name="T19" fmla="*/ 2147483647 h 40"/>
              <a:gd name="T20" fmla="*/ 2147483647 w 26"/>
              <a:gd name="T21" fmla="*/ 2147483647 h 40"/>
              <a:gd name="T22" fmla="*/ 2147483647 w 26"/>
              <a:gd name="T23" fmla="*/ 2147483647 h 40"/>
              <a:gd name="T24" fmla="*/ 2147483647 w 26"/>
              <a:gd name="T25" fmla="*/ 2147483647 h 40"/>
              <a:gd name="T26" fmla="*/ 2147483647 w 26"/>
              <a:gd name="T27" fmla="*/ 2147483647 h 40"/>
              <a:gd name="T28" fmla="*/ 2147483647 w 26"/>
              <a:gd name="T29" fmla="*/ 2147483647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6" h="40">
                <a:moveTo>
                  <a:pt x="13" y="40"/>
                </a:moveTo>
                <a:cubicBezTo>
                  <a:pt x="8" y="40"/>
                  <a:pt x="3" y="37"/>
                  <a:pt x="0" y="34"/>
                </a:cubicBezTo>
                <a:cubicBezTo>
                  <a:pt x="3" y="31"/>
                  <a:pt x="3" y="31"/>
                  <a:pt x="3" y="31"/>
                </a:cubicBezTo>
                <a:cubicBezTo>
                  <a:pt x="6" y="34"/>
                  <a:pt x="10" y="36"/>
                  <a:pt x="14" y="36"/>
                </a:cubicBezTo>
                <a:cubicBezTo>
                  <a:pt x="19" y="36"/>
                  <a:pt x="22" y="33"/>
                  <a:pt x="22" y="29"/>
                </a:cubicBezTo>
                <a:cubicBezTo>
                  <a:pt x="22" y="26"/>
                  <a:pt x="20" y="23"/>
                  <a:pt x="13" y="21"/>
                </a:cubicBezTo>
                <a:cubicBezTo>
                  <a:pt x="4" y="18"/>
                  <a:pt x="1" y="15"/>
                  <a:pt x="1" y="10"/>
                </a:cubicBezTo>
                <a:cubicBezTo>
                  <a:pt x="1" y="3"/>
                  <a:pt x="6" y="0"/>
                  <a:pt x="14" y="0"/>
                </a:cubicBezTo>
                <a:cubicBezTo>
                  <a:pt x="19" y="0"/>
                  <a:pt x="22" y="1"/>
                  <a:pt x="25" y="4"/>
                </a:cubicBezTo>
                <a:cubicBezTo>
                  <a:pt x="23" y="7"/>
                  <a:pt x="23" y="7"/>
                  <a:pt x="23" y="7"/>
                </a:cubicBezTo>
                <a:cubicBezTo>
                  <a:pt x="20" y="5"/>
                  <a:pt x="17" y="4"/>
                  <a:pt x="13" y="4"/>
                </a:cubicBezTo>
                <a:cubicBezTo>
                  <a:pt x="8" y="4"/>
                  <a:pt x="6" y="6"/>
                  <a:pt x="6" y="9"/>
                </a:cubicBezTo>
                <a:cubicBezTo>
                  <a:pt x="6" y="12"/>
                  <a:pt x="7" y="14"/>
                  <a:pt x="15" y="17"/>
                </a:cubicBezTo>
                <a:cubicBezTo>
                  <a:pt x="24" y="20"/>
                  <a:pt x="26" y="23"/>
                  <a:pt x="26" y="29"/>
                </a:cubicBezTo>
                <a:cubicBezTo>
                  <a:pt x="26" y="35"/>
                  <a:pt x="21" y="40"/>
                  <a:pt x="13"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Rectangle 45"/>
          <p:cNvSpPr>
            <a:spLocks noChangeArrowheads="1"/>
          </p:cNvSpPr>
          <p:nvPr userDrawn="1"/>
        </p:nvSpPr>
        <p:spPr bwMode="auto">
          <a:xfrm>
            <a:off x="6710363" y="1484313"/>
            <a:ext cx="12700" cy="12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4" name="Freeform 46"/>
          <p:cNvSpPr/>
          <p:nvPr userDrawn="1"/>
        </p:nvSpPr>
        <p:spPr bwMode="auto">
          <a:xfrm>
            <a:off x="6777038" y="1484313"/>
            <a:ext cx="88900" cy="123825"/>
          </a:xfrm>
          <a:custGeom>
            <a:avLst/>
            <a:gdLst>
              <a:gd name="T0" fmla="*/ 2147483647 w 28"/>
              <a:gd name="T1" fmla="*/ 2147483647 h 39"/>
              <a:gd name="T2" fmla="*/ 2147483647 w 28"/>
              <a:gd name="T3" fmla="*/ 2147483647 h 39"/>
              <a:gd name="T4" fmla="*/ 2147483647 w 28"/>
              <a:gd name="T5" fmla="*/ 2147483647 h 39"/>
              <a:gd name="T6" fmla="*/ 2147483647 w 28"/>
              <a:gd name="T7" fmla="*/ 2147483647 h 39"/>
              <a:gd name="T8" fmla="*/ 2147483647 w 28"/>
              <a:gd name="T9" fmla="*/ 2147483647 h 39"/>
              <a:gd name="T10" fmla="*/ 0 w 28"/>
              <a:gd name="T11" fmla="*/ 2147483647 h 39"/>
              <a:gd name="T12" fmla="*/ 0 w 28"/>
              <a:gd name="T13" fmla="*/ 0 h 39"/>
              <a:gd name="T14" fmla="*/ 2147483647 w 28"/>
              <a:gd name="T15" fmla="*/ 0 h 39"/>
              <a:gd name="T16" fmla="*/ 2147483647 w 28"/>
              <a:gd name="T17" fmla="*/ 2147483647 h 39"/>
              <a:gd name="T18" fmla="*/ 2147483647 w 28"/>
              <a:gd name="T19" fmla="*/ 2147483647 h 39"/>
              <a:gd name="T20" fmla="*/ 2147483647 w 28"/>
              <a:gd name="T21" fmla="*/ 2147483647 h 39"/>
              <a:gd name="T22" fmla="*/ 2147483647 w 28"/>
              <a:gd name="T23" fmla="*/ 0 h 39"/>
              <a:gd name="T24" fmla="*/ 2147483647 w 28"/>
              <a:gd name="T25" fmla="*/ 0 h 39"/>
              <a:gd name="T26" fmla="*/ 2147483647 w 28"/>
              <a:gd name="T27" fmla="*/ 2147483647 h 39"/>
              <a:gd name="T28" fmla="*/ 2147483647 w 28"/>
              <a:gd name="T29" fmla="*/ 2147483647 h 3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8" h="39">
                <a:moveTo>
                  <a:pt x="24" y="39"/>
                </a:moveTo>
                <a:cubicBezTo>
                  <a:pt x="7" y="12"/>
                  <a:pt x="7" y="12"/>
                  <a:pt x="7" y="12"/>
                </a:cubicBezTo>
                <a:cubicBezTo>
                  <a:pt x="6" y="11"/>
                  <a:pt x="4" y="9"/>
                  <a:pt x="4" y="8"/>
                </a:cubicBezTo>
                <a:cubicBezTo>
                  <a:pt x="4" y="10"/>
                  <a:pt x="4" y="10"/>
                  <a:pt x="4" y="10"/>
                </a:cubicBezTo>
                <a:cubicBezTo>
                  <a:pt x="4" y="39"/>
                  <a:pt x="4" y="39"/>
                  <a:pt x="4" y="39"/>
                </a:cubicBezTo>
                <a:cubicBezTo>
                  <a:pt x="0" y="39"/>
                  <a:pt x="0" y="39"/>
                  <a:pt x="0" y="39"/>
                </a:cubicBezTo>
                <a:cubicBezTo>
                  <a:pt x="0" y="0"/>
                  <a:pt x="0" y="0"/>
                  <a:pt x="0" y="0"/>
                </a:cubicBezTo>
                <a:cubicBezTo>
                  <a:pt x="4" y="0"/>
                  <a:pt x="4" y="0"/>
                  <a:pt x="4" y="0"/>
                </a:cubicBezTo>
                <a:cubicBezTo>
                  <a:pt x="21" y="27"/>
                  <a:pt x="21" y="27"/>
                  <a:pt x="21" y="27"/>
                </a:cubicBezTo>
                <a:cubicBezTo>
                  <a:pt x="22" y="29"/>
                  <a:pt x="23" y="31"/>
                  <a:pt x="24" y="32"/>
                </a:cubicBezTo>
                <a:cubicBezTo>
                  <a:pt x="24" y="30"/>
                  <a:pt x="24" y="30"/>
                  <a:pt x="24" y="30"/>
                </a:cubicBezTo>
                <a:cubicBezTo>
                  <a:pt x="24" y="0"/>
                  <a:pt x="24" y="0"/>
                  <a:pt x="24" y="0"/>
                </a:cubicBezTo>
                <a:cubicBezTo>
                  <a:pt x="28" y="0"/>
                  <a:pt x="28" y="0"/>
                  <a:pt x="28" y="0"/>
                </a:cubicBezTo>
                <a:cubicBezTo>
                  <a:pt x="28" y="39"/>
                  <a:pt x="28" y="39"/>
                  <a:pt x="28" y="39"/>
                </a:cubicBezTo>
                <a:lnTo>
                  <a:pt x="24" y="3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47"/>
          <p:cNvSpPr/>
          <p:nvPr userDrawn="1"/>
        </p:nvSpPr>
        <p:spPr bwMode="auto">
          <a:xfrm>
            <a:off x="6916738" y="1484313"/>
            <a:ext cx="76200" cy="123825"/>
          </a:xfrm>
          <a:custGeom>
            <a:avLst/>
            <a:gdLst>
              <a:gd name="T0" fmla="*/ 0 w 48"/>
              <a:gd name="T1" fmla="*/ 2147483647 h 78"/>
              <a:gd name="T2" fmla="*/ 0 w 48"/>
              <a:gd name="T3" fmla="*/ 0 h 78"/>
              <a:gd name="T4" fmla="*/ 2147483647 w 48"/>
              <a:gd name="T5" fmla="*/ 0 h 78"/>
              <a:gd name="T6" fmla="*/ 2147483647 w 48"/>
              <a:gd name="T7" fmla="*/ 2147483647 h 78"/>
              <a:gd name="T8" fmla="*/ 2147483647 w 48"/>
              <a:gd name="T9" fmla="*/ 2147483647 h 78"/>
              <a:gd name="T10" fmla="*/ 2147483647 w 48"/>
              <a:gd name="T11" fmla="*/ 2147483647 h 78"/>
              <a:gd name="T12" fmla="*/ 2147483647 w 48"/>
              <a:gd name="T13" fmla="*/ 2147483647 h 78"/>
              <a:gd name="T14" fmla="*/ 2147483647 w 48"/>
              <a:gd name="T15" fmla="*/ 2147483647 h 78"/>
              <a:gd name="T16" fmla="*/ 2147483647 w 48"/>
              <a:gd name="T17" fmla="*/ 2147483647 h 78"/>
              <a:gd name="T18" fmla="*/ 2147483647 w 48"/>
              <a:gd name="T19" fmla="*/ 2147483647 h 78"/>
              <a:gd name="T20" fmla="*/ 2147483647 w 48"/>
              <a:gd name="T21" fmla="*/ 2147483647 h 78"/>
              <a:gd name="T22" fmla="*/ 2147483647 w 48"/>
              <a:gd name="T23" fmla="*/ 2147483647 h 78"/>
              <a:gd name="T24" fmla="*/ 0 w 48"/>
              <a:gd name="T25" fmla="*/ 2147483647 h 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8" h="78">
                <a:moveTo>
                  <a:pt x="0" y="78"/>
                </a:moveTo>
                <a:lnTo>
                  <a:pt x="0" y="0"/>
                </a:lnTo>
                <a:lnTo>
                  <a:pt x="48" y="0"/>
                </a:lnTo>
                <a:lnTo>
                  <a:pt x="48" y="8"/>
                </a:lnTo>
                <a:lnTo>
                  <a:pt x="8" y="8"/>
                </a:lnTo>
                <a:lnTo>
                  <a:pt x="8" y="32"/>
                </a:lnTo>
                <a:lnTo>
                  <a:pt x="30" y="32"/>
                </a:lnTo>
                <a:lnTo>
                  <a:pt x="30" y="40"/>
                </a:lnTo>
                <a:lnTo>
                  <a:pt x="8" y="40"/>
                </a:lnTo>
                <a:lnTo>
                  <a:pt x="8" y="70"/>
                </a:lnTo>
                <a:lnTo>
                  <a:pt x="48" y="70"/>
                </a:lnTo>
                <a:lnTo>
                  <a:pt x="48" y="78"/>
                </a:lnTo>
                <a:lnTo>
                  <a:pt x="0" y="7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48"/>
          <p:cNvSpPr/>
          <p:nvPr userDrawn="1"/>
        </p:nvSpPr>
        <p:spPr bwMode="auto">
          <a:xfrm>
            <a:off x="7024688" y="1484313"/>
            <a:ext cx="82550" cy="127000"/>
          </a:xfrm>
          <a:custGeom>
            <a:avLst/>
            <a:gdLst>
              <a:gd name="T0" fmla="*/ 2147483647 w 26"/>
              <a:gd name="T1" fmla="*/ 2147483647 h 40"/>
              <a:gd name="T2" fmla="*/ 0 w 26"/>
              <a:gd name="T3" fmla="*/ 2147483647 h 40"/>
              <a:gd name="T4" fmla="*/ 2147483647 w 26"/>
              <a:gd name="T5" fmla="*/ 2147483647 h 40"/>
              <a:gd name="T6" fmla="*/ 2147483647 w 26"/>
              <a:gd name="T7" fmla="*/ 2147483647 h 40"/>
              <a:gd name="T8" fmla="*/ 2147483647 w 26"/>
              <a:gd name="T9" fmla="*/ 2147483647 h 40"/>
              <a:gd name="T10" fmla="*/ 2147483647 w 26"/>
              <a:gd name="T11" fmla="*/ 2147483647 h 40"/>
              <a:gd name="T12" fmla="*/ 2147483647 w 26"/>
              <a:gd name="T13" fmla="*/ 2147483647 h 40"/>
              <a:gd name="T14" fmla="*/ 2147483647 w 26"/>
              <a:gd name="T15" fmla="*/ 0 h 40"/>
              <a:gd name="T16" fmla="*/ 2147483647 w 26"/>
              <a:gd name="T17" fmla="*/ 2147483647 h 40"/>
              <a:gd name="T18" fmla="*/ 2147483647 w 26"/>
              <a:gd name="T19" fmla="*/ 2147483647 h 40"/>
              <a:gd name="T20" fmla="*/ 2147483647 w 26"/>
              <a:gd name="T21" fmla="*/ 2147483647 h 40"/>
              <a:gd name="T22" fmla="*/ 2147483647 w 26"/>
              <a:gd name="T23" fmla="*/ 2147483647 h 40"/>
              <a:gd name="T24" fmla="*/ 2147483647 w 26"/>
              <a:gd name="T25" fmla="*/ 2147483647 h 40"/>
              <a:gd name="T26" fmla="*/ 2147483647 w 26"/>
              <a:gd name="T27" fmla="*/ 2147483647 h 40"/>
              <a:gd name="T28" fmla="*/ 2147483647 w 26"/>
              <a:gd name="T29" fmla="*/ 2147483647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6" h="40">
                <a:moveTo>
                  <a:pt x="13" y="40"/>
                </a:moveTo>
                <a:cubicBezTo>
                  <a:pt x="8" y="40"/>
                  <a:pt x="3" y="37"/>
                  <a:pt x="0" y="34"/>
                </a:cubicBezTo>
                <a:cubicBezTo>
                  <a:pt x="3" y="31"/>
                  <a:pt x="3" y="31"/>
                  <a:pt x="3" y="31"/>
                </a:cubicBezTo>
                <a:cubicBezTo>
                  <a:pt x="6" y="34"/>
                  <a:pt x="9" y="36"/>
                  <a:pt x="13" y="36"/>
                </a:cubicBezTo>
                <a:cubicBezTo>
                  <a:pt x="18" y="36"/>
                  <a:pt x="22" y="33"/>
                  <a:pt x="22" y="29"/>
                </a:cubicBezTo>
                <a:cubicBezTo>
                  <a:pt x="22" y="26"/>
                  <a:pt x="20" y="23"/>
                  <a:pt x="12" y="21"/>
                </a:cubicBezTo>
                <a:cubicBezTo>
                  <a:pt x="4" y="18"/>
                  <a:pt x="1" y="15"/>
                  <a:pt x="1" y="10"/>
                </a:cubicBezTo>
                <a:cubicBezTo>
                  <a:pt x="1" y="3"/>
                  <a:pt x="6" y="0"/>
                  <a:pt x="13" y="0"/>
                </a:cubicBezTo>
                <a:cubicBezTo>
                  <a:pt x="19" y="0"/>
                  <a:pt x="22" y="1"/>
                  <a:pt x="25" y="4"/>
                </a:cubicBezTo>
                <a:cubicBezTo>
                  <a:pt x="22" y="7"/>
                  <a:pt x="22" y="7"/>
                  <a:pt x="22" y="7"/>
                </a:cubicBezTo>
                <a:cubicBezTo>
                  <a:pt x="20" y="5"/>
                  <a:pt x="17" y="4"/>
                  <a:pt x="13" y="4"/>
                </a:cubicBezTo>
                <a:cubicBezTo>
                  <a:pt x="8" y="4"/>
                  <a:pt x="6" y="6"/>
                  <a:pt x="6" y="9"/>
                </a:cubicBezTo>
                <a:cubicBezTo>
                  <a:pt x="6" y="12"/>
                  <a:pt x="7" y="14"/>
                  <a:pt x="15" y="17"/>
                </a:cubicBezTo>
                <a:cubicBezTo>
                  <a:pt x="23" y="20"/>
                  <a:pt x="26" y="23"/>
                  <a:pt x="26" y="29"/>
                </a:cubicBezTo>
                <a:cubicBezTo>
                  <a:pt x="26" y="35"/>
                  <a:pt x="21" y="40"/>
                  <a:pt x="13"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49"/>
          <p:cNvSpPr/>
          <p:nvPr userDrawn="1"/>
        </p:nvSpPr>
        <p:spPr bwMode="auto">
          <a:xfrm>
            <a:off x="7138988" y="1484313"/>
            <a:ext cx="82550" cy="127000"/>
          </a:xfrm>
          <a:custGeom>
            <a:avLst/>
            <a:gdLst>
              <a:gd name="T0" fmla="*/ 2147483647 w 26"/>
              <a:gd name="T1" fmla="*/ 2147483647 h 40"/>
              <a:gd name="T2" fmla="*/ 0 w 26"/>
              <a:gd name="T3" fmla="*/ 2147483647 h 40"/>
              <a:gd name="T4" fmla="*/ 2147483647 w 26"/>
              <a:gd name="T5" fmla="*/ 2147483647 h 40"/>
              <a:gd name="T6" fmla="*/ 2147483647 w 26"/>
              <a:gd name="T7" fmla="*/ 2147483647 h 40"/>
              <a:gd name="T8" fmla="*/ 2147483647 w 26"/>
              <a:gd name="T9" fmla="*/ 2147483647 h 40"/>
              <a:gd name="T10" fmla="*/ 2147483647 w 26"/>
              <a:gd name="T11" fmla="*/ 2147483647 h 40"/>
              <a:gd name="T12" fmla="*/ 2147483647 w 26"/>
              <a:gd name="T13" fmla="*/ 2147483647 h 40"/>
              <a:gd name="T14" fmla="*/ 2147483647 w 26"/>
              <a:gd name="T15" fmla="*/ 0 h 40"/>
              <a:gd name="T16" fmla="*/ 2147483647 w 26"/>
              <a:gd name="T17" fmla="*/ 2147483647 h 40"/>
              <a:gd name="T18" fmla="*/ 2147483647 w 26"/>
              <a:gd name="T19" fmla="*/ 2147483647 h 40"/>
              <a:gd name="T20" fmla="*/ 2147483647 w 26"/>
              <a:gd name="T21" fmla="*/ 2147483647 h 40"/>
              <a:gd name="T22" fmla="*/ 2147483647 w 26"/>
              <a:gd name="T23" fmla="*/ 2147483647 h 40"/>
              <a:gd name="T24" fmla="*/ 2147483647 w 26"/>
              <a:gd name="T25" fmla="*/ 2147483647 h 40"/>
              <a:gd name="T26" fmla="*/ 2147483647 w 26"/>
              <a:gd name="T27" fmla="*/ 2147483647 h 40"/>
              <a:gd name="T28" fmla="*/ 2147483647 w 26"/>
              <a:gd name="T29" fmla="*/ 2147483647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6" h="40">
                <a:moveTo>
                  <a:pt x="13" y="40"/>
                </a:moveTo>
                <a:cubicBezTo>
                  <a:pt x="8" y="40"/>
                  <a:pt x="3" y="37"/>
                  <a:pt x="0" y="34"/>
                </a:cubicBezTo>
                <a:cubicBezTo>
                  <a:pt x="3" y="31"/>
                  <a:pt x="3" y="31"/>
                  <a:pt x="3" y="31"/>
                </a:cubicBezTo>
                <a:cubicBezTo>
                  <a:pt x="6" y="34"/>
                  <a:pt x="10" y="36"/>
                  <a:pt x="14" y="36"/>
                </a:cubicBezTo>
                <a:cubicBezTo>
                  <a:pt x="19" y="36"/>
                  <a:pt x="22" y="33"/>
                  <a:pt x="22" y="29"/>
                </a:cubicBezTo>
                <a:cubicBezTo>
                  <a:pt x="22" y="26"/>
                  <a:pt x="20" y="23"/>
                  <a:pt x="13" y="21"/>
                </a:cubicBezTo>
                <a:cubicBezTo>
                  <a:pt x="4" y="18"/>
                  <a:pt x="2" y="15"/>
                  <a:pt x="2" y="10"/>
                </a:cubicBezTo>
                <a:cubicBezTo>
                  <a:pt x="2" y="3"/>
                  <a:pt x="6" y="0"/>
                  <a:pt x="14" y="0"/>
                </a:cubicBezTo>
                <a:cubicBezTo>
                  <a:pt x="19" y="0"/>
                  <a:pt x="22" y="1"/>
                  <a:pt x="26" y="4"/>
                </a:cubicBezTo>
                <a:cubicBezTo>
                  <a:pt x="23" y="7"/>
                  <a:pt x="23" y="7"/>
                  <a:pt x="23" y="7"/>
                </a:cubicBezTo>
                <a:cubicBezTo>
                  <a:pt x="20" y="5"/>
                  <a:pt x="17" y="4"/>
                  <a:pt x="13" y="4"/>
                </a:cubicBezTo>
                <a:cubicBezTo>
                  <a:pt x="8" y="4"/>
                  <a:pt x="6" y="6"/>
                  <a:pt x="6" y="9"/>
                </a:cubicBezTo>
                <a:cubicBezTo>
                  <a:pt x="6" y="12"/>
                  <a:pt x="7" y="14"/>
                  <a:pt x="15" y="17"/>
                </a:cubicBezTo>
                <a:cubicBezTo>
                  <a:pt x="24" y="20"/>
                  <a:pt x="26" y="23"/>
                  <a:pt x="26" y="29"/>
                </a:cubicBezTo>
                <a:cubicBezTo>
                  <a:pt x="26" y="35"/>
                  <a:pt x="22" y="40"/>
                  <a:pt x="13"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50"/>
          <p:cNvSpPr/>
          <p:nvPr userDrawn="1"/>
        </p:nvSpPr>
        <p:spPr bwMode="auto">
          <a:xfrm>
            <a:off x="7323138" y="1484313"/>
            <a:ext cx="82550" cy="127000"/>
          </a:xfrm>
          <a:custGeom>
            <a:avLst/>
            <a:gdLst>
              <a:gd name="T0" fmla="*/ 2147483647 w 26"/>
              <a:gd name="T1" fmla="*/ 2147483647 h 40"/>
              <a:gd name="T2" fmla="*/ 0 w 26"/>
              <a:gd name="T3" fmla="*/ 2147483647 h 40"/>
              <a:gd name="T4" fmla="*/ 2147483647 w 26"/>
              <a:gd name="T5" fmla="*/ 2147483647 h 40"/>
              <a:gd name="T6" fmla="*/ 2147483647 w 26"/>
              <a:gd name="T7" fmla="*/ 2147483647 h 40"/>
              <a:gd name="T8" fmla="*/ 2147483647 w 26"/>
              <a:gd name="T9" fmla="*/ 2147483647 h 40"/>
              <a:gd name="T10" fmla="*/ 2147483647 w 26"/>
              <a:gd name="T11" fmla="*/ 2147483647 h 40"/>
              <a:gd name="T12" fmla="*/ 2147483647 w 26"/>
              <a:gd name="T13" fmla="*/ 2147483647 h 40"/>
              <a:gd name="T14" fmla="*/ 2147483647 w 26"/>
              <a:gd name="T15" fmla="*/ 0 h 40"/>
              <a:gd name="T16" fmla="*/ 2147483647 w 26"/>
              <a:gd name="T17" fmla="*/ 2147483647 h 40"/>
              <a:gd name="T18" fmla="*/ 2147483647 w 26"/>
              <a:gd name="T19" fmla="*/ 2147483647 h 40"/>
              <a:gd name="T20" fmla="*/ 2147483647 w 26"/>
              <a:gd name="T21" fmla="*/ 2147483647 h 40"/>
              <a:gd name="T22" fmla="*/ 2147483647 w 26"/>
              <a:gd name="T23" fmla="*/ 2147483647 h 40"/>
              <a:gd name="T24" fmla="*/ 2147483647 w 26"/>
              <a:gd name="T25" fmla="*/ 2147483647 h 40"/>
              <a:gd name="T26" fmla="*/ 2147483647 w 26"/>
              <a:gd name="T27" fmla="*/ 2147483647 h 40"/>
              <a:gd name="T28" fmla="*/ 2147483647 w 26"/>
              <a:gd name="T29" fmla="*/ 2147483647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6" h="40">
                <a:moveTo>
                  <a:pt x="13" y="40"/>
                </a:moveTo>
                <a:cubicBezTo>
                  <a:pt x="8" y="40"/>
                  <a:pt x="3" y="37"/>
                  <a:pt x="0" y="34"/>
                </a:cubicBezTo>
                <a:cubicBezTo>
                  <a:pt x="3" y="31"/>
                  <a:pt x="3" y="31"/>
                  <a:pt x="3" y="31"/>
                </a:cubicBezTo>
                <a:cubicBezTo>
                  <a:pt x="6" y="34"/>
                  <a:pt x="10" y="36"/>
                  <a:pt x="14" y="36"/>
                </a:cubicBezTo>
                <a:cubicBezTo>
                  <a:pt x="19" y="36"/>
                  <a:pt x="22" y="33"/>
                  <a:pt x="22" y="29"/>
                </a:cubicBezTo>
                <a:cubicBezTo>
                  <a:pt x="22" y="26"/>
                  <a:pt x="20" y="23"/>
                  <a:pt x="13" y="21"/>
                </a:cubicBezTo>
                <a:cubicBezTo>
                  <a:pt x="4" y="18"/>
                  <a:pt x="1" y="15"/>
                  <a:pt x="1" y="10"/>
                </a:cubicBezTo>
                <a:cubicBezTo>
                  <a:pt x="1" y="3"/>
                  <a:pt x="6" y="0"/>
                  <a:pt x="14" y="0"/>
                </a:cubicBezTo>
                <a:cubicBezTo>
                  <a:pt x="19" y="0"/>
                  <a:pt x="22" y="1"/>
                  <a:pt x="25" y="4"/>
                </a:cubicBezTo>
                <a:cubicBezTo>
                  <a:pt x="23" y="7"/>
                  <a:pt x="23" y="7"/>
                  <a:pt x="23" y="7"/>
                </a:cubicBezTo>
                <a:cubicBezTo>
                  <a:pt x="20" y="5"/>
                  <a:pt x="17" y="4"/>
                  <a:pt x="13" y="4"/>
                </a:cubicBezTo>
                <a:cubicBezTo>
                  <a:pt x="8" y="4"/>
                  <a:pt x="6" y="6"/>
                  <a:pt x="6" y="9"/>
                </a:cubicBezTo>
                <a:cubicBezTo>
                  <a:pt x="6" y="12"/>
                  <a:pt x="7" y="14"/>
                  <a:pt x="15" y="17"/>
                </a:cubicBezTo>
                <a:cubicBezTo>
                  <a:pt x="24" y="20"/>
                  <a:pt x="26" y="23"/>
                  <a:pt x="26" y="29"/>
                </a:cubicBezTo>
                <a:cubicBezTo>
                  <a:pt x="26" y="35"/>
                  <a:pt x="22" y="40"/>
                  <a:pt x="13"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51"/>
          <p:cNvSpPr/>
          <p:nvPr userDrawn="1"/>
        </p:nvSpPr>
        <p:spPr bwMode="auto">
          <a:xfrm>
            <a:off x="7443788" y="1484313"/>
            <a:ext cx="88900" cy="127000"/>
          </a:xfrm>
          <a:custGeom>
            <a:avLst/>
            <a:gdLst>
              <a:gd name="T0" fmla="*/ 2147483647 w 28"/>
              <a:gd name="T1" fmla="*/ 2147483647 h 40"/>
              <a:gd name="T2" fmla="*/ 0 w 28"/>
              <a:gd name="T3" fmla="*/ 2147483647 h 40"/>
              <a:gd name="T4" fmla="*/ 2147483647 w 28"/>
              <a:gd name="T5" fmla="*/ 0 h 40"/>
              <a:gd name="T6" fmla="*/ 2147483647 w 28"/>
              <a:gd name="T7" fmla="*/ 2147483647 h 40"/>
              <a:gd name="T8" fmla="*/ 2147483647 w 28"/>
              <a:gd name="T9" fmla="*/ 2147483647 h 40"/>
              <a:gd name="T10" fmla="*/ 2147483647 w 28"/>
              <a:gd name="T11" fmla="*/ 2147483647 h 40"/>
              <a:gd name="T12" fmla="*/ 2147483647 w 28"/>
              <a:gd name="T13" fmla="*/ 2147483647 h 40"/>
              <a:gd name="T14" fmla="*/ 2147483647 w 28"/>
              <a:gd name="T15" fmla="*/ 2147483647 h 40"/>
              <a:gd name="T16" fmla="*/ 2147483647 w 28"/>
              <a:gd name="T17" fmla="*/ 2147483647 h 40"/>
              <a:gd name="T18" fmla="*/ 2147483647 w 28"/>
              <a:gd name="T19" fmla="*/ 2147483647 h 40"/>
              <a:gd name="T20" fmla="*/ 2147483647 w 28"/>
              <a:gd name="T21" fmla="*/ 2147483647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8" h="40">
                <a:moveTo>
                  <a:pt x="16" y="40"/>
                </a:moveTo>
                <a:cubicBezTo>
                  <a:pt x="6" y="40"/>
                  <a:pt x="0" y="31"/>
                  <a:pt x="0" y="20"/>
                </a:cubicBezTo>
                <a:cubicBezTo>
                  <a:pt x="0" y="8"/>
                  <a:pt x="6" y="0"/>
                  <a:pt x="16" y="0"/>
                </a:cubicBezTo>
                <a:cubicBezTo>
                  <a:pt x="21" y="0"/>
                  <a:pt x="25" y="2"/>
                  <a:pt x="28" y="6"/>
                </a:cubicBezTo>
                <a:cubicBezTo>
                  <a:pt x="25" y="8"/>
                  <a:pt x="25" y="8"/>
                  <a:pt x="25" y="8"/>
                </a:cubicBezTo>
                <a:cubicBezTo>
                  <a:pt x="22" y="5"/>
                  <a:pt x="20" y="4"/>
                  <a:pt x="16" y="4"/>
                </a:cubicBezTo>
                <a:cubicBezTo>
                  <a:pt x="9" y="4"/>
                  <a:pt x="4" y="10"/>
                  <a:pt x="4" y="20"/>
                </a:cubicBezTo>
                <a:cubicBezTo>
                  <a:pt x="4" y="29"/>
                  <a:pt x="9" y="36"/>
                  <a:pt x="16" y="36"/>
                </a:cubicBezTo>
                <a:cubicBezTo>
                  <a:pt x="20" y="36"/>
                  <a:pt x="23" y="34"/>
                  <a:pt x="25" y="31"/>
                </a:cubicBezTo>
                <a:cubicBezTo>
                  <a:pt x="28" y="33"/>
                  <a:pt x="28" y="33"/>
                  <a:pt x="28" y="33"/>
                </a:cubicBezTo>
                <a:cubicBezTo>
                  <a:pt x="25" y="37"/>
                  <a:pt x="21" y="40"/>
                  <a:pt x="16"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52"/>
          <p:cNvSpPr/>
          <p:nvPr userDrawn="1"/>
        </p:nvSpPr>
        <p:spPr bwMode="auto">
          <a:xfrm>
            <a:off x="7573963" y="1484313"/>
            <a:ext cx="88900" cy="123825"/>
          </a:xfrm>
          <a:custGeom>
            <a:avLst/>
            <a:gdLst>
              <a:gd name="T0" fmla="*/ 2147483647 w 56"/>
              <a:gd name="T1" fmla="*/ 2147483647 h 78"/>
              <a:gd name="T2" fmla="*/ 2147483647 w 56"/>
              <a:gd name="T3" fmla="*/ 2147483647 h 78"/>
              <a:gd name="T4" fmla="*/ 2147483647 w 56"/>
              <a:gd name="T5" fmla="*/ 2147483647 h 78"/>
              <a:gd name="T6" fmla="*/ 2147483647 w 56"/>
              <a:gd name="T7" fmla="*/ 2147483647 h 78"/>
              <a:gd name="T8" fmla="*/ 0 w 56"/>
              <a:gd name="T9" fmla="*/ 2147483647 h 78"/>
              <a:gd name="T10" fmla="*/ 0 w 56"/>
              <a:gd name="T11" fmla="*/ 0 h 78"/>
              <a:gd name="T12" fmla="*/ 2147483647 w 56"/>
              <a:gd name="T13" fmla="*/ 0 h 78"/>
              <a:gd name="T14" fmla="*/ 2147483647 w 56"/>
              <a:gd name="T15" fmla="*/ 2147483647 h 78"/>
              <a:gd name="T16" fmla="*/ 2147483647 w 56"/>
              <a:gd name="T17" fmla="*/ 2147483647 h 78"/>
              <a:gd name="T18" fmla="*/ 2147483647 w 56"/>
              <a:gd name="T19" fmla="*/ 0 h 78"/>
              <a:gd name="T20" fmla="*/ 2147483647 w 56"/>
              <a:gd name="T21" fmla="*/ 0 h 78"/>
              <a:gd name="T22" fmla="*/ 2147483647 w 56"/>
              <a:gd name="T23" fmla="*/ 2147483647 h 78"/>
              <a:gd name="T24" fmla="*/ 2147483647 w 56"/>
              <a:gd name="T25" fmla="*/ 2147483647 h 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6" h="78">
                <a:moveTo>
                  <a:pt x="46" y="78"/>
                </a:moveTo>
                <a:lnTo>
                  <a:pt x="46" y="42"/>
                </a:lnTo>
                <a:lnTo>
                  <a:pt x="8" y="42"/>
                </a:lnTo>
                <a:lnTo>
                  <a:pt x="8" y="78"/>
                </a:lnTo>
                <a:lnTo>
                  <a:pt x="0" y="78"/>
                </a:lnTo>
                <a:lnTo>
                  <a:pt x="0" y="0"/>
                </a:lnTo>
                <a:lnTo>
                  <a:pt x="8" y="0"/>
                </a:lnTo>
                <a:lnTo>
                  <a:pt x="8" y="34"/>
                </a:lnTo>
                <a:lnTo>
                  <a:pt x="46" y="34"/>
                </a:lnTo>
                <a:lnTo>
                  <a:pt x="46" y="0"/>
                </a:lnTo>
                <a:lnTo>
                  <a:pt x="56" y="0"/>
                </a:lnTo>
                <a:lnTo>
                  <a:pt x="56" y="78"/>
                </a:lnTo>
                <a:lnTo>
                  <a:pt x="46" y="7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53"/>
          <p:cNvSpPr>
            <a:spLocks noEditPoints="1"/>
          </p:cNvSpPr>
          <p:nvPr userDrawn="1"/>
        </p:nvSpPr>
        <p:spPr bwMode="auto">
          <a:xfrm>
            <a:off x="7704138" y="1484313"/>
            <a:ext cx="101600" cy="127000"/>
          </a:xfrm>
          <a:custGeom>
            <a:avLst/>
            <a:gdLst>
              <a:gd name="T0" fmla="*/ 2147483647 w 32"/>
              <a:gd name="T1" fmla="*/ 2147483647 h 40"/>
              <a:gd name="T2" fmla="*/ 2147483647 w 32"/>
              <a:gd name="T3" fmla="*/ 2147483647 h 40"/>
              <a:gd name="T4" fmla="*/ 2147483647 w 32"/>
              <a:gd name="T5" fmla="*/ 2147483647 h 40"/>
              <a:gd name="T6" fmla="*/ 2147483647 w 32"/>
              <a:gd name="T7" fmla="*/ 2147483647 h 40"/>
              <a:gd name="T8" fmla="*/ 2147483647 w 32"/>
              <a:gd name="T9" fmla="*/ 2147483647 h 40"/>
              <a:gd name="T10" fmla="*/ 2147483647 w 32"/>
              <a:gd name="T11" fmla="*/ 2147483647 h 40"/>
              <a:gd name="T12" fmla="*/ 0 w 32"/>
              <a:gd name="T13" fmla="*/ 2147483647 h 40"/>
              <a:gd name="T14" fmla="*/ 2147483647 w 32"/>
              <a:gd name="T15" fmla="*/ 0 h 40"/>
              <a:gd name="T16" fmla="*/ 2147483647 w 32"/>
              <a:gd name="T17" fmla="*/ 2147483647 h 40"/>
              <a:gd name="T18" fmla="*/ 2147483647 w 32"/>
              <a:gd name="T19" fmla="*/ 2147483647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2" h="40">
                <a:moveTo>
                  <a:pt x="16" y="4"/>
                </a:moveTo>
                <a:cubicBezTo>
                  <a:pt x="9" y="4"/>
                  <a:pt x="4" y="10"/>
                  <a:pt x="4" y="20"/>
                </a:cubicBezTo>
                <a:cubicBezTo>
                  <a:pt x="4" y="29"/>
                  <a:pt x="9" y="36"/>
                  <a:pt x="16" y="36"/>
                </a:cubicBezTo>
                <a:cubicBezTo>
                  <a:pt x="23" y="36"/>
                  <a:pt x="28" y="30"/>
                  <a:pt x="28" y="20"/>
                </a:cubicBezTo>
                <a:cubicBezTo>
                  <a:pt x="28" y="10"/>
                  <a:pt x="22" y="4"/>
                  <a:pt x="16" y="4"/>
                </a:cubicBezTo>
                <a:moveTo>
                  <a:pt x="16" y="40"/>
                </a:moveTo>
                <a:cubicBezTo>
                  <a:pt x="6" y="40"/>
                  <a:pt x="0" y="31"/>
                  <a:pt x="0" y="20"/>
                </a:cubicBezTo>
                <a:cubicBezTo>
                  <a:pt x="0" y="8"/>
                  <a:pt x="6" y="0"/>
                  <a:pt x="16" y="0"/>
                </a:cubicBezTo>
                <a:cubicBezTo>
                  <a:pt x="26" y="0"/>
                  <a:pt x="32" y="8"/>
                  <a:pt x="32" y="20"/>
                </a:cubicBezTo>
                <a:cubicBezTo>
                  <a:pt x="32" y="31"/>
                  <a:pt x="25" y="40"/>
                  <a:pt x="16"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54"/>
          <p:cNvSpPr>
            <a:spLocks noEditPoints="1"/>
          </p:cNvSpPr>
          <p:nvPr userDrawn="1"/>
        </p:nvSpPr>
        <p:spPr bwMode="auto">
          <a:xfrm>
            <a:off x="7837488" y="1484313"/>
            <a:ext cx="104775" cy="127000"/>
          </a:xfrm>
          <a:custGeom>
            <a:avLst/>
            <a:gdLst>
              <a:gd name="T0" fmla="*/ 2147483647 w 33"/>
              <a:gd name="T1" fmla="*/ 2147483647 h 40"/>
              <a:gd name="T2" fmla="*/ 2147483647 w 33"/>
              <a:gd name="T3" fmla="*/ 2147483647 h 40"/>
              <a:gd name="T4" fmla="*/ 2147483647 w 33"/>
              <a:gd name="T5" fmla="*/ 2147483647 h 40"/>
              <a:gd name="T6" fmla="*/ 2147483647 w 33"/>
              <a:gd name="T7" fmla="*/ 2147483647 h 40"/>
              <a:gd name="T8" fmla="*/ 2147483647 w 33"/>
              <a:gd name="T9" fmla="*/ 2147483647 h 40"/>
              <a:gd name="T10" fmla="*/ 2147483647 w 33"/>
              <a:gd name="T11" fmla="*/ 2147483647 h 40"/>
              <a:gd name="T12" fmla="*/ 0 w 33"/>
              <a:gd name="T13" fmla="*/ 2147483647 h 40"/>
              <a:gd name="T14" fmla="*/ 2147483647 w 33"/>
              <a:gd name="T15" fmla="*/ 0 h 40"/>
              <a:gd name="T16" fmla="*/ 2147483647 w 33"/>
              <a:gd name="T17" fmla="*/ 2147483647 h 40"/>
              <a:gd name="T18" fmla="*/ 2147483647 w 33"/>
              <a:gd name="T19" fmla="*/ 2147483647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3" h="40">
                <a:moveTo>
                  <a:pt x="17" y="4"/>
                </a:moveTo>
                <a:cubicBezTo>
                  <a:pt x="10" y="4"/>
                  <a:pt x="5" y="10"/>
                  <a:pt x="5" y="20"/>
                </a:cubicBezTo>
                <a:cubicBezTo>
                  <a:pt x="5" y="29"/>
                  <a:pt x="10" y="36"/>
                  <a:pt x="17" y="36"/>
                </a:cubicBezTo>
                <a:cubicBezTo>
                  <a:pt x="23" y="36"/>
                  <a:pt x="29" y="30"/>
                  <a:pt x="29" y="20"/>
                </a:cubicBezTo>
                <a:cubicBezTo>
                  <a:pt x="29" y="10"/>
                  <a:pt x="23" y="4"/>
                  <a:pt x="17" y="4"/>
                </a:cubicBezTo>
                <a:moveTo>
                  <a:pt x="17" y="40"/>
                </a:moveTo>
                <a:cubicBezTo>
                  <a:pt x="7" y="40"/>
                  <a:pt x="0" y="31"/>
                  <a:pt x="0" y="20"/>
                </a:cubicBezTo>
                <a:cubicBezTo>
                  <a:pt x="0" y="8"/>
                  <a:pt x="7" y="0"/>
                  <a:pt x="17" y="0"/>
                </a:cubicBezTo>
                <a:cubicBezTo>
                  <a:pt x="26" y="0"/>
                  <a:pt x="33" y="8"/>
                  <a:pt x="33" y="20"/>
                </a:cubicBezTo>
                <a:cubicBezTo>
                  <a:pt x="33" y="31"/>
                  <a:pt x="26" y="40"/>
                  <a:pt x="17"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55"/>
          <p:cNvSpPr/>
          <p:nvPr userDrawn="1"/>
        </p:nvSpPr>
        <p:spPr bwMode="auto">
          <a:xfrm>
            <a:off x="7983538" y="1484313"/>
            <a:ext cx="76200" cy="123825"/>
          </a:xfrm>
          <a:custGeom>
            <a:avLst/>
            <a:gdLst>
              <a:gd name="T0" fmla="*/ 0 w 48"/>
              <a:gd name="T1" fmla="*/ 2147483647 h 78"/>
              <a:gd name="T2" fmla="*/ 0 w 48"/>
              <a:gd name="T3" fmla="*/ 0 h 78"/>
              <a:gd name="T4" fmla="*/ 2147483647 w 48"/>
              <a:gd name="T5" fmla="*/ 0 h 78"/>
              <a:gd name="T6" fmla="*/ 2147483647 w 48"/>
              <a:gd name="T7" fmla="*/ 2147483647 h 78"/>
              <a:gd name="T8" fmla="*/ 2147483647 w 48"/>
              <a:gd name="T9" fmla="*/ 2147483647 h 78"/>
              <a:gd name="T10" fmla="*/ 2147483647 w 48"/>
              <a:gd name="T11" fmla="*/ 2147483647 h 78"/>
              <a:gd name="T12" fmla="*/ 0 w 48"/>
              <a:gd name="T13" fmla="*/ 2147483647 h 7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8" h="78">
                <a:moveTo>
                  <a:pt x="0" y="78"/>
                </a:moveTo>
                <a:lnTo>
                  <a:pt x="0" y="0"/>
                </a:lnTo>
                <a:lnTo>
                  <a:pt x="8" y="0"/>
                </a:lnTo>
                <a:lnTo>
                  <a:pt x="8" y="70"/>
                </a:lnTo>
                <a:lnTo>
                  <a:pt x="48" y="70"/>
                </a:lnTo>
                <a:lnTo>
                  <a:pt x="48" y="78"/>
                </a:lnTo>
                <a:lnTo>
                  <a:pt x="0" y="7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56"/>
          <p:cNvSpPr/>
          <p:nvPr userDrawn="1"/>
        </p:nvSpPr>
        <p:spPr bwMode="auto">
          <a:xfrm>
            <a:off x="7208838" y="906463"/>
            <a:ext cx="171450" cy="393700"/>
          </a:xfrm>
          <a:custGeom>
            <a:avLst/>
            <a:gdLst>
              <a:gd name="T0" fmla="*/ 2147483647 w 54"/>
              <a:gd name="T1" fmla="*/ 2147483647 h 124"/>
              <a:gd name="T2" fmla="*/ 0 w 54"/>
              <a:gd name="T3" fmla="*/ 2147483647 h 124"/>
              <a:gd name="T4" fmla="*/ 2147483647 w 54"/>
              <a:gd name="T5" fmla="*/ 2147483647 h 124"/>
              <a:gd name="T6" fmla="*/ 0 w 54"/>
              <a:gd name="T7" fmla="*/ 0 h 124"/>
              <a:gd name="T8" fmla="*/ 2147483647 w 54"/>
              <a:gd name="T9" fmla="*/ 2147483647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124">
                <a:moveTo>
                  <a:pt x="54" y="62"/>
                </a:moveTo>
                <a:cubicBezTo>
                  <a:pt x="54" y="96"/>
                  <a:pt x="33" y="121"/>
                  <a:pt x="0" y="124"/>
                </a:cubicBezTo>
                <a:cubicBezTo>
                  <a:pt x="21" y="107"/>
                  <a:pt x="23" y="72"/>
                  <a:pt x="23" y="62"/>
                </a:cubicBezTo>
                <a:cubicBezTo>
                  <a:pt x="23" y="51"/>
                  <a:pt x="21" y="17"/>
                  <a:pt x="0" y="0"/>
                </a:cubicBezTo>
                <a:cubicBezTo>
                  <a:pt x="33" y="3"/>
                  <a:pt x="54" y="28"/>
                  <a:pt x="54" y="62"/>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57"/>
          <p:cNvSpPr/>
          <p:nvPr userDrawn="1"/>
        </p:nvSpPr>
        <p:spPr bwMode="auto">
          <a:xfrm>
            <a:off x="6503988" y="915988"/>
            <a:ext cx="314325" cy="374650"/>
          </a:xfrm>
          <a:custGeom>
            <a:avLst/>
            <a:gdLst>
              <a:gd name="T0" fmla="*/ 2147483647 w 99"/>
              <a:gd name="T1" fmla="*/ 2147483647 h 118"/>
              <a:gd name="T2" fmla="*/ 2147483647 w 99"/>
              <a:gd name="T3" fmla="*/ 2147483647 h 118"/>
              <a:gd name="T4" fmla="*/ 2147483647 w 99"/>
              <a:gd name="T5" fmla="*/ 2147483647 h 118"/>
              <a:gd name="T6" fmla="*/ 2147483647 w 99"/>
              <a:gd name="T7" fmla="*/ 2147483647 h 118"/>
              <a:gd name="T8" fmla="*/ 2147483647 w 99"/>
              <a:gd name="T9" fmla="*/ 2147483647 h 118"/>
              <a:gd name="T10" fmla="*/ 2147483647 w 99"/>
              <a:gd name="T11" fmla="*/ 2147483647 h 118"/>
              <a:gd name="T12" fmla="*/ 2147483647 w 99"/>
              <a:gd name="T13" fmla="*/ 2147483647 h 118"/>
              <a:gd name="T14" fmla="*/ 2147483647 w 99"/>
              <a:gd name="T15" fmla="*/ 2147483647 h 118"/>
              <a:gd name="T16" fmla="*/ 2147483647 w 99"/>
              <a:gd name="T17" fmla="*/ 2147483647 h 118"/>
              <a:gd name="T18" fmla="*/ 2147483647 w 99"/>
              <a:gd name="T19" fmla="*/ 2147483647 h 118"/>
              <a:gd name="T20" fmla="*/ 2147483647 w 99"/>
              <a:gd name="T21" fmla="*/ 2147483647 h 118"/>
              <a:gd name="T22" fmla="*/ 2147483647 w 99"/>
              <a:gd name="T23" fmla="*/ 2147483647 h 118"/>
              <a:gd name="T24" fmla="*/ 2147483647 w 99"/>
              <a:gd name="T25" fmla="*/ 2147483647 h 118"/>
              <a:gd name="T26" fmla="*/ 2147483647 w 99"/>
              <a:gd name="T27" fmla="*/ 0 h 118"/>
              <a:gd name="T28" fmla="*/ 0 w 99"/>
              <a:gd name="T29" fmla="*/ 0 h 118"/>
              <a:gd name="T30" fmla="*/ 0 w 99"/>
              <a:gd name="T31" fmla="*/ 2147483647 h 118"/>
              <a:gd name="T32" fmla="*/ 2147483647 w 99"/>
              <a:gd name="T33" fmla="*/ 2147483647 h 118"/>
              <a:gd name="T34" fmla="*/ 2147483647 w 99"/>
              <a:gd name="T35" fmla="*/ 2147483647 h 118"/>
              <a:gd name="T36" fmla="*/ 2147483647 w 99"/>
              <a:gd name="T37" fmla="*/ 2147483647 h 118"/>
              <a:gd name="T38" fmla="*/ 2147483647 w 99"/>
              <a:gd name="T39" fmla="*/ 2147483647 h 118"/>
              <a:gd name="T40" fmla="*/ 0 w 99"/>
              <a:gd name="T41" fmla="*/ 2147483647 h 118"/>
              <a:gd name="T42" fmla="*/ 0 w 99"/>
              <a:gd name="T43" fmla="*/ 2147483647 h 118"/>
              <a:gd name="T44" fmla="*/ 2147483647 w 99"/>
              <a:gd name="T45" fmla="*/ 2147483647 h 118"/>
              <a:gd name="T46" fmla="*/ 2147483647 w 99"/>
              <a:gd name="T47" fmla="*/ 2147483647 h 118"/>
              <a:gd name="T48" fmla="*/ 2147483647 w 99"/>
              <a:gd name="T49" fmla="*/ 2147483647 h 118"/>
              <a:gd name="T50" fmla="*/ 2147483647 w 99"/>
              <a:gd name="T51" fmla="*/ 2147483647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99" h="118">
                <a:moveTo>
                  <a:pt x="94" y="87"/>
                </a:moveTo>
                <a:cubicBezTo>
                  <a:pt x="90" y="101"/>
                  <a:pt x="77" y="113"/>
                  <a:pt x="58" y="113"/>
                </a:cubicBezTo>
                <a:cubicBezTo>
                  <a:pt x="38" y="113"/>
                  <a:pt x="38" y="113"/>
                  <a:pt x="38" y="113"/>
                </a:cubicBezTo>
                <a:cubicBezTo>
                  <a:pt x="38" y="113"/>
                  <a:pt x="38" y="106"/>
                  <a:pt x="38" y="102"/>
                </a:cubicBezTo>
                <a:cubicBezTo>
                  <a:pt x="38" y="98"/>
                  <a:pt x="38" y="64"/>
                  <a:pt x="38" y="59"/>
                </a:cubicBezTo>
                <a:cubicBezTo>
                  <a:pt x="78" y="59"/>
                  <a:pt x="78" y="59"/>
                  <a:pt x="78" y="59"/>
                </a:cubicBezTo>
                <a:cubicBezTo>
                  <a:pt x="78" y="53"/>
                  <a:pt x="78" y="53"/>
                  <a:pt x="78" y="53"/>
                </a:cubicBezTo>
                <a:cubicBezTo>
                  <a:pt x="38" y="53"/>
                  <a:pt x="38" y="53"/>
                  <a:pt x="38" y="53"/>
                </a:cubicBezTo>
                <a:cubicBezTo>
                  <a:pt x="38" y="19"/>
                  <a:pt x="38" y="19"/>
                  <a:pt x="38" y="19"/>
                </a:cubicBezTo>
                <a:cubicBezTo>
                  <a:pt x="38" y="14"/>
                  <a:pt x="38" y="5"/>
                  <a:pt x="38" y="5"/>
                </a:cubicBezTo>
                <a:cubicBezTo>
                  <a:pt x="57" y="5"/>
                  <a:pt x="57" y="5"/>
                  <a:pt x="57" y="5"/>
                </a:cubicBezTo>
                <a:cubicBezTo>
                  <a:pt x="79" y="5"/>
                  <a:pt x="88" y="19"/>
                  <a:pt x="91" y="30"/>
                </a:cubicBezTo>
                <a:cubicBezTo>
                  <a:pt x="96" y="30"/>
                  <a:pt x="96" y="30"/>
                  <a:pt x="96" y="30"/>
                </a:cubicBezTo>
                <a:cubicBezTo>
                  <a:pt x="95" y="0"/>
                  <a:pt x="95" y="0"/>
                  <a:pt x="95" y="0"/>
                </a:cubicBezTo>
                <a:cubicBezTo>
                  <a:pt x="0" y="0"/>
                  <a:pt x="0" y="0"/>
                  <a:pt x="0" y="0"/>
                </a:cubicBezTo>
                <a:cubicBezTo>
                  <a:pt x="0" y="3"/>
                  <a:pt x="0" y="3"/>
                  <a:pt x="0" y="3"/>
                </a:cubicBezTo>
                <a:cubicBezTo>
                  <a:pt x="11" y="7"/>
                  <a:pt x="11" y="7"/>
                  <a:pt x="11" y="7"/>
                </a:cubicBezTo>
                <a:cubicBezTo>
                  <a:pt x="11" y="7"/>
                  <a:pt x="11" y="15"/>
                  <a:pt x="11" y="19"/>
                </a:cubicBezTo>
                <a:cubicBezTo>
                  <a:pt x="11" y="99"/>
                  <a:pt x="11" y="99"/>
                  <a:pt x="11" y="99"/>
                </a:cubicBezTo>
                <a:cubicBezTo>
                  <a:pt x="11" y="103"/>
                  <a:pt x="11" y="111"/>
                  <a:pt x="11" y="111"/>
                </a:cubicBezTo>
                <a:cubicBezTo>
                  <a:pt x="0" y="115"/>
                  <a:pt x="0" y="115"/>
                  <a:pt x="0" y="115"/>
                </a:cubicBezTo>
                <a:cubicBezTo>
                  <a:pt x="0" y="118"/>
                  <a:pt x="0" y="118"/>
                  <a:pt x="0" y="118"/>
                </a:cubicBezTo>
                <a:cubicBezTo>
                  <a:pt x="56" y="118"/>
                  <a:pt x="56" y="118"/>
                  <a:pt x="56" y="118"/>
                </a:cubicBezTo>
                <a:cubicBezTo>
                  <a:pt x="98" y="118"/>
                  <a:pt x="98" y="118"/>
                  <a:pt x="98" y="118"/>
                </a:cubicBezTo>
                <a:cubicBezTo>
                  <a:pt x="99" y="87"/>
                  <a:pt x="99" y="87"/>
                  <a:pt x="99" y="87"/>
                </a:cubicBezTo>
                <a:lnTo>
                  <a:pt x="94" y="87"/>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58"/>
          <p:cNvSpPr/>
          <p:nvPr userDrawn="1"/>
        </p:nvSpPr>
        <p:spPr bwMode="auto">
          <a:xfrm>
            <a:off x="6007100" y="915988"/>
            <a:ext cx="384175" cy="374650"/>
          </a:xfrm>
          <a:custGeom>
            <a:avLst/>
            <a:gdLst>
              <a:gd name="T0" fmla="*/ 2147483647 w 121"/>
              <a:gd name="T1" fmla="*/ 0 h 118"/>
              <a:gd name="T2" fmla="*/ 2147483647 w 121"/>
              <a:gd name="T3" fmla="*/ 0 h 118"/>
              <a:gd name="T4" fmla="*/ 2147483647 w 121"/>
              <a:gd name="T5" fmla="*/ 2147483647 h 118"/>
              <a:gd name="T6" fmla="*/ 2147483647 w 121"/>
              <a:gd name="T7" fmla="*/ 2147483647 h 118"/>
              <a:gd name="T8" fmla="*/ 2147483647 w 121"/>
              <a:gd name="T9" fmla="*/ 2147483647 h 118"/>
              <a:gd name="T10" fmla="*/ 2147483647 w 121"/>
              <a:gd name="T11" fmla="*/ 2147483647 h 118"/>
              <a:gd name="T12" fmla="*/ 2147483647 w 121"/>
              <a:gd name="T13" fmla="*/ 2147483647 h 118"/>
              <a:gd name="T14" fmla="*/ 2147483647 w 121"/>
              <a:gd name="T15" fmla="*/ 0 h 118"/>
              <a:gd name="T16" fmla="*/ 0 w 121"/>
              <a:gd name="T17" fmla="*/ 0 h 118"/>
              <a:gd name="T18" fmla="*/ 0 w 121"/>
              <a:gd name="T19" fmla="*/ 2147483647 h 118"/>
              <a:gd name="T20" fmla="*/ 2147483647 w 121"/>
              <a:gd name="T21" fmla="*/ 2147483647 h 118"/>
              <a:gd name="T22" fmla="*/ 2147483647 w 121"/>
              <a:gd name="T23" fmla="*/ 2147483647 h 118"/>
              <a:gd name="T24" fmla="*/ 2147483647 w 121"/>
              <a:gd name="T25" fmla="*/ 2147483647 h 118"/>
              <a:gd name="T26" fmla="*/ 2147483647 w 121"/>
              <a:gd name="T27" fmla="*/ 2147483647 h 118"/>
              <a:gd name="T28" fmla="*/ 2147483647 w 121"/>
              <a:gd name="T29" fmla="*/ 2147483647 h 118"/>
              <a:gd name="T30" fmla="*/ 2147483647 w 121"/>
              <a:gd name="T31" fmla="*/ 2147483647 h 118"/>
              <a:gd name="T32" fmla="*/ 0 w 121"/>
              <a:gd name="T33" fmla="*/ 2147483647 h 118"/>
              <a:gd name="T34" fmla="*/ 0 w 121"/>
              <a:gd name="T35" fmla="*/ 2147483647 h 118"/>
              <a:gd name="T36" fmla="*/ 2147483647 w 121"/>
              <a:gd name="T37" fmla="*/ 2147483647 h 118"/>
              <a:gd name="T38" fmla="*/ 2147483647 w 121"/>
              <a:gd name="T39" fmla="*/ 2147483647 h 118"/>
              <a:gd name="T40" fmla="*/ 2147483647 w 121"/>
              <a:gd name="T41" fmla="*/ 2147483647 h 118"/>
              <a:gd name="T42" fmla="*/ 2147483647 w 121"/>
              <a:gd name="T43" fmla="*/ 2147483647 h 118"/>
              <a:gd name="T44" fmla="*/ 2147483647 w 121"/>
              <a:gd name="T45" fmla="*/ 2147483647 h 118"/>
              <a:gd name="T46" fmla="*/ 2147483647 w 121"/>
              <a:gd name="T47" fmla="*/ 2147483647 h 118"/>
              <a:gd name="T48" fmla="*/ 2147483647 w 121"/>
              <a:gd name="T49" fmla="*/ 2147483647 h 118"/>
              <a:gd name="T50" fmla="*/ 2147483647 w 121"/>
              <a:gd name="T51" fmla="*/ 2147483647 h 118"/>
              <a:gd name="T52" fmla="*/ 2147483647 w 121"/>
              <a:gd name="T53" fmla="*/ 2147483647 h 118"/>
              <a:gd name="T54" fmla="*/ 2147483647 w 121"/>
              <a:gd name="T55" fmla="*/ 2147483647 h 118"/>
              <a:gd name="T56" fmla="*/ 2147483647 w 121"/>
              <a:gd name="T57" fmla="*/ 2147483647 h 118"/>
              <a:gd name="T58" fmla="*/ 2147483647 w 121"/>
              <a:gd name="T59" fmla="*/ 2147483647 h 118"/>
              <a:gd name="T60" fmla="*/ 2147483647 w 121"/>
              <a:gd name="T61" fmla="*/ 2147483647 h 118"/>
              <a:gd name="T62" fmla="*/ 2147483647 w 121"/>
              <a:gd name="T63" fmla="*/ 2147483647 h 118"/>
              <a:gd name="T64" fmla="*/ 2147483647 w 121"/>
              <a:gd name="T65" fmla="*/ 2147483647 h 118"/>
              <a:gd name="T66" fmla="*/ 2147483647 w 121"/>
              <a:gd name="T67" fmla="*/ 0 h 11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21" h="118">
                <a:moveTo>
                  <a:pt x="121" y="0"/>
                </a:moveTo>
                <a:cubicBezTo>
                  <a:pt x="93" y="0"/>
                  <a:pt x="93" y="0"/>
                  <a:pt x="93" y="0"/>
                </a:cubicBezTo>
                <a:cubicBezTo>
                  <a:pt x="93" y="3"/>
                  <a:pt x="93" y="3"/>
                  <a:pt x="93" y="3"/>
                </a:cubicBezTo>
                <a:cubicBezTo>
                  <a:pt x="103" y="7"/>
                  <a:pt x="103" y="7"/>
                  <a:pt x="103" y="7"/>
                </a:cubicBezTo>
                <a:cubicBezTo>
                  <a:pt x="103" y="7"/>
                  <a:pt x="103" y="7"/>
                  <a:pt x="103" y="7"/>
                </a:cubicBezTo>
                <a:cubicBezTo>
                  <a:pt x="103" y="7"/>
                  <a:pt x="103" y="15"/>
                  <a:pt x="103" y="19"/>
                </a:cubicBezTo>
                <a:cubicBezTo>
                  <a:pt x="103" y="77"/>
                  <a:pt x="103" y="77"/>
                  <a:pt x="103" y="77"/>
                </a:cubicBezTo>
                <a:cubicBezTo>
                  <a:pt x="43" y="0"/>
                  <a:pt x="43" y="0"/>
                  <a:pt x="43" y="0"/>
                </a:cubicBezTo>
                <a:cubicBezTo>
                  <a:pt x="0" y="0"/>
                  <a:pt x="0" y="0"/>
                  <a:pt x="0" y="0"/>
                </a:cubicBezTo>
                <a:cubicBezTo>
                  <a:pt x="0" y="3"/>
                  <a:pt x="0" y="3"/>
                  <a:pt x="0" y="3"/>
                </a:cubicBezTo>
                <a:cubicBezTo>
                  <a:pt x="11" y="7"/>
                  <a:pt x="11" y="7"/>
                  <a:pt x="11" y="7"/>
                </a:cubicBezTo>
                <a:cubicBezTo>
                  <a:pt x="11" y="7"/>
                  <a:pt x="11" y="7"/>
                  <a:pt x="11" y="7"/>
                </a:cubicBezTo>
                <a:cubicBezTo>
                  <a:pt x="11" y="7"/>
                  <a:pt x="11" y="15"/>
                  <a:pt x="11" y="19"/>
                </a:cubicBezTo>
                <a:cubicBezTo>
                  <a:pt x="11" y="98"/>
                  <a:pt x="11" y="98"/>
                  <a:pt x="11" y="98"/>
                </a:cubicBezTo>
                <a:cubicBezTo>
                  <a:pt x="11" y="102"/>
                  <a:pt x="11" y="111"/>
                  <a:pt x="11" y="111"/>
                </a:cubicBezTo>
                <a:cubicBezTo>
                  <a:pt x="11" y="111"/>
                  <a:pt x="11" y="111"/>
                  <a:pt x="11" y="111"/>
                </a:cubicBezTo>
                <a:cubicBezTo>
                  <a:pt x="0" y="115"/>
                  <a:pt x="0" y="115"/>
                  <a:pt x="0" y="115"/>
                </a:cubicBezTo>
                <a:cubicBezTo>
                  <a:pt x="0" y="118"/>
                  <a:pt x="0" y="118"/>
                  <a:pt x="0" y="118"/>
                </a:cubicBezTo>
                <a:cubicBezTo>
                  <a:pt x="29" y="118"/>
                  <a:pt x="29" y="118"/>
                  <a:pt x="29" y="118"/>
                </a:cubicBezTo>
                <a:cubicBezTo>
                  <a:pt x="29" y="115"/>
                  <a:pt x="29" y="115"/>
                  <a:pt x="29" y="115"/>
                </a:cubicBezTo>
                <a:cubicBezTo>
                  <a:pt x="18" y="111"/>
                  <a:pt x="18" y="111"/>
                  <a:pt x="18" y="111"/>
                </a:cubicBezTo>
                <a:cubicBezTo>
                  <a:pt x="18" y="111"/>
                  <a:pt x="18" y="111"/>
                  <a:pt x="18" y="111"/>
                </a:cubicBezTo>
                <a:cubicBezTo>
                  <a:pt x="18" y="111"/>
                  <a:pt x="18" y="102"/>
                  <a:pt x="18" y="98"/>
                </a:cubicBezTo>
                <a:cubicBezTo>
                  <a:pt x="18" y="24"/>
                  <a:pt x="18" y="24"/>
                  <a:pt x="18" y="24"/>
                </a:cubicBezTo>
                <a:cubicBezTo>
                  <a:pt x="18" y="20"/>
                  <a:pt x="18" y="12"/>
                  <a:pt x="18" y="10"/>
                </a:cubicBezTo>
                <a:cubicBezTo>
                  <a:pt x="103" y="118"/>
                  <a:pt x="103" y="118"/>
                  <a:pt x="103" y="118"/>
                </a:cubicBezTo>
                <a:cubicBezTo>
                  <a:pt x="109" y="118"/>
                  <a:pt x="109" y="118"/>
                  <a:pt x="109" y="118"/>
                </a:cubicBezTo>
                <a:cubicBezTo>
                  <a:pt x="110" y="118"/>
                  <a:pt x="110" y="118"/>
                  <a:pt x="110" y="118"/>
                </a:cubicBezTo>
                <a:cubicBezTo>
                  <a:pt x="110" y="118"/>
                  <a:pt x="110" y="118"/>
                  <a:pt x="110" y="118"/>
                </a:cubicBezTo>
                <a:cubicBezTo>
                  <a:pt x="110" y="19"/>
                  <a:pt x="110" y="19"/>
                  <a:pt x="110" y="19"/>
                </a:cubicBezTo>
                <a:cubicBezTo>
                  <a:pt x="110" y="15"/>
                  <a:pt x="111" y="7"/>
                  <a:pt x="111" y="7"/>
                </a:cubicBezTo>
                <a:cubicBezTo>
                  <a:pt x="111" y="7"/>
                  <a:pt x="111" y="7"/>
                  <a:pt x="111" y="7"/>
                </a:cubicBezTo>
                <a:cubicBezTo>
                  <a:pt x="121" y="3"/>
                  <a:pt x="121" y="3"/>
                  <a:pt x="121" y="3"/>
                </a:cubicBezTo>
                <a:lnTo>
                  <a:pt x="121"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59"/>
          <p:cNvSpPr/>
          <p:nvPr userDrawn="1"/>
        </p:nvSpPr>
        <p:spPr bwMode="auto">
          <a:xfrm>
            <a:off x="7481888" y="915988"/>
            <a:ext cx="469900" cy="374650"/>
          </a:xfrm>
          <a:custGeom>
            <a:avLst/>
            <a:gdLst>
              <a:gd name="T0" fmla="*/ 2147483647 w 148"/>
              <a:gd name="T1" fmla="*/ 2147483647 h 118"/>
              <a:gd name="T2" fmla="*/ 2147483647 w 148"/>
              <a:gd name="T3" fmla="*/ 2147483647 h 118"/>
              <a:gd name="T4" fmla="*/ 2147483647 w 148"/>
              <a:gd name="T5" fmla="*/ 0 h 118"/>
              <a:gd name="T6" fmla="*/ 2147483647 w 148"/>
              <a:gd name="T7" fmla="*/ 0 h 118"/>
              <a:gd name="T8" fmla="*/ 2147483647 w 148"/>
              <a:gd name="T9" fmla="*/ 0 h 118"/>
              <a:gd name="T10" fmla="*/ 2147483647 w 148"/>
              <a:gd name="T11" fmla="*/ 2147483647 h 118"/>
              <a:gd name="T12" fmla="*/ 2147483647 w 148"/>
              <a:gd name="T13" fmla="*/ 0 h 118"/>
              <a:gd name="T14" fmla="*/ 0 w 148"/>
              <a:gd name="T15" fmla="*/ 0 h 118"/>
              <a:gd name="T16" fmla="*/ 0 w 148"/>
              <a:gd name="T17" fmla="*/ 2147483647 h 118"/>
              <a:gd name="T18" fmla="*/ 2147483647 w 148"/>
              <a:gd name="T19" fmla="*/ 2147483647 h 118"/>
              <a:gd name="T20" fmla="*/ 2147483647 w 148"/>
              <a:gd name="T21" fmla="*/ 2147483647 h 118"/>
              <a:gd name="T22" fmla="*/ 2147483647 w 148"/>
              <a:gd name="T23" fmla="*/ 2147483647 h 118"/>
              <a:gd name="T24" fmla="*/ 2147483647 w 148"/>
              <a:gd name="T25" fmla="*/ 2147483647 h 118"/>
              <a:gd name="T26" fmla="*/ 2147483647 w 148"/>
              <a:gd name="T27" fmla="*/ 2147483647 h 118"/>
              <a:gd name="T28" fmla="*/ 2147483647 w 148"/>
              <a:gd name="T29" fmla="*/ 2147483647 h 118"/>
              <a:gd name="T30" fmla="*/ 0 w 148"/>
              <a:gd name="T31" fmla="*/ 2147483647 h 118"/>
              <a:gd name="T32" fmla="*/ 0 w 148"/>
              <a:gd name="T33" fmla="*/ 2147483647 h 118"/>
              <a:gd name="T34" fmla="*/ 2147483647 w 148"/>
              <a:gd name="T35" fmla="*/ 2147483647 h 118"/>
              <a:gd name="T36" fmla="*/ 2147483647 w 148"/>
              <a:gd name="T37" fmla="*/ 2147483647 h 118"/>
              <a:gd name="T38" fmla="*/ 2147483647 w 148"/>
              <a:gd name="T39" fmla="*/ 2147483647 h 118"/>
              <a:gd name="T40" fmla="*/ 2147483647 w 148"/>
              <a:gd name="T41" fmla="*/ 2147483647 h 118"/>
              <a:gd name="T42" fmla="*/ 2147483647 w 148"/>
              <a:gd name="T43" fmla="*/ 2147483647 h 118"/>
              <a:gd name="T44" fmla="*/ 2147483647 w 148"/>
              <a:gd name="T45" fmla="*/ 2147483647 h 118"/>
              <a:gd name="T46" fmla="*/ 2147483647 w 148"/>
              <a:gd name="T47" fmla="*/ 2147483647 h 118"/>
              <a:gd name="T48" fmla="*/ 2147483647 w 148"/>
              <a:gd name="T49" fmla="*/ 2147483647 h 118"/>
              <a:gd name="T50" fmla="*/ 2147483647 w 148"/>
              <a:gd name="T51" fmla="*/ 2147483647 h 118"/>
              <a:gd name="T52" fmla="*/ 2147483647 w 148"/>
              <a:gd name="T53" fmla="*/ 2147483647 h 118"/>
              <a:gd name="T54" fmla="*/ 2147483647 w 148"/>
              <a:gd name="T55" fmla="*/ 2147483647 h 118"/>
              <a:gd name="T56" fmla="*/ 2147483647 w 148"/>
              <a:gd name="T57" fmla="*/ 2147483647 h 118"/>
              <a:gd name="T58" fmla="*/ 2147483647 w 148"/>
              <a:gd name="T59" fmla="*/ 2147483647 h 118"/>
              <a:gd name="T60" fmla="*/ 2147483647 w 148"/>
              <a:gd name="T61" fmla="*/ 2147483647 h 118"/>
              <a:gd name="T62" fmla="*/ 2147483647 w 148"/>
              <a:gd name="T63" fmla="*/ 2147483647 h 118"/>
              <a:gd name="T64" fmla="*/ 2147483647 w 148"/>
              <a:gd name="T65" fmla="*/ 2147483647 h 118"/>
              <a:gd name="T66" fmla="*/ 2147483647 w 148"/>
              <a:gd name="T67" fmla="*/ 2147483647 h 118"/>
              <a:gd name="T68" fmla="*/ 2147483647 w 148"/>
              <a:gd name="T69" fmla="*/ 2147483647 h 118"/>
              <a:gd name="T70" fmla="*/ 2147483647 w 148"/>
              <a:gd name="T71" fmla="*/ 2147483647 h 118"/>
              <a:gd name="T72" fmla="*/ 2147483647 w 148"/>
              <a:gd name="T73" fmla="*/ 2147483647 h 118"/>
              <a:gd name="T74" fmla="*/ 2147483647 w 148"/>
              <a:gd name="T75" fmla="*/ 2147483647 h 11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48" h="118">
                <a:moveTo>
                  <a:pt x="136" y="7"/>
                </a:moveTo>
                <a:cubicBezTo>
                  <a:pt x="148" y="3"/>
                  <a:pt x="148" y="3"/>
                  <a:pt x="148" y="3"/>
                </a:cubicBezTo>
                <a:cubicBezTo>
                  <a:pt x="148" y="0"/>
                  <a:pt x="148" y="0"/>
                  <a:pt x="148" y="0"/>
                </a:cubicBezTo>
                <a:cubicBezTo>
                  <a:pt x="109" y="0"/>
                  <a:pt x="109" y="0"/>
                  <a:pt x="109" y="0"/>
                </a:cubicBezTo>
                <a:cubicBezTo>
                  <a:pt x="109" y="0"/>
                  <a:pt x="109" y="0"/>
                  <a:pt x="109" y="0"/>
                </a:cubicBezTo>
                <a:cubicBezTo>
                  <a:pt x="73" y="85"/>
                  <a:pt x="73" y="85"/>
                  <a:pt x="73" y="85"/>
                </a:cubicBezTo>
                <a:cubicBezTo>
                  <a:pt x="40" y="0"/>
                  <a:pt x="40" y="0"/>
                  <a:pt x="40" y="0"/>
                </a:cubicBezTo>
                <a:cubicBezTo>
                  <a:pt x="0" y="0"/>
                  <a:pt x="0" y="0"/>
                  <a:pt x="0" y="0"/>
                </a:cubicBezTo>
                <a:cubicBezTo>
                  <a:pt x="0" y="3"/>
                  <a:pt x="0" y="3"/>
                  <a:pt x="0" y="3"/>
                </a:cubicBezTo>
                <a:cubicBezTo>
                  <a:pt x="10" y="7"/>
                  <a:pt x="10" y="7"/>
                  <a:pt x="10" y="7"/>
                </a:cubicBezTo>
                <a:cubicBezTo>
                  <a:pt x="10" y="7"/>
                  <a:pt x="10" y="7"/>
                  <a:pt x="10" y="7"/>
                </a:cubicBezTo>
                <a:cubicBezTo>
                  <a:pt x="10" y="7"/>
                  <a:pt x="11" y="15"/>
                  <a:pt x="11" y="19"/>
                </a:cubicBezTo>
                <a:cubicBezTo>
                  <a:pt x="11" y="100"/>
                  <a:pt x="11" y="100"/>
                  <a:pt x="11" y="100"/>
                </a:cubicBezTo>
                <a:cubicBezTo>
                  <a:pt x="11" y="103"/>
                  <a:pt x="10" y="111"/>
                  <a:pt x="10" y="111"/>
                </a:cubicBezTo>
                <a:cubicBezTo>
                  <a:pt x="10" y="111"/>
                  <a:pt x="10" y="111"/>
                  <a:pt x="10" y="111"/>
                </a:cubicBezTo>
                <a:cubicBezTo>
                  <a:pt x="0" y="115"/>
                  <a:pt x="0" y="115"/>
                  <a:pt x="0" y="115"/>
                </a:cubicBezTo>
                <a:cubicBezTo>
                  <a:pt x="0" y="118"/>
                  <a:pt x="0" y="118"/>
                  <a:pt x="0" y="118"/>
                </a:cubicBezTo>
                <a:cubicBezTo>
                  <a:pt x="31" y="118"/>
                  <a:pt x="31" y="118"/>
                  <a:pt x="31" y="118"/>
                </a:cubicBezTo>
                <a:cubicBezTo>
                  <a:pt x="31" y="115"/>
                  <a:pt x="31" y="115"/>
                  <a:pt x="31" y="115"/>
                </a:cubicBezTo>
                <a:cubicBezTo>
                  <a:pt x="18" y="111"/>
                  <a:pt x="18" y="111"/>
                  <a:pt x="18" y="111"/>
                </a:cubicBezTo>
                <a:cubicBezTo>
                  <a:pt x="18" y="111"/>
                  <a:pt x="18" y="111"/>
                  <a:pt x="18" y="111"/>
                </a:cubicBezTo>
                <a:cubicBezTo>
                  <a:pt x="18" y="111"/>
                  <a:pt x="18" y="104"/>
                  <a:pt x="18" y="100"/>
                </a:cubicBezTo>
                <a:cubicBezTo>
                  <a:pt x="18" y="14"/>
                  <a:pt x="18" y="14"/>
                  <a:pt x="18" y="14"/>
                </a:cubicBezTo>
                <a:cubicBezTo>
                  <a:pt x="19" y="19"/>
                  <a:pt x="20" y="20"/>
                  <a:pt x="22" y="25"/>
                </a:cubicBezTo>
                <a:cubicBezTo>
                  <a:pt x="59" y="118"/>
                  <a:pt x="59" y="118"/>
                  <a:pt x="59" y="118"/>
                </a:cubicBezTo>
                <a:cubicBezTo>
                  <a:pt x="66" y="118"/>
                  <a:pt x="66" y="118"/>
                  <a:pt x="66" y="118"/>
                </a:cubicBezTo>
                <a:cubicBezTo>
                  <a:pt x="67" y="118"/>
                  <a:pt x="67" y="118"/>
                  <a:pt x="67" y="118"/>
                </a:cubicBezTo>
                <a:cubicBezTo>
                  <a:pt x="110" y="14"/>
                  <a:pt x="110" y="14"/>
                  <a:pt x="110" y="14"/>
                </a:cubicBezTo>
                <a:cubicBezTo>
                  <a:pt x="110" y="100"/>
                  <a:pt x="110" y="100"/>
                  <a:pt x="110" y="100"/>
                </a:cubicBezTo>
                <a:cubicBezTo>
                  <a:pt x="110" y="103"/>
                  <a:pt x="109" y="111"/>
                  <a:pt x="109" y="111"/>
                </a:cubicBezTo>
                <a:cubicBezTo>
                  <a:pt x="97" y="115"/>
                  <a:pt x="97" y="115"/>
                  <a:pt x="97" y="115"/>
                </a:cubicBezTo>
                <a:cubicBezTo>
                  <a:pt x="97" y="118"/>
                  <a:pt x="97" y="118"/>
                  <a:pt x="97" y="118"/>
                </a:cubicBezTo>
                <a:cubicBezTo>
                  <a:pt x="148" y="118"/>
                  <a:pt x="148" y="118"/>
                  <a:pt x="148" y="118"/>
                </a:cubicBezTo>
                <a:cubicBezTo>
                  <a:pt x="148" y="115"/>
                  <a:pt x="148" y="115"/>
                  <a:pt x="148" y="115"/>
                </a:cubicBezTo>
                <a:cubicBezTo>
                  <a:pt x="136" y="111"/>
                  <a:pt x="136" y="111"/>
                  <a:pt x="136" y="111"/>
                </a:cubicBezTo>
                <a:cubicBezTo>
                  <a:pt x="136" y="111"/>
                  <a:pt x="136" y="104"/>
                  <a:pt x="136" y="100"/>
                </a:cubicBezTo>
                <a:cubicBezTo>
                  <a:pt x="136" y="19"/>
                  <a:pt x="136" y="19"/>
                  <a:pt x="136" y="19"/>
                </a:cubicBezTo>
                <a:cubicBezTo>
                  <a:pt x="136" y="15"/>
                  <a:pt x="136" y="7"/>
                  <a:pt x="136" y="7"/>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60"/>
          <p:cNvSpPr/>
          <p:nvPr userDrawn="1"/>
        </p:nvSpPr>
        <p:spPr bwMode="auto">
          <a:xfrm>
            <a:off x="6929438" y="906463"/>
            <a:ext cx="171450" cy="393700"/>
          </a:xfrm>
          <a:custGeom>
            <a:avLst/>
            <a:gdLst>
              <a:gd name="T0" fmla="*/ 0 w 54"/>
              <a:gd name="T1" fmla="*/ 2147483647 h 124"/>
              <a:gd name="T2" fmla="*/ 2147483647 w 54"/>
              <a:gd name="T3" fmla="*/ 2147483647 h 124"/>
              <a:gd name="T4" fmla="*/ 2147483647 w 54"/>
              <a:gd name="T5" fmla="*/ 2147483647 h 124"/>
              <a:gd name="T6" fmla="*/ 2147483647 w 54"/>
              <a:gd name="T7" fmla="*/ 0 h 124"/>
              <a:gd name="T8" fmla="*/ 0 w 54"/>
              <a:gd name="T9" fmla="*/ 2147483647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124">
                <a:moveTo>
                  <a:pt x="0" y="62"/>
                </a:moveTo>
                <a:cubicBezTo>
                  <a:pt x="0" y="96"/>
                  <a:pt x="21" y="121"/>
                  <a:pt x="54" y="124"/>
                </a:cubicBezTo>
                <a:cubicBezTo>
                  <a:pt x="33" y="107"/>
                  <a:pt x="31" y="72"/>
                  <a:pt x="31" y="62"/>
                </a:cubicBezTo>
                <a:cubicBezTo>
                  <a:pt x="31" y="51"/>
                  <a:pt x="33" y="17"/>
                  <a:pt x="54" y="0"/>
                </a:cubicBezTo>
                <a:cubicBezTo>
                  <a:pt x="21" y="3"/>
                  <a:pt x="0" y="28"/>
                  <a:pt x="0" y="62"/>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61"/>
          <p:cNvSpPr/>
          <p:nvPr userDrawn="1"/>
        </p:nvSpPr>
        <p:spPr bwMode="auto">
          <a:xfrm>
            <a:off x="6929438" y="906463"/>
            <a:ext cx="171450" cy="393700"/>
          </a:xfrm>
          <a:custGeom>
            <a:avLst/>
            <a:gdLst>
              <a:gd name="T0" fmla="*/ 0 w 54"/>
              <a:gd name="T1" fmla="*/ 2147483647 h 124"/>
              <a:gd name="T2" fmla="*/ 2147483647 w 54"/>
              <a:gd name="T3" fmla="*/ 2147483647 h 124"/>
              <a:gd name="T4" fmla="*/ 2147483647 w 54"/>
              <a:gd name="T5" fmla="*/ 2147483647 h 124"/>
              <a:gd name="T6" fmla="*/ 2147483647 w 54"/>
              <a:gd name="T7" fmla="*/ 0 h 124"/>
              <a:gd name="T8" fmla="*/ 0 w 54"/>
              <a:gd name="T9" fmla="*/ 2147483647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124">
                <a:moveTo>
                  <a:pt x="0" y="62"/>
                </a:moveTo>
                <a:cubicBezTo>
                  <a:pt x="0" y="96"/>
                  <a:pt x="21" y="121"/>
                  <a:pt x="54" y="124"/>
                </a:cubicBezTo>
                <a:cubicBezTo>
                  <a:pt x="33" y="107"/>
                  <a:pt x="31" y="72"/>
                  <a:pt x="31" y="62"/>
                </a:cubicBezTo>
                <a:cubicBezTo>
                  <a:pt x="31" y="51"/>
                  <a:pt x="33" y="17"/>
                  <a:pt x="54" y="0"/>
                </a:cubicBezTo>
                <a:cubicBezTo>
                  <a:pt x="21" y="3"/>
                  <a:pt x="0" y="28"/>
                  <a:pt x="0" y="62"/>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62"/>
          <p:cNvSpPr>
            <a:spLocks noEditPoints="1"/>
          </p:cNvSpPr>
          <p:nvPr userDrawn="1"/>
        </p:nvSpPr>
        <p:spPr bwMode="auto">
          <a:xfrm>
            <a:off x="8018463" y="915988"/>
            <a:ext cx="354012" cy="374650"/>
          </a:xfrm>
          <a:custGeom>
            <a:avLst/>
            <a:gdLst>
              <a:gd name="T0" fmla="*/ 2147483647 w 111"/>
              <a:gd name="T1" fmla="*/ 2147483647 h 118"/>
              <a:gd name="T2" fmla="*/ 2147483647 w 111"/>
              <a:gd name="T3" fmla="*/ 2147483647 h 118"/>
              <a:gd name="T4" fmla="*/ 2147483647 w 111"/>
              <a:gd name="T5" fmla="*/ 2147483647 h 118"/>
              <a:gd name="T6" fmla="*/ 2147483647 w 111"/>
              <a:gd name="T7" fmla="*/ 2147483647 h 118"/>
              <a:gd name="T8" fmla="*/ 2147483647 w 111"/>
              <a:gd name="T9" fmla="*/ 2147483647 h 118"/>
              <a:gd name="T10" fmla="*/ 2147483647 w 111"/>
              <a:gd name="T11" fmla="*/ 0 h 118"/>
              <a:gd name="T12" fmla="*/ 2147483647 w 111"/>
              <a:gd name="T13" fmla="*/ 0 h 118"/>
              <a:gd name="T14" fmla="*/ 2147483647 w 111"/>
              <a:gd name="T15" fmla="*/ 0 h 118"/>
              <a:gd name="T16" fmla="*/ 2147483647 w 111"/>
              <a:gd name="T17" fmla="*/ 2147483647 h 118"/>
              <a:gd name="T18" fmla="*/ 0 w 111"/>
              <a:gd name="T19" fmla="*/ 2147483647 h 118"/>
              <a:gd name="T20" fmla="*/ 0 w 111"/>
              <a:gd name="T21" fmla="*/ 2147483647 h 118"/>
              <a:gd name="T22" fmla="*/ 2147483647 w 111"/>
              <a:gd name="T23" fmla="*/ 2147483647 h 118"/>
              <a:gd name="T24" fmla="*/ 2147483647 w 111"/>
              <a:gd name="T25" fmla="*/ 2147483647 h 118"/>
              <a:gd name="T26" fmla="*/ 2147483647 w 111"/>
              <a:gd name="T27" fmla="*/ 2147483647 h 118"/>
              <a:gd name="T28" fmla="*/ 2147483647 w 111"/>
              <a:gd name="T29" fmla="*/ 2147483647 h 118"/>
              <a:gd name="T30" fmla="*/ 2147483647 w 111"/>
              <a:gd name="T31" fmla="*/ 2147483647 h 118"/>
              <a:gd name="T32" fmla="*/ 2147483647 w 111"/>
              <a:gd name="T33" fmla="*/ 2147483647 h 118"/>
              <a:gd name="T34" fmla="*/ 2147483647 w 111"/>
              <a:gd name="T35" fmla="*/ 2147483647 h 118"/>
              <a:gd name="T36" fmla="*/ 2147483647 w 111"/>
              <a:gd name="T37" fmla="*/ 2147483647 h 118"/>
              <a:gd name="T38" fmla="*/ 2147483647 w 111"/>
              <a:gd name="T39" fmla="*/ 2147483647 h 118"/>
              <a:gd name="T40" fmla="*/ 2147483647 w 111"/>
              <a:gd name="T41" fmla="*/ 2147483647 h 118"/>
              <a:gd name="T42" fmla="*/ 2147483647 w 111"/>
              <a:gd name="T43" fmla="*/ 2147483647 h 118"/>
              <a:gd name="T44" fmla="*/ 2147483647 w 111"/>
              <a:gd name="T45" fmla="*/ 2147483647 h 11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11" h="118">
                <a:moveTo>
                  <a:pt x="61" y="77"/>
                </a:moveTo>
                <a:cubicBezTo>
                  <a:pt x="29" y="77"/>
                  <a:pt x="29" y="77"/>
                  <a:pt x="29" y="77"/>
                </a:cubicBezTo>
                <a:cubicBezTo>
                  <a:pt x="36" y="59"/>
                  <a:pt x="44" y="38"/>
                  <a:pt x="46" y="33"/>
                </a:cubicBezTo>
                <a:lnTo>
                  <a:pt x="61" y="77"/>
                </a:lnTo>
                <a:close/>
                <a:moveTo>
                  <a:pt x="102" y="111"/>
                </a:moveTo>
                <a:cubicBezTo>
                  <a:pt x="58" y="0"/>
                  <a:pt x="58" y="0"/>
                  <a:pt x="58" y="0"/>
                </a:cubicBezTo>
                <a:cubicBezTo>
                  <a:pt x="52" y="0"/>
                  <a:pt x="52" y="0"/>
                  <a:pt x="52" y="0"/>
                </a:cubicBezTo>
                <a:cubicBezTo>
                  <a:pt x="51" y="0"/>
                  <a:pt x="51" y="0"/>
                  <a:pt x="51" y="0"/>
                </a:cubicBezTo>
                <a:cubicBezTo>
                  <a:pt x="9" y="111"/>
                  <a:pt x="9" y="111"/>
                  <a:pt x="9" y="111"/>
                </a:cubicBezTo>
                <a:cubicBezTo>
                  <a:pt x="0" y="115"/>
                  <a:pt x="0" y="115"/>
                  <a:pt x="0" y="115"/>
                </a:cubicBezTo>
                <a:cubicBezTo>
                  <a:pt x="0" y="118"/>
                  <a:pt x="0" y="118"/>
                  <a:pt x="0" y="118"/>
                </a:cubicBezTo>
                <a:cubicBezTo>
                  <a:pt x="24" y="118"/>
                  <a:pt x="24" y="118"/>
                  <a:pt x="24" y="118"/>
                </a:cubicBezTo>
                <a:cubicBezTo>
                  <a:pt x="24" y="115"/>
                  <a:pt x="24" y="115"/>
                  <a:pt x="24" y="115"/>
                </a:cubicBezTo>
                <a:cubicBezTo>
                  <a:pt x="16" y="111"/>
                  <a:pt x="16" y="111"/>
                  <a:pt x="16" y="111"/>
                </a:cubicBezTo>
                <a:cubicBezTo>
                  <a:pt x="16" y="111"/>
                  <a:pt x="16" y="111"/>
                  <a:pt x="16" y="111"/>
                </a:cubicBezTo>
                <a:cubicBezTo>
                  <a:pt x="16" y="111"/>
                  <a:pt x="21" y="98"/>
                  <a:pt x="27" y="83"/>
                </a:cubicBezTo>
                <a:cubicBezTo>
                  <a:pt x="63" y="83"/>
                  <a:pt x="63" y="83"/>
                  <a:pt x="63" y="83"/>
                </a:cubicBezTo>
                <a:cubicBezTo>
                  <a:pt x="73" y="111"/>
                  <a:pt x="73" y="111"/>
                  <a:pt x="73" y="111"/>
                </a:cubicBezTo>
                <a:cubicBezTo>
                  <a:pt x="64" y="115"/>
                  <a:pt x="64" y="115"/>
                  <a:pt x="64" y="115"/>
                </a:cubicBezTo>
                <a:cubicBezTo>
                  <a:pt x="64" y="118"/>
                  <a:pt x="64" y="118"/>
                  <a:pt x="64" y="118"/>
                </a:cubicBezTo>
                <a:cubicBezTo>
                  <a:pt x="111" y="118"/>
                  <a:pt x="111" y="118"/>
                  <a:pt x="111" y="118"/>
                </a:cubicBezTo>
                <a:cubicBezTo>
                  <a:pt x="111" y="115"/>
                  <a:pt x="111" y="115"/>
                  <a:pt x="111" y="115"/>
                </a:cubicBezTo>
                <a:lnTo>
                  <a:pt x="102" y="111"/>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 name="Title 1"/>
          <p:cNvSpPr>
            <a:spLocks noGrp="1"/>
          </p:cNvSpPr>
          <p:nvPr>
            <p:ph type="ctrTitle"/>
          </p:nvPr>
        </p:nvSpPr>
        <p:spPr>
          <a:xfrm>
            <a:off x="1522450" y="2440214"/>
            <a:ext cx="5384551" cy="1092200"/>
          </a:xfrm>
          <a:prstGeom prst="rect">
            <a:avLst/>
          </a:prstGeom>
        </p:spPr>
        <p:txBody>
          <a:bodyPr tIns="0" bIns="0" anchor="b">
            <a:noAutofit/>
          </a:bodyPr>
          <a:lstStyle>
            <a:lvl1pPr algn="l">
              <a:lnSpc>
                <a:spcPct val="90000"/>
              </a:lnSpc>
              <a:spcAft>
                <a:spcPts val="0"/>
              </a:spcAft>
              <a:defRPr sz="3650" b="1" cap="none" baseline="0">
                <a:solidFill>
                  <a:srgbClr val="582E91"/>
                </a:solidFill>
                <a:latin typeface="Arial" panose="020B0604020202020204" pitchFamily="34" charset="0"/>
                <a:cs typeface="Arial" panose="020B0604020202020204" pitchFamily="34" charset="0"/>
              </a:defRPr>
            </a:lvl1pPr>
          </a:lstStyle>
          <a:p>
            <a:r>
              <a:rPr lang="zh-CN" altLang="en-US" smtClean="0"/>
              <a:t>单击此处编辑母版标题样式</a:t>
            </a:r>
            <a:endParaRPr lang="fr-FR" dirty="0"/>
          </a:p>
        </p:txBody>
      </p:sp>
      <p:sp>
        <p:nvSpPr>
          <p:cNvPr id="70" name="Text Placeholder 69"/>
          <p:cNvSpPr>
            <a:spLocks noGrp="1"/>
          </p:cNvSpPr>
          <p:nvPr>
            <p:ph type="body" sz="quarter" idx="10"/>
          </p:nvPr>
        </p:nvSpPr>
        <p:spPr>
          <a:xfrm>
            <a:off x="1522450" y="3606800"/>
            <a:ext cx="5384551" cy="596900"/>
          </a:xfrm>
        </p:spPr>
        <p:txBody>
          <a:bodyPr/>
          <a:lstStyle>
            <a:lvl1pPr>
              <a:defRPr sz="2650" cap="all" baseline="0">
                <a:solidFill>
                  <a:srgbClr val="A3968E"/>
                </a:solidFill>
                <a:latin typeface="+mj-lt"/>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
        <p:nvSpPr>
          <p:cNvPr id="71" name="Text Placeholder 69"/>
          <p:cNvSpPr>
            <a:spLocks noGrp="1"/>
          </p:cNvSpPr>
          <p:nvPr>
            <p:ph type="body" sz="quarter" idx="11"/>
          </p:nvPr>
        </p:nvSpPr>
        <p:spPr>
          <a:xfrm>
            <a:off x="1522450" y="4394200"/>
            <a:ext cx="5384551" cy="596900"/>
          </a:xfrm>
        </p:spPr>
        <p:txBody>
          <a:bodyPr/>
          <a:lstStyle>
            <a:lvl1pPr>
              <a:defRPr sz="2100" cap="all" baseline="0">
                <a:solidFill>
                  <a:srgbClr val="582E91"/>
                </a:solidFill>
                <a:latin typeface="Arial Black" panose="020B0A04020102020204" pitchFamily="34" charset="0"/>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Tree>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showMasterSp="0" userDrawn="1">
  <p:cSld name="Partie 1">
    <p:spTree>
      <p:nvGrpSpPr>
        <p:cNvPr id="1" name=""/>
        <p:cNvGrpSpPr/>
        <p:nvPr/>
      </p:nvGrpSpPr>
      <p:grpSpPr>
        <a:xfrm>
          <a:off x="0" y="0"/>
          <a:ext cx="0" cy="0"/>
          <a:chOff x="0" y="0"/>
          <a:chExt cx="0" cy="0"/>
        </a:xfrm>
      </p:grpSpPr>
      <p:graphicFrame>
        <p:nvGraphicFramePr>
          <p:cNvPr id="6"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86435" name="think-cell Slide" r:id="rId3" imgW="12700" imgH="12700" progId="TCLayout.ActiveDocument.1">
                  <p:embed/>
                </p:oleObj>
              </mc:Choice>
              <mc:Fallback>
                <p:oleObj name="think-cell Slide" r:id="rId3" imgW="12700" imgH="12700" progId="TCLayout.ActiveDocument.1">
                  <p:embed/>
                  <p:pic>
                    <p:nvPicPr>
                      <p:cNvPr id="0" name="图片 28629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Freeform 7"/>
          <p:cNvSpPr>
            <a:spLocks noEditPoints="1"/>
          </p:cNvSpPr>
          <p:nvPr userDrawn="1"/>
        </p:nvSpPr>
        <p:spPr bwMode="auto">
          <a:xfrm>
            <a:off x="-4763" y="1944688"/>
            <a:ext cx="8778876" cy="3586162"/>
          </a:xfrm>
          <a:custGeom>
            <a:avLst/>
            <a:gdLst>
              <a:gd name="T0" fmla="*/ 2147483647 w 2762"/>
              <a:gd name="T1" fmla="*/ 2147483647 h 1128"/>
              <a:gd name="T2" fmla="*/ 2147483647 w 2762"/>
              <a:gd name="T3" fmla="*/ 2147483647 h 1128"/>
              <a:gd name="T4" fmla="*/ 2147483647 w 2762"/>
              <a:gd name="T5" fmla="*/ 2147483647 h 1128"/>
              <a:gd name="T6" fmla="*/ 2147483647 w 2762"/>
              <a:gd name="T7" fmla="*/ 2147483647 h 1128"/>
              <a:gd name="T8" fmla="*/ 2147483647 w 2762"/>
              <a:gd name="T9" fmla="*/ 2147483647 h 1128"/>
              <a:gd name="T10" fmla="*/ 2147483647 w 2762"/>
              <a:gd name="T11" fmla="*/ 2147483647 h 1128"/>
              <a:gd name="T12" fmla="*/ 2147483647 w 2762"/>
              <a:gd name="T13" fmla="*/ 2147483647 h 1128"/>
              <a:gd name="T14" fmla="*/ 2147483647 w 2762"/>
              <a:gd name="T15" fmla="*/ 2147483647 h 1128"/>
              <a:gd name="T16" fmla="*/ 2147483647 w 2762"/>
              <a:gd name="T17" fmla="*/ 2147483647 h 1128"/>
              <a:gd name="T18" fmla="*/ 2147483647 w 2762"/>
              <a:gd name="T19" fmla="*/ 2147483647 h 1128"/>
              <a:gd name="T20" fmla="*/ 2147483647 w 2762"/>
              <a:gd name="T21" fmla="*/ 2147483647 h 1128"/>
              <a:gd name="T22" fmla="*/ 2147483647 w 2762"/>
              <a:gd name="T23" fmla="*/ 2147483647 h 1128"/>
              <a:gd name="T24" fmla="*/ 2147483647 w 2762"/>
              <a:gd name="T25" fmla="*/ 2147483647 h 1128"/>
              <a:gd name="T26" fmla="*/ 2147483647 w 2762"/>
              <a:gd name="T27" fmla="*/ 2147483647 h 1128"/>
              <a:gd name="T28" fmla="*/ 2147483647 w 2762"/>
              <a:gd name="T29" fmla="*/ 2147483647 h 1128"/>
              <a:gd name="T30" fmla="*/ 2147483647 w 2762"/>
              <a:gd name="T31" fmla="*/ 2147483647 h 1128"/>
              <a:gd name="T32" fmla="*/ 2147483647 w 2762"/>
              <a:gd name="T33" fmla="*/ 2147483647 h 1128"/>
              <a:gd name="T34" fmla="*/ 2147483647 w 2762"/>
              <a:gd name="T35" fmla="*/ 2147483647 h 1128"/>
              <a:gd name="T36" fmla="*/ 2147483647 w 2762"/>
              <a:gd name="T37" fmla="*/ 2147483647 h 1128"/>
              <a:gd name="T38" fmla="*/ 2147483647 w 2762"/>
              <a:gd name="T39" fmla="*/ 2147483647 h 1128"/>
              <a:gd name="T40" fmla="*/ 2147483647 w 2762"/>
              <a:gd name="T41" fmla="*/ 2147483647 h 1128"/>
              <a:gd name="T42" fmla="*/ 2147483647 w 2762"/>
              <a:gd name="T43" fmla="*/ 2147483647 h 1128"/>
              <a:gd name="T44" fmla="*/ 2147483647 w 2762"/>
              <a:gd name="T45" fmla="*/ 2147483647 h 1128"/>
              <a:gd name="T46" fmla="*/ 2147483647 w 2762"/>
              <a:gd name="T47" fmla="*/ 2147483647 h 1128"/>
              <a:gd name="T48" fmla="*/ 2147483647 w 2762"/>
              <a:gd name="T49" fmla="*/ 2147483647 h 1128"/>
              <a:gd name="T50" fmla="*/ 2147483647 w 2762"/>
              <a:gd name="T51" fmla="*/ 2147483647 h 1128"/>
              <a:gd name="T52" fmla="*/ 2147483647 w 2762"/>
              <a:gd name="T53" fmla="*/ 2147483647 h 1128"/>
              <a:gd name="T54" fmla="*/ 2147483647 w 2762"/>
              <a:gd name="T55" fmla="*/ 2147483647 h 1128"/>
              <a:gd name="T56" fmla="*/ 2147483647 w 2762"/>
              <a:gd name="T57" fmla="*/ 2147483647 h 1128"/>
              <a:gd name="T58" fmla="*/ 2147483647 w 2762"/>
              <a:gd name="T59" fmla="*/ 2147483647 h 1128"/>
              <a:gd name="T60" fmla="*/ 2147483647 w 2762"/>
              <a:gd name="T61" fmla="*/ 2147483647 h 1128"/>
              <a:gd name="T62" fmla="*/ 2147483647 w 2762"/>
              <a:gd name="T63" fmla="*/ 2147483647 h 1128"/>
              <a:gd name="T64" fmla="*/ 2147483647 w 2762"/>
              <a:gd name="T65" fmla="*/ 2147483647 h 1128"/>
              <a:gd name="T66" fmla="*/ 2147483647 w 2762"/>
              <a:gd name="T67" fmla="*/ 2147483647 h 1128"/>
              <a:gd name="T68" fmla="*/ 2147483647 w 2762"/>
              <a:gd name="T69" fmla="*/ 2147483647 h 1128"/>
              <a:gd name="T70" fmla="*/ 2147483647 w 2762"/>
              <a:gd name="T71" fmla="*/ 2147483647 h 1128"/>
              <a:gd name="T72" fmla="*/ 2147483647 w 2762"/>
              <a:gd name="T73" fmla="*/ 2147483647 h 1128"/>
              <a:gd name="T74" fmla="*/ 2147483647 w 2762"/>
              <a:gd name="T75" fmla="*/ 2147483647 h 1128"/>
              <a:gd name="T76" fmla="*/ 2147483647 w 2762"/>
              <a:gd name="T77" fmla="*/ 2147483647 h 1128"/>
              <a:gd name="T78" fmla="*/ 2147483647 w 2762"/>
              <a:gd name="T79" fmla="*/ 2147483647 h 1128"/>
              <a:gd name="T80" fmla="*/ 2147483647 w 2762"/>
              <a:gd name="T81" fmla="*/ 2147483647 h 1128"/>
              <a:gd name="T82" fmla="*/ 2147483647 w 2762"/>
              <a:gd name="T83" fmla="*/ 2147483647 h 1128"/>
              <a:gd name="T84" fmla="*/ 2147483647 w 2762"/>
              <a:gd name="T85" fmla="*/ 2147483647 h 1128"/>
              <a:gd name="T86" fmla="*/ 2147483647 w 2762"/>
              <a:gd name="T87" fmla="*/ 2147483647 h 1128"/>
              <a:gd name="T88" fmla="*/ 2147483647 w 2762"/>
              <a:gd name="T89" fmla="*/ 2147483647 h 1128"/>
              <a:gd name="T90" fmla="*/ 2147483647 w 2762"/>
              <a:gd name="T91" fmla="*/ 2147483647 h 1128"/>
              <a:gd name="T92" fmla="*/ 2147483647 w 2762"/>
              <a:gd name="T93" fmla="*/ 2147483647 h 1128"/>
              <a:gd name="T94" fmla="*/ 2147483647 w 2762"/>
              <a:gd name="T95" fmla="*/ 2147483647 h 1128"/>
              <a:gd name="T96" fmla="*/ 2147483647 w 2762"/>
              <a:gd name="T97" fmla="*/ 2147483647 h 1128"/>
              <a:gd name="T98" fmla="*/ 2147483647 w 2762"/>
              <a:gd name="T99" fmla="*/ 2147483647 h 1128"/>
              <a:gd name="T100" fmla="*/ 2147483647 w 2762"/>
              <a:gd name="T101" fmla="*/ 2147483647 h 1128"/>
              <a:gd name="T102" fmla="*/ 2147483647 w 2762"/>
              <a:gd name="T103" fmla="*/ 2147483647 h 1128"/>
              <a:gd name="T104" fmla="*/ 2147483647 w 2762"/>
              <a:gd name="T105" fmla="*/ 2147483647 h 1128"/>
              <a:gd name="T106" fmla="*/ 2147483647 w 2762"/>
              <a:gd name="T107" fmla="*/ 2147483647 h 1128"/>
              <a:gd name="T108" fmla="*/ 2147483647 w 2762"/>
              <a:gd name="T109" fmla="*/ 2147483647 h 1128"/>
              <a:gd name="T110" fmla="*/ 0 w 2762"/>
              <a:gd name="T111" fmla="*/ 2147483647 h 1128"/>
              <a:gd name="T112" fmla="*/ 2147483647 w 2762"/>
              <a:gd name="T113" fmla="*/ 2147483647 h 1128"/>
              <a:gd name="T114" fmla="*/ 2147483647 w 2762"/>
              <a:gd name="T115" fmla="*/ 2147483647 h 1128"/>
              <a:gd name="T116" fmla="*/ 2147483647 w 2762"/>
              <a:gd name="T117" fmla="*/ 2147483647 h 112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62" h="1128">
                <a:moveTo>
                  <a:pt x="23" y="1124"/>
                </a:moveTo>
                <a:cubicBezTo>
                  <a:pt x="29" y="1125"/>
                  <a:pt x="38" y="1123"/>
                  <a:pt x="45" y="1124"/>
                </a:cubicBezTo>
                <a:cubicBezTo>
                  <a:pt x="57" y="1122"/>
                  <a:pt x="68" y="1124"/>
                  <a:pt x="79" y="1124"/>
                </a:cubicBezTo>
                <a:cubicBezTo>
                  <a:pt x="88" y="1124"/>
                  <a:pt x="91" y="1125"/>
                  <a:pt x="101" y="1124"/>
                </a:cubicBezTo>
                <a:cubicBezTo>
                  <a:pt x="103" y="1124"/>
                  <a:pt x="105" y="1124"/>
                  <a:pt x="106" y="1124"/>
                </a:cubicBezTo>
                <a:cubicBezTo>
                  <a:pt x="109" y="1125"/>
                  <a:pt x="112" y="1124"/>
                  <a:pt x="116" y="1124"/>
                </a:cubicBezTo>
                <a:cubicBezTo>
                  <a:pt x="126" y="1123"/>
                  <a:pt x="137" y="1122"/>
                  <a:pt x="147" y="1123"/>
                </a:cubicBezTo>
                <a:cubicBezTo>
                  <a:pt x="159" y="1124"/>
                  <a:pt x="171" y="1124"/>
                  <a:pt x="183" y="1124"/>
                </a:cubicBezTo>
                <a:cubicBezTo>
                  <a:pt x="196" y="1123"/>
                  <a:pt x="209" y="1123"/>
                  <a:pt x="222" y="1123"/>
                </a:cubicBezTo>
                <a:cubicBezTo>
                  <a:pt x="234" y="1123"/>
                  <a:pt x="247" y="1123"/>
                  <a:pt x="257" y="1125"/>
                </a:cubicBezTo>
                <a:cubicBezTo>
                  <a:pt x="263" y="1123"/>
                  <a:pt x="270" y="1124"/>
                  <a:pt x="276" y="1123"/>
                </a:cubicBezTo>
                <a:cubicBezTo>
                  <a:pt x="283" y="1123"/>
                  <a:pt x="290" y="1123"/>
                  <a:pt x="297" y="1123"/>
                </a:cubicBezTo>
                <a:cubicBezTo>
                  <a:pt x="299" y="1121"/>
                  <a:pt x="305" y="1121"/>
                  <a:pt x="309" y="1119"/>
                </a:cubicBezTo>
                <a:cubicBezTo>
                  <a:pt x="318" y="1123"/>
                  <a:pt x="331" y="1124"/>
                  <a:pt x="344" y="1125"/>
                </a:cubicBezTo>
                <a:cubicBezTo>
                  <a:pt x="352" y="1125"/>
                  <a:pt x="361" y="1124"/>
                  <a:pt x="369" y="1124"/>
                </a:cubicBezTo>
                <a:cubicBezTo>
                  <a:pt x="377" y="1123"/>
                  <a:pt x="385" y="1125"/>
                  <a:pt x="393" y="1123"/>
                </a:cubicBezTo>
                <a:cubicBezTo>
                  <a:pt x="395" y="1123"/>
                  <a:pt x="398" y="1123"/>
                  <a:pt x="401" y="1123"/>
                </a:cubicBezTo>
                <a:cubicBezTo>
                  <a:pt x="407" y="1125"/>
                  <a:pt x="414" y="1125"/>
                  <a:pt x="422" y="1127"/>
                </a:cubicBezTo>
                <a:cubicBezTo>
                  <a:pt x="432" y="1126"/>
                  <a:pt x="443" y="1126"/>
                  <a:pt x="454" y="1126"/>
                </a:cubicBezTo>
                <a:cubicBezTo>
                  <a:pt x="457" y="1126"/>
                  <a:pt x="460" y="1125"/>
                  <a:pt x="463" y="1126"/>
                </a:cubicBezTo>
                <a:cubicBezTo>
                  <a:pt x="467" y="1126"/>
                  <a:pt x="471" y="1127"/>
                  <a:pt x="476" y="1127"/>
                </a:cubicBezTo>
                <a:cubicBezTo>
                  <a:pt x="482" y="1127"/>
                  <a:pt x="487" y="1127"/>
                  <a:pt x="493" y="1127"/>
                </a:cubicBezTo>
                <a:cubicBezTo>
                  <a:pt x="502" y="1126"/>
                  <a:pt x="511" y="1127"/>
                  <a:pt x="519" y="1128"/>
                </a:cubicBezTo>
                <a:cubicBezTo>
                  <a:pt x="521" y="1128"/>
                  <a:pt x="522" y="1128"/>
                  <a:pt x="523" y="1128"/>
                </a:cubicBezTo>
                <a:cubicBezTo>
                  <a:pt x="534" y="1126"/>
                  <a:pt x="546" y="1127"/>
                  <a:pt x="558" y="1126"/>
                </a:cubicBezTo>
                <a:cubicBezTo>
                  <a:pt x="562" y="1126"/>
                  <a:pt x="566" y="1125"/>
                  <a:pt x="570" y="1126"/>
                </a:cubicBezTo>
                <a:cubicBezTo>
                  <a:pt x="572" y="1127"/>
                  <a:pt x="577" y="1126"/>
                  <a:pt x="580" y="1125"/>
                </a:cubicBezTo>
                <a:cubicBezTo>
                  <a:pt x="584" y="1125"/>
                  <a:pt x="585" y="1127"/>
                  <a:pt x="589" y="1125"/>
                </a:cubicBezTo>
                <a:cubicBezTo>
                  <a:pt x="592" y="1124"/>
                  <a:pt x="595" y="1126"/>
                  <a:pt x="600" y="1126"/>
                </a:cubicBezTo>
                <a:cubicBezTo>
                  <a:pt x="614" y="1125"/>
                  <a:pt x="629" y="1125"/>
                  <a:pt x="643" y="1125"/>
                </a:cubicBezTo>
                <a:cubicBezTo>
                  <a:pt x="658" y="1124"/>
                  <a:pt x="671" y="1124"/>
                  <a:pt x="686" y="1123"/>
                </a:cubicBezTo>
                <a:cubicBezTo>
                  <a:pt x="703" y="1121"/>
                  <a:pt x="736" y="1121"/>
                  <a:pt x="756" y="1123"/>
                </a:cubicBezTo>
                <a:cubicBezTo>
                  <a:pt x="763" y="1124"/>
                  <a:pt x="768" y="1123"/>
                  <a:pt x="774" y="1122"/>
                </a:cubicBezTo>
                <a:cubicBezTo>
                  <a:pt x="781" y="1121"/>
                  <a:pt x="789" y="1120"/>
                  <a:pt x="797" y="1121"/>
                </a:cubicBezTo>
                <a:cubicBezTo>
                  <a:pt x="804" y="1122"/>
                  <a:pt x="811" y="1121"/>
                  <a:pt x="818" y="1120"/>
                </a:cubicBezTo>
                <a:cubicBezTo>
                  <a:pt x="823" y="1120"/>
                  <a:pt x="827" y="1119"/>
                  <a:pt x="832" y="1120"/>
                </a:cubicBezTo>
                <a:cubicBezTo>
                  <a:pt x="833" y="1120"/>
                  <a:pt x="835" y="1120"/>
                  <a:pt x="836" y="1120"/>
                </a:cubicBezTo>
                <a:cubicBezTo>
                  <a:pt x="845" y="1118"/>
                  <a:pt x="853" y="1118"/>
                  <a:pt x="863" y="1118"/>
                </a:cubicBezTo>
                <a:cubicBezTo>
                  <a:pt x="877" y="1118"/>
                  <a:pt x="891" y="1118"/>
                  <a:pt x="905" y="1117"/>
                </a:cubicBezTo>
                <a:cubicBezTo>
                  <a:pt x="912" y="1117"/>
                  <a:pt x="917" y="1115"/>
                  <a:pt x="924" y="1116"/>
                </a:cubicBezTo>
                <a:cubicBezTo>
                  <a:pt x="927" y="1116"/>
                  <a:pt x="929" y="1117"/>
                  <a:pt x="933" y="1116"/>
                </a:cubicBezTo>
                <a:cubicBezTo>
                  <a:pt x="935" y="1115"/>
                  <a:pt x="939" y="1116"/>
                  <a:pt x="944" y="1116"/>
                </a:cubicBezTo>
                <a:cubicBezTo>
                  <a:pt x="958" y="1116"/>
                  <a:pt x="958" y="1117"/>
                  <a:pt x="972" y="1115"/>
                </a:cubicBezTo>
                <a:cubicBezTo>
                  <a:pt x="973" y="1115"/>
                  <a:pt x="974" y="1114"/>
                  <a:pt x="976" y="1114"/>
                </a:cubicBezTo>
                <a:cubicBezTo>
                  <a:pt x="991" y="1115"/>
                  <a:pt x="1005" y="1112"/>
                  <a:pt x="1020" y="1112"/>
                </a:cubicBezTo>
                <a:cubicBezTo>
                  <a:pt x="1025" y="1108"/>
                  <a:pt x="1025" y="1108"/>
                  <a:pt x="1036" y="1109"/>
                </a:cubicBezTo>
                <a:cubicBezTo>
                  <a:pt x="1045" y="1111"/>
                  <a:pt x="1055" y="1111"/>
                  <a:pt x="1065" y="1111"/>
                </a:cubicBezTo>
                <a:cubicBezTo>
                  <a:pt x="1070" y="1110"/>
                  <a:pt x="1076" y="1110"/>
                  <a:pt x="1080" y="1110"/>
                </a:cubicBezTo>
                <a:cubicBezTo>
                  <a:pt x="1093" y="1112"/>
                  <a:pt x="1104" y="1110"/>
                  <a:pt x="1115" y="1109"/>
                </a:cubicBezTo>
                <a:cubicBezTo>
                  <a:pt x="1122" y="1108"/>
                  <a:pt x="1130" y="1107"/>
                  <a:pt x="1135" y="1108"/>
                </a:cubicBezTo>
                <a:cubicBezTo>
                  <a:pt x="1143" y="1109"/>
                  <a:pt x="1148" y="1108"/>
                  <a:pt x="1152" y="1107"/>
                </a:cubicBezTo>
                <a:cubicBezTo>
                  <a:pt x="1160" y="1108"/>
                  <a:pt x="1166" y="1109"/>
                  <a:pt x="1173" y="1110"/>
                </a:cubicBezTo>
                <a:cubicBezTo>
                  <a:pt x="1187" y="1106"/>
                  <a:pt x="1203" y="1107"/>
                  <a:pt x="1219" y="1106"/>
                </a:cubicBezTo>
                <a:cubicBezTo>
                  <a:pt x="1222" y="1109"/>
                  <a:pt x="1230" y="1107"/>
                  <a:pt x="1235" y="1108"/>
                </a:cubicBezTo>
                <a:cubicBezTo>
                  <a:pt x="1239" y="1109"/>
                  <a:pt x="1247" y="1108"/>
                  <a:pt x="1254" y="1108"/>
                </a:cubicBezTo>
                <a:cubicBezTo>
                  <a:pt x="1259" y="1108"/>
                  <a:pt x="1264" y="1108"/>
                  <a:pt x="1270" y="1108"/>
                </a:cubicBezTo>
                <a:cubicBezTo>
                  <a:pt x="1277" y="1109"/>
                  <a:pt x="1286" y="1108"/>
                  <a:pt x="1294" y="1107"/>
                </a:cubicBezTo>
                <a:cubicBezTo>
                  <a:pt x="1296" y="1107"/>
                  <a:pt x="1298" y="1106"/>
                  <a:pt x="1300" y="1105"/>
                </a:cubicBezTo>
                <a:cubicBezTo>
                  <a:pt x="1304" y="1105"/>
                  <a:pt x="1310" y="1104"/>
                  <a:pt x="1313" y="1105"/>
                </a:cubicBezTo>
                <a:cubicBezTo>
                  <a:pt x="1323" y="1106"/>
                  <a:pt x="1332" y="1105"/>
                  <a:pt x="1342" y="1105"/>
                </a:cubicBezTo>
                <a:cubicBezTo>
                  <a:pt x="1349" y="1105"/>
                  <a:pt x="1357" y="1104"/>
                  <a:pt x="1364" y="1106"/>
                </a:cubicBezTo>
                <a:cubicBezTo>
                  <a:pt x="1367" y="1106"/>
                  <a:pt x="1367" y="1104"/>
                  <a:pt x="1372" y="1104"/>
                </a:cubicBezTo>
                <a:cubicBezTo>
                  <a:pt x="1381" y="1107"/>
                  <a:pt x="1394" y="1105"/>
                  <a:pt x="1405" y="1105"/>
                </a:cubicBezTo>
                <a:cubicBezTo>
                  <a:pt x="1413" y="1103"/>
                  <a:pt x="1422" y="1104"/>
                  <a:pt x="1429" y="1105"/>
                </a:cubicBezTo>
                <a:cubicBezTo>
                  <a:pt x="1435" y="1105"/>
                  <a:pt x="1440" y="1106"/>
                  <a:pt x="1445" y="1105"/>
                </a:cubicBezTo>
                <a:cubicBezTo>
                  <a:pt x="1451" y="1105"/>
                  <a:pt x="1456" y="1106"/>
                  <a:pt x="1462" y="1104"/>
                </a:cubicBezTo>
                <a:cubicBezTo>
                  <a:pt x="1465" y="1104"/>
                  <a:pt x="1471" y="1104"/>
                  <a:pt x="1476" y="1104"/>
                </a:cubicBezTo>
                <a:cubicBezTo>
                  <a:pt x="1489" y="1103"/>
                  <a:pt x="1502" y="1103"/>
                  <a:pt x="1515" y="1103"/>
                </a:cubicBezTo>
                <a:cubicBezTo>
                  <a:pt x="1530" y="1104"/>
                  <a:pt x="1546" y="1103"/>
                  <a:pt x="1562" y="1102"/>
                </a:cubicBezTo>
                <a:cubicBezTo>
                  <a:pt x="1568" y="1102"/>
                  <a:pt x="1573" y="1103"/>
                  <a:pt x="1579" y="1103"/>
                </a:cubicBezTo>
                <a:cubicBezTo>
                  <a:pt x="1585" y="1103"/>
                  <a:pt x="1590" y="1101"/>
                  <a:pt x="1595" y="1100"/>
                </a:cubicBezTo>
                <a:cubicBezTo>
                  <a:pt x="1596" y="1100"/>
                  <a:pt x="1597" y="1100"/>
                  <a:pt x="1598" y="1101"/>
                </a:cubicBezTo>
                <a:cubicBezTo>
                  <a:pt x="1604" y="1102"/>
                  <a:pt x="1612" y="1100"/>
                  <a:pt x="1617" y="1101"/>
                </a:cubicBezTo>
                <a:cubicBezTo>
                  <a:pt x="1629" y="1097"/>
                  <a:pt x="1640" y="1095"/>
                  <a:pt x="1652" y="1098"/>
                </a:cubicBezTo>
                <a:cubicBezTo>
                  <a:pt x="1657" y="1098"/>
                  <a:pt x="1662" y="1099"/>
                  <a:pt x="1665" y="1098"/>
                </a:cubicBezTo>
                <a:cubicBezTo>
                  <a:pt x="1669" y="1097"/>
                  <a:pt x="1674" y="1097"/>
                  <a:pt x="1678" y="1097"/>
                </a:cubicBezTo>
                <a:cubicBezTo>
                  <a:pt x="1684" y="1097"/>
                  <a:pt x="1691" y="1096"/>
                  <a:pt x="1696" y="1096"/>
                </a:cubicBezTo>
                <a:cubicBezTo>
                  <a:pt x="1703" y="1097"/>
                  <a:pt x="1708" y="1096"/>
                  <a:pt x="1714" y="1096"/>
                </a:cubicBezTo>
                <a:cubicBezTo>
                  <a:pt x="1718" y="1096"/>
                  <a:pt x="1721" y="1094"/>
                  <a:pt x="1726" y="1095"/>
                </a:cubicBezTo>
                <a:cubicBezTo>
                  <a:pt x="1729" y="1096"/>
                  <a:pt x="1735" y="1096"/>
                  <a:pt x="1739" y="1094"/>
                </a:cubicBezTo>
                <a:cubicBezTo>
                  <a:pt x="1741" y="1094"/>
                  <a:pt x="1744" y="1094"/>
                  <a:pt x="1747" y="1094"/>
                </a:cubicBezTo>
                <a:cubicBezTo>
                  <a:pt x="1759" y="1096"/>
                  <a:pt x="1766" y="1096"/>
                  <a:pt x="1780" y="1095"/>
                </a:cubicBezTo>
                <a:cubicBezTo>
                  <a:pt x="1783" y="1095"/>
                  <a:pt x="1788" y="1094"/>
                  <a:pt x="1789" y="1095"/>
                </a:cubicBezTo>
                <a:cubicBezTo>
                  <a:pt x="1794" y="1096"/>
                  <a:pt x="1799" y="1095"/>
                  <a:pt x="1804" y="1095"/>
                </a:cubicBezTo>
                <a:cubicBezTo>
                  <a:pt x="1811" y="1095"/>
                  <a:pt x="1817" y="1095"/>
                  <a:pt x="1825" y="1095"/>
                </a:cubicBezTo>
                <a:cubicBezTo>
                  <a:pt x="1827" y="1093"/>
                  <a:pt x="1832" y="1092"/>
                  <a:pt x="1836" y="1092"/>
                </a:cubicBezTo>
                <a:cubicBezTo>
                  <a:pt x="1843" y="1092"/>
                  <a:pt x="1848" y="1095"/>
                  <a:pt x="1856" y="1092"/>
                </a:cubicBezTo>
                <a:cubicBezTo>
                  <a:pt x="1858" y="1091"/>
                  <a:pt x="1864" y="1091"/>
                  <a:pt x="1869" y="1092"/>
                </a:cubicBezTo>
                <a:cubicBezTo>
                  <a:pt x="1878" y="1093"/>
                  <a:pt x="1889" y="1091"/>
                  <a:pt x="1898" y="1093"/>
                </a:cubicBezTo>
                <a:cubicBezTo>
                  <a:pt x="1909" y="1090"/>
                  <a:pt x="1922" y="1091"/>
                  <a:pt x="1934" y="1091"/>
                </a:cubicBezTo>
                <a:cubicBezTo>
                  <a:pt x="1937" y="1090"/>
                  <a:pt x="1941" y="1091"/>
                  <a:pt x="1943" y="1090"/>
                </a:cubicBezTo>
                <a:cubicBezTo>
                  <a:pt x="1950" y="1088"/>
                  <a:pt x="1958" y="1089"/>
                  <a:pt x="1964" y="1090"/>
                </a:cubicBezTo>
                <a:cubicBezTo>
                  <a:pt x="1970" y="1091"/>
                  <a:pt x="1976" y="1091"/>
                  <a:pt x="1981" y="1090"/>
                </a:cubicBezTo>
                <a:cubicBezTo>
                  <a:pt x="1986" y="1089"/>
                  <a:pt x="1992" y="1089"/>
                  <a:pt x="1995" y="1089"/>
                </a:cubicBezTo>
                <a:cubicBezTo>
                  <a:pt x="2001" y="1090"/>
                  <a:pt x="2005" y="1090"/>
                  <a:pt x="2010" y="1090"/>
                </a:cubicBezTo>
                <a:cubicBezTo>
                  <a:pt x="2017" y="1089"/>
                  <a:pt x="2024" y="1087"/>
                  <a:pt x="2031" y="1089"/>
                </a:cubicBezTo>
                <a:cubicBezTo>
                  <a:pt x="2032" y="1089"/>
                  <a:pt x="2034" y="1088"/>
                  <a:pt x="2035" y="1088"/>
                </a:cubicBezTo>
                <a:cubicBezTo>
                  <a:pt x="2039" y="1088"/>
                  <a:pt x="2043" y="1087"/>
                  <a:pt x="2046" y="1088"/>
                </a:cubicBezTo>
                <a:cubicBezTo>
                  <a:pt x="2051" y="1089"/>
                  <a:pt x="2055" y="1089"/>
                  <a:pt x="2059" y="1088"/>
                </a:cubicBezTo>
                <a:cubicBezTo>
                  <a:pt x="2061" y="1087"/>
                  <a:pt x="2064" y="1087"/>
                  <a:pt x="2066" y="1087"/>
                </a:cubicBezTo>
                <a:cubicBezTo>
                  <a:pt x="2072" y="1087"/>
                  <a:pt x="2079" y="1087"/>
                  <a:pt x="2083" y="1086"/>
                </a:cubicBezTo>
                <a:cubicBezTo>
                  <a:pt x="2089" y="1084"/>
                  <a:pt x="2092" y="1087"/>
                  <a:pt x="2098" y="1086"/>
                </a:cubicBezTo>
                <a:cubicBezTo>
                  <a:pt x="2103" y="1086"/>
                  <a:pt x="2109" y="1085"/>
                  <a:pt x="2114" y="1087"/>
                </a:cubicBezTo>
                <a:cubicBezTo>
                  <a:pt x="2114" y="1087"/>
                  <a:pt x="2116" y="1087"/>
                  <a:pt x="2118" y="1086"/>
                </a:cubicBezTo>
                <a:cubicBezTo>
                  <a:pt x="2125" y="1085"/>
                  <a:pt x="2132" y="1084"/>
                  <a:pt x="2139" y="1084"/>
                </a:cubicBezTo>
                <a:cubicBezTo>
                  <a:pt x="2144" y="1083"/>
                  <a:pt x="2150" y="1083"/>
                  <a:pt x="2156" y="1082"/>
                </a:cubicBezTo>
                <a:cubicBezTo>
                  <a:pt x="2171" y="1079"/>
                  <a:pt x="2187" y="1077"/>
                  <a:pt x="2204" y="1077"/>
                </a:cubicBezTo>
                <a:cubicBezTo>
                  <a:pt x="2208" y="1075"/>
                  <a:pt x="2214" y="1074"/>
                  <a:pt x="2220" y="1074"/>
                </a:cubicBezTo>
                <a:cubicBezTo>
                  <a:pt x="2230" y="1074"/>
                  <a:pt x="2232" y="1078"/>
                  <a:pt x="2239" y="1079"/>
                </a:cubicBezTo>
                <a:cubicBezTo>
                  <a:pt x="2244" y="1080"/>
                  <a:pt x="2250" y="1078"/>
                  <a:pt x="2256" y="1079"/>
                </a:cubicBezTo>
                <a:cubicBezTo>
                  <a:pt x="2261" y="1080"/>
                  <a:pt x="2267" y="1077"/>
                  <a:pt x="2275" y="1079"/>
                </a:cubicBezTo>
                <a:cubicBezTo>
                  <a:pt x="2279" y="1080"/>
                  <a:pt x="2284" y="1081"/>
                  <a:pt x="2288" y="1083"/>
                </a:cubicBezTo>
                <a:cubicBezTo>
                  <a:pt x="2299" y="1083"/>
                  <a:pt x="2309" y="1084"/>
                  <a:pt x="2319" y="1083"/>
                </a:cubicBezTo>
                <a:cubicBezTo>
                  <a:pt x="2319" y="1083"/>
                  <a:pt x="2320" y="1083"/>
                  <a:pt x="2321" y="1084"/>
                </a:cubicBezTo>
                <a:cubicBezTo>
                  <a:pt x="2330" y="1085"/>
                  <a:pt x="2339" y="1083"/>
                  <a:pt x="2347" y="1084"/>
                </a:cubicBezTo>
                <a:cubicBezTo>
                  <a:pt x="2356" y="1082"/>
                  <a:pt x="2366" y="1084"/>
                  <a:pt x="2376" y="1082"/>
                </a:cubicBezTo>
                <a:cubicBezTo>
                  <a:pt x="2386" y="1079"/>
                  <a:pt x="2400" y="1078"/>
                  <a:pt x="2412" y="1076"/>
                </a:cubicBezTo>
                <a:cubicBezTo>
                  <a:pt x="2423" y="1073"/>
                  <a:pt x="2434" y="1073"/>
                  <a:pt x="2445" y="1076"/>
                </a:cubicBezTo>
                <a:cubicBezTo>
                  <a:pt x="2450" y="1077"/>
                  <a:pt x="2456" y="1078"/>
                  <a:pt x="2463" y="1077"/>
                </a:cubicBezTo>
                <a:cubicBezTo>
                  <a:pt x="2468" y="1078"/>
                  <a:pt x="2473" y="1080"/>
                  <a:pt x="2475" y="1082"/>
                </a:cubicBezTo>
                <a:cubicBezTo>
                  <a:pt x="2478" y="1082"/>
                  <a:pt x="2480" y="1082"/>
                  <a:pt x="2481" y="1082"/>
                </a:cubicBezTo>
                <a:cubicBezTo>
                  <a:pt x="2490" y="1080"/>
                  <a:pt x="2500" y="1077"/>
                  <a:pt x="2511" y="1078"/>
                </a:cubicBezTo>
                <a:cubicBezTo>
                  <a:pt x="2512" y="1078"/>
                  <a:pt x="2514" y="1077"/>
                  <a:pt x="2515" y="1077"/>
                </a:cubicBezTo>
                <a:cubicBezTo>
                  <a:pt x="2519" y="1076"/>
                  <a:pt x="2522" y="1076"/>
                  <a:pt x="2526" y="1075"/>
                </a:cubicBezTo>
                <a:cubicBezTo>
                  <a:pt x="2532" y="1074"/>
                  <a:pt x="2540" y="1076"/>
                  <a:pt x="2547" y="1074"/>
                </a:cubicBezTo>
                <a:cubicBezTo>
                  <a:pt x="2547" y="1074"/>
                  <a:pt x="2547" y="1074"/>
                  <a:pt x="2548" y="1074"/>
                </a:cubicBezTo>
                <a:cubicBezTo>
                  <a:pt x="2551" y="1075"/>
                  <a:pt x="2556" y="1074"/>
                  <a:pt x="2559" y="1074"/>
                </a:cubicBezTo>
                <a:cubicBezTo>
                  <a:pt x="2573" y="1077"/>
                  <a:pt x="2582" y="1072"/>
                  <a:pt x="2594" y="1071"/>
                </a:cubicBezTo>
                <a:cubicBezTo>
                  <a:pt x="2597" y="1067"/>
                  <a:pt x="2609" y="1066"/>
                  <a:pt x="2617" y="1064"/>
                </a:cubicBezTo>
                <a:cubicBezTo>
                  <a:pt x="2625" y="1065"/>
                  <a:pt x="2625" y="1065"/>
                  <a:pt x="2637" y="1063"/>
                </a:cubicBezTo>
                <a:cubicBezTo>
                  <a:pt x="2656" y="1063"/>
                  <a:pt x="2681" y="1048"/>
                  <a:pt x="2684" y="1047"/>
                </a:cubicBezTo>
                <a:cubicBezTo>
                  <a:pt x="2689" y="1045"/>
                  <a:pt x="2678" y="1033"/>
                  <a:pt x="2678" y="1032"/>
                </a:cubicBezTo>
                <a:cubicBezTo>
                  <a:pt x="2675" y="1031"/>
                  <a:pt x="2663" y="984"/>
                  <a:pt x="2670" y="983"/>
                </a:cubicBezTo>
                <a:cubicBezTo>
                  <a:pt x="2673" y="982"/>
                  <a:pt x="2676" y="982"/>
                  <a:pt x="2677" y="982"/>
                </a:cubicBezTo>
                <a:cubicBezTo>
                  <a:pt x="2682" y="983"/>
                  <a:pt x="2688" y="983"/>
                  <a:pt x="2693" y="983"/>
                </a:cubicBezTo>
                <a:cubicBezTo>
                  <a:pt x="2700" y="983"/>
                  <a:pt x="2706" y="982"/>
                  <a:pt x="2713" y="981"/>
                </a:cubicBezTo>
                <a:cubicBezTo>
                  <a:pt x="2719" y="980"/>
                  <a:pt x="2719" y="977"/>
                  <a:pt x="2721" y="976"/>
                </a:cubicBezTo>
                <a:cubicBezTo>
                  <a:pt x="2715" y="977"/>
                  <a:pt x="2688" y="980"/>
                  <a:pt x="2696" y="977"/>
                </a:cubicBezTo>
                <a:cubicBezTo>
                  <a:pt x="2697" y="977"/>
                  <a:pt x="2700" y="977"/>
                  <a:pt x="2702" y="977"/>
                </a:cubicBezTo>
                <a:cubicBezTo>
                  <a:pt x="2711" y="979"/>
                  <a:pt x="2723" y="973"/>
                  <a:pt x="2724" y="970"/>
                </a:cubicBezTo>
                <a:cubicBezTo>
                  <a:pt x="2733" y="970"/>
                  <a:pt x="2728" y="969"/>
                  <a:pt x="2736" y="968"/>
                </a:cubicBezTo>
                <a:cubicBezTo>
                  <a:pt x="2743" y="967"/>
                  <a:pt x="2750" y="967"/>
                  <a:pt x="2751" y="964"/>
                </a:cubicBezTo>
                <a:cubicBezTo>
                  <a:pt x="2752" y="963"/>
                  <a:pt x="2755" y="962"/>
                  <a:pt x="2757" y="962"/>
                </a:cubicBezTo>
                <a:cubicBezTo>
                  <a:pt x="2761" y="961"/>
                  <a:pt x="2762" y="950"/>
                  <a:pt x="2759" y="950"/>
                </a:cubicBezTo>
                <a:cubicBezTo>
                  <a:pt x="2762" y="949"/>
                  <a:pt x="2758" y="920"/>
                  <a:pt x="2759" y="916"/>
                </a:cubicBezTo>
                <a:cubicBezTo>
                  <a:pt x="2760" y="914"/>
                  <a:pt x="2754" y="911"/>
                  <a:pt x="2759" y="909"/>
                </a:cubicBezTo>
                <a:cubicBezTo>
                  <a:pt x="2759" y="908"/>
                  <a:pt x="2759" y="908"/>
                  <a:pt x="2759" y="908"/>
                </a:cubicBezTo>
                <a:cubicBezTo>
                  <a:pt x="2754" y="905"/>
                  <a:pt x="2756" y="902"/>
                  <a:pt x="2751" y="899"/>
                </a:cubicBezTo>
                <a:cubicBezTo>
                  <a:pt x="2750" y="899"/>
                  <a:pt x="2748" y="899"/>
                  <a:pt x="2746" y="899"/>
                </a:cubicBezTo>
                <a:cubicBezTo>
                  <a:pt x="2747" y="898"/>
                  <a:pt x="2749" y="898"/>
                  <a:pt x="2749" y="898"/>
                </a:cubicBezTo>
                <a:cubicBezTo>
                  <a:pt x="2742" y="894"/>
                  <a:pt x="2747" y="892"/>
                  <a:pt x="2753" y="889"/>
                </a:cubicBezTo>
                <a:cubicBezTo>
                  <a:pt x="2756" y="887"/>
                  <a:pt x="2741" y="853"/>
                  <a:pt x="2744" y="852"/>
                </a:cubicBezTo>
                <a:cubicBezTo>
                  <a:pt x="2747" y="850"/>
                  <a:pt x="2750" y="838"/>
                  <a:pt x="2758" y="836"/>
                </a:cubicBezTo>
                <a:cubicBezTo>
                  <a:pt x="2752" y="834"/>
                  <a:pt x="2760" y="832"/>
                  <a:pt x="2756" y="830"/>
                </a:cubicBezTo>
                <a:cubicBezTo>
                  <a:pt x="2753" y="828"/>
                  <a:pt x="2748" y="828"/>
                  <a:pt x="2747" y="826"/>
                </a:cubicBezTo>
                <a:cubicBezTo>
                  <a:pt x="2743" y="821"/>
                  <a:pt x="2741" y="817"/>
                  <a:pt x="2749" y="812"/>
                </a:cubicBezTo>
                <a:cubicBezTo>
                  <a:pt x="2751" y="811"/>
                  <a:pt x="2749" y="809"/>
                  <a:pt x="2756" y="809"/>
                </a:cubicBezTo>
                <a:cubicBezTo>
                  <a:pt x="2756" y="808"/>
                  <a:pt x="2760" y="807"/>
                  <a:pt x="2759" y="805"/>
                </a:cubicBezTo>
                <a:cubicBezTo>
                  <a:pt x="2759" y="804"/>
                  <a:pt x="2760" y="798"/>
                  <a:pt x="2759" y="797"/>
                </a:cubicBezTo>
                <a:cubicBezTo>
                  <a:pt x="2758" y="796"/>
                  <a:pt x="2759" y="795"/>
                  <a:pt x="2758" y="795"/>
                </a:cubicBezTo>
                <a:cubicBezTo>
                  <a:pt x="2753" y="794"/>
                  <a:pt x="2757" y="792"/>
                  <a:pt x="2755" y="789"/>
                </a:cubicBezTo>
                <a:cubicBezTo>
                  <a:pt x="2757" y="789"/>
                  <a:pt x="2759" y="779"/>
                  <a:pt x="2755" y="778"/>
                </a:cubicBezTo>
                <a:cubicBezTo>
                  <a:pt x="2752" y="777"/>
                  <a:pt x="2752" y="775"/>
                  <a:pt x="2752" y="774"/>
                </a:cubicBezTo>
                <a:cubicBezTo>
                  <a:pt x="2752" y="771"/>
                  <a:pt x="2750" y="769"/>
                  <a:pt x="2746" y="767"/>
                </a:cubicBezTo>
                <a:cubicBezTo>
                  <a:pt x="2743" y="765"/>
                  <a:pt x="2739" y="764"/>
                  <a:pt x="2737" y="763"/>
                </a:cubicBezTo>
                <a:cubicBezTo>
                  <a:pt x="2740" y="759"/>
                  <a:pt x="2742" y="755"/>
                  <a:pt x="2746" y="752"/>
                </a:cubicBezTo>
                <a:cubicBezTo>
                  <a:pt x="2749" y="751"/>
                  <a:pt x="2749" y="749"/>
                  <a:pt x="2748" y="748"/>
                </a:cubicBezTo>
                <a:cubicBezTo>
                  <a:pt x="2745" y="746"/>
                  <a:pt x="2745" y="744"/>
                  <a:pt x="2748" y="742"/>
                </a:cubicBezTo>
                <a:cubicBezTo>
                  <a:pt x="2750" y="740"/>
                  <a:pt x="2745" y="737"/>
                  <a:pt x="2742" y="736"/>
                </a:cubicBezTo>
                <a:cubicBezTo>
                  <a:pt x="2741" y="734"/>
                  <a:pt x="2745" y="734"/>
                  <a:pt x="2744" y="733"/>
                </a:cubicBezTo>
                <a:cubicBezTo>
                  <a:pt x="2738" y="730"/>
                  <a:pt x="2738" y="730"/>
                  <a:pt x="2741" y="727"/>
                </a:cubicBezTo>
                <a:cubicBezTo>
                  <a:pt x="2746" y="721"/>
                  <a:pt x="2746" y="721"/>
                  <a:pt x="2735" y="716"/>
                </a:cubicBezTo>
                <a:cubicBezTo>
                  <a:pt x="2734" y="716"/>
                  <a:pt x="2735" y="715"/>
                  <a:pt x="2735" y="714"/>
                </a:cubicBezTo>
                <a:cubicBezTo>
                  <a:pt x="2743" y="712"/>
                  <a:pt x="2743" y="709"/>
                  <a:pt x="2750" y="707"/>
                </a:cubicBezTo>
                <a:cubicBezTo>
                  <a:pt x="2750" y="704"/>
                  <a:pt x="2750" y="701"/>
                  <a:pt x="2750" y="698"/>
                </a:cubicBezTo>
                <a:cubicBezTo>
                  <a:pt x="2750" y="698"/>
                  <a:pt x="2750" y="698"/>
                  <a:pt x="2749" y="697"/>
                </a:cubicBezTo>
                <a:cubicBezTo>
                  <a:pt x="2744" y="696"/>
                  <a:pt x="2746" y="694"/>
                  <a:pt x="2747" y="692"/>
                </a:cubicBezTo>
                <a:cubicBezTo>
                  <a:pt x="2749" y="690"/>
                  <a:pt x="2745" y="689"/>
                  <a:pt x="2747" y="687"/>
                </a:cubicBezTo>
                <a:cubicBezTo>
                  <a:pt x="2750" y="683"/>
                  <a:pt x="2749" y="683"/>
                  <a:pt x="2747" y="678"/>
                </a:cubicBezTo>
                <a:cubicBezTo>
                  <a:pt x="2746" y="677"/>
                  <a:pt x="2743" y="676"/>
                  <a:pt x="2743" y="675"/>
                </a:cubicBezTo>
                <a:cubicBezTo>
                  <a:pt x="2743" y="673"/>
                  <a:pt x="2742" y="671"/>
                  <a:pt x="2743" y="669"/>
                </a:cubicBezTo>
                <a:cubicBezTo>
                  <a:pt x="2744" y="667"/>
                  <a:pt x="2739" y="665"/>
                  <a:pt x="2740" y="663"/>
                </a:cubicBezTo>
                <a:cubicBezTo>
                  <a:pt x="2741" y="659"/>
                  <a:pt x="2740" y="638"/>
                  <a:pt x="2738" y="636"/>
                </a:cubicBezTo>
                <a:cubicBezTo>
                  <a:pt x="2737" y="634"/>
                  <a:pt x="2732" y="631"/>
                  <a:pt x="2729" y="629"/>
                </a:cubicBezTo>
                <a:cubicBezTo>
                  <a:pt x="2728" y="628"/>
                  <a:pt x="2731" y="625"/>
                  <a:pt x="2725" y="623"/>
                </a:cubicBezTo>
                <a:cubicBezTo>
                  <a:pt x="2731" y="620"/>
                  <a:pt x="2736" y="610"/>
                  <a:pt x="2730" y="610"/>
                </a:cubicBezTo>
                <a:cubicBezTo>
                  <a:pt x="2730" y="608"/>
                  <a:pt x="2723" y="607"/>
                  <a:pt x="2723" y="606"/>
                </a:cubicBezTo>
                <a:cubicBezTo>
                  <a:pt x="2722" y="603"/>
                  <a:pt x="2724" y="590"/>
                  <a:pt x="2728" y="589"/>
                </a:cubicBezTo>
                <a:cubicBezTo>
                  <a:pt x="2729" y="586"/>
                  <a:pt x="2726" y="584"/>
                  <a:pt x="2720" y="582"/>
                </a:cubicBezTo>
                <a:cubicBezTo>
                  <a:pt x="2718" y="582"/>
                  <a:pt x="2719" y="581"/>
                  <a:pt x="2719" y="581"/>
                </a:cubicBezTo>
                <a:cubicBezTo>
                  <a:pt x="2721" y="579"/>
                  <a:pt x="2725" y="579"/>
                  <a:pt x="2728" y="578"/>
                </a:cubicBezTo>
                <a:cubicBezTo>
                  <a:pt x="2727" y="575"/>
                  <a:pt x="2725" y="572"/>
                  <a:pt x="2718" y="570"/>
                </a:cubicBezTo>
                <a:cubicBezTo>
                  <a:pt x="2719" y="568"/>
                  <a:pt x="2718" y="565"/>
                  <a:pt x="2721" y="562"/>
                </a:cubicBezTo>
                <a:cubicBezTo>
                  <a:pt x="2723" y="559"/>
                  <a:pt x="2727" y="526"/>
                  <a:pt x="2721" y="520"/>
                </a:cubicBezTo>
                <a:cubicBezTo>
                  <a:pt x="2720" y="520"/>
                  <a:pt x="2725" y="494"/>
                  <a:pt x="2733" y="494"/>
                </a:cubicBezTo>
                <a:cubicBezTo>
                  <a:pt x="2738" y="493"/>
                  <a:pt x="2745" y="483"/>
                  <a:pt x="2747" y="482"/>
                </a:cubicBezTo>
                <a:cubicBezTo>
                  <a:pt x="2748" y="481"/>
                  <a:pt x="2750" y="480"/>
                  <a:pt x="2753" y="479"/>
                </a:cubicBezTo>
                <a:cubicBezTo>
                  <a:pt x="2762" y="478"/>
                  <a:pt x="2762" y="460"/>
                  <a:pt x="2759" y="459"/>
                </a:cubicBezTo>
                <a:cubicBezTo>
                  <a:pt x="2760" y="457"/>
                  <a:pt x="2755" y="442"/>
                  <a:pt x="2753" y="439"/>
                </a:cubicBezTo>
                <a:cubicBezTo>
                  <a:pt x="2751" y="437"/>
                  <a:pt x="2747" y="435"/>
                  <a:pt x="2749" y="433"/>
                </a:cubicBezTo>
                <a:cubicBezTo>
                  <a:pt x="2751" y="431"/>
                  <a:pt x="2748" y="429"/>
                  <a:pt x="2749" y="427"/>
                </a:cubicBezTo>
                <a:cubicBezTo>
                  <a:pt x="2750" y="425"/>
                  <a:pt x="2750" y="424"/>
                  <a:pt x="2748" y="422"/>
                </a:cubicBezTo>
                <a:cubicBezTo>
                  <a:pt x="2748" y="422"/>
                  <a:pt x="2749" y="421"/>
                  <a:pt x="2748" y="421"/>
                </a:cubicBezTo>
                <a:cubicBezTo>
                  <a:pt x="2747" y="420"/>
                  <a:pt x="2752" y="418"/>
                  <a:pt x="2750" y="418"/>
                </a:cubicBezTo>
                <a:cubicBezTo>
                  <a:pt x="2745" y="416"/>
                  <a:pt x="2752" y="415"/>
                  <a:pt x="2751" y="414"/>
                </a:cubicBezTo>
                <a:cubicBezTo>
                  <a:pt x="2751" y="413"/>
                  <a:pt x="2749" y="410"/>
                  <a:pt x="2751" y="410"/>
                </a:cubicBezTo>
                <a:cubicBezTo>
                  <a:pt x="2757" y="408"/>
                  <a:pt x="2754" y="397"/>
                  <a:pt x="2748" y="394"/>
                </a:cubicBezTo>
                <a:cubicBezTo>
                  <a:pt x="2750" y="392"/>
                  <a:pt x="2752" y="390"/>
                  <a:pt x="2754" y="389"/>
                </a:cubicBezTo>
                <a:cubicBezTo>
                  <a:pt x="2753" y="388"/>
                  <a:pt x="2752" y="388"/>
                  <a:pt x="2752" y="388"/>
                </a:cubicBezTo>
                <a:cubicBezTo>
                  <a:pt x="2751" y="388"/>
                  <a:pt x="2750" y="387"/>
                  <a:pt x="2749" y="387"/>
                </a:cubicBezTo>
                <a:cubicBezTo>
                  <a:pt x="2747" y="388"/>
                  <a:pt x="2746" y="388"/>
                  <a:pt x="2745" y="388"/>
                </a:cubicBezTo>
                <a:cubicBezTo>
                  <a:pt x="2744" y="388"/>
                  <a:pt x="2741" y="369"/>
                  <a:pt x="2741" y="369"/>
                </a:cubicBezTo>
                <a:cubicBezTo>
                  <a:pt x="2743" y="366"/>
                  <a:pt x="2742" y="365"/>
                  <a:pt x="2747" y="363"/>
                </a:cubicBezTo>
                <a:cubicBezTo>
                  <a:pt x="2745" y="362"/>
                  <a:pt x="2749" y="360"/>
                  <a:pt x="2745" y="359"/>
                </a:cubicBezTo>
                <a:cubicBezTo>
                  <a:pt x="2742" y="357"/>
                  <a:pt x="2743" y="356"/>
                  <a:pt x="2747" y="355"/>
                </a:cubicBezTo>
                <a:cubicBezTo>
                  <a:pt x="2751" y="353"/>
                  <a:pt x="2751" y="352"/>
                  <a:pt x="2746" y="351"/>
                </a:cubicBezTo>
                <a:cubicBezTo>
                  <a:pt x="2749" y="350"/>
                  <a:pt x="2753" y="349"/>
                  <a:pt x="2755" y="348"/>
                </a:cubicBezTo>
                <a:cubicBezTo>
                  <a:pt x="2757" y="345"/>
                  <a:pt x="2756" y="343"/>
                  <a:pt x="2752" y="341"/>
                </a:cubicBezTo>
                <a:cubicBezTo>
                  <a:pt x="2747" y="339"/>
                  <a:pt x="2751" y="337"/>
                  <a:pt x="2746" y="335"/>
                </a:cubicBezTo>
                <a:cubicBezTo>
                  <a:pt x="2750" y="334"/>
                  <a:pt x="2748" y="332"/>
                  <a:pt x="2749" y="330"/>
                </a:cubicBezTo>
                <a:cubicBezTo>
                  <a:pt x="2751" y="329"/>
                  <a:pt x="2750" y="327"/>
                  <a:pt x="2752" y="325"/>
                </a:cubicBezTo>
                <a:cubicBezTo>
                  <a:pt x="2757" y="323"/>
                  <a:pt x="2754" y="321"/>
                  <a:pt x="2755" y="319"/>
                </a:cubicBezTo>
                <a:cubicBezTo>
                  <a:pt x="2756" y="318"/>
                  <a:pt x="2752" y="316"/>
                  <a:pt x="2754" y="314"/>
                </a:cubicBezTo>
                <a:cubicBezTo>
                  <a:pt x="2756" y="312"/>
                  <a:pt x="2755" y="310"/>
                  <a:pt x="2754" y="308"/>
                </a:cubicBezTo>
                <a:cubicBezTo>
                  <a:pt x="2754" y="307"/>
                  <a:pt x="2753" y="307"/>
                  <a:pt x="2753" y="307"/>
                </a:cubicBezTo>
                <a:cubicBezTo>
                  <a:pt x="2750" y="305"/>
                  <a:pt x="2749" y="304"/>
                  <a:pt x="2746" y="303"/>
                </a:cubicBezTo>
                <a:cubicBezTo>
                  <a:pt x="2742" y="301"/>
                  <a:pt x="2750" y="299"/>
                  <a:pt x="2748" y="297"/>
                </a:cubicBezTo>
                <a:cubicBezTo>
                  <a:pt x="2748" y="297"/>
                  <a:pt x="2748" y="297"/>
                  <a:pt x="2748" y="296"/>
                </a:cubicBezTo>
                <a:cubicBezTo>
                  <a:pt x="2749" y="295"/>
                  <a:pt x="2744" y="294"/>
                  <a:pt x="2744" y="292"/>
                </a:cubicBezTo>
                <a:cubicBezTo>
                  <a:pt x="2745" y="291"/>
                  <a:pt x="2749" y="290"/>
                  <a:pt x="2748" y="288"/>
                </a:cubicBezTo>
                <a:cubicBezTo>
                  <a:pt x="2746" y="285"/>
                  <a:pt x="2750" y="283"/>
                  <a:pt x="2752" y="281"/>
                </a:cubicBezTo>
                <a:cubicBezTo>
                  <a:pt x="2754" y="279"/>
                  <a:pt x="2754" y="278"/>
                  <a:pt x="2751" y="277"/>
                </a:cubicBezTo>
                <a:cubicBezTo>
                  <a:pt x="2745" y="274"/>
                  <a:pt x="2748" y="271"/>
                  <a:pt x="2747" y="268"/>
                </a:cubicBezTo>
                <a:cubicBezTo>
                  <a:pt x="2749" y="267"/>
                  <a:pt x="2751" y="266"/>
                  <a:pt x="2753" y="265"/>
                </a:cubicBezTo>
                <a:cubicBezTo>
                  <a:pt x="2753" y="264"/>
                  <a:pt x="2755" y="261"/>
                  <a:pt x="2752" y="260"/>
                </a:cubicBezTo>
                <a:cubicBezTo>
                  <a:pt x="2747" y="257"/>
                  <a:pt x="2746" y="164"/>
                  <a:pt x="2748" y="161"/>
                </a:cubicBezTo>
                <a:cubicBezTo>
                  <a:pt x="2748" y="159"/>
                  <a:pt x="2748" y="158"/>
                  <a:pt x="2748" y="157"/>
                </a:cubicBezTo>
                <a:cubicBezTo>
                  <a:pt x="2747" y="154"/>
                  <a:pt x="2744" y="152"/>
                  <a:pt x="2736" y="152"/>
                </a:cubicBezTo>
                <a:cubicBezTo>
                  <a:pt x="2734" y="152"/>
                  <a:pt x="2740" y="146"/>
                  <a:pt x="2736" y="143"/>
                </a:cubicBezTo>
                <a:cubicBezTo>
                  <a:pt x="2729" y="143"/>
                  <a:pt x="2670" y="136"/>
                  <a:pt x="2672" y="130"/>
                </a:cubicBezTo>
                <a:cubicBezTo>
                  <a:pt x="2665" y="129"/>
                  <a:pt x="2668" y="124"/>
                  <a:pt x="2672" y="123"/>
                </a:cubicBezTo>
                <a:cubicBezTo>
                  <a:pt x="2672" y="121"/>
                  <a:pt x="2673" y="119"/>
                  <a:pt x="2671" y="118"/>
                </a:cubicBezTo>
                <a:cubicBezTo>
                  <a:pt x="2667" y="117"/>
                  <a:pt x="2669" y="115"/>
                  <a:pt x="2668" y="113"/>
                </a:cubicBezTo>
                <a:cubicBezTo>
                  <a:pt x="2668" y="112"/>
                  <a:pt x="2672" y="111"/>
                  <a:pt x="2668" y="110"/>
                </a:cubicBezTo>
                <a:cubicBezTo>
                  <a:pt x="2665" y="109"/>
                  <a:pt x="2671" y="107"/>
                  <a:pt x="2671" y="106"/>
                </a:cubicBezTo>
                <a:cubicBezTo>
                  <a:pt x="2672" y="104"/>
                  <a:pt x="2670" y="103"/>
                  <a:pt x="2665" y="102"/>
                </a:cubicBezTo>
                <a:cubicBezTo>
                  <a:pt x="2665" y="100"/>
                  <a:pt x="2666" y="98"/>
                  <a:pt x="2664" y="98"/>
                </a:cubicBezTo>
                <a:cubicBezTo>
                  <a:pt x="2660" y="96"/>
                  <a:pt x="2665" y="95"/>
                  <a:pt x="2665" y="94"/>
                </a:cubicBezTo>
                <a:cubicBezTo>
                  <a:pt x="2664" y="92"/>
                  <a:pt x="2664" y="90"/>
                  <a:pt x="2665" y="88"/>
                </a:cubicBezTo>
                <a:cubicBezTo>
                  <a:pt x="2665" y="86"/>
                  <a:pt x="2662" y="85"/>
                  <a:pt x="2664" y="83"/>
                </a:cubicBezTo>
                <a:cubicBezTo>
                  <a:pt x="2665" y="81"/>
                  <a:pt x="2660" y="79"/>
                  <a:pt x="2661" y="77"/>
                </a:cubicBezTo>
                <a:cubicBezTo>
                  <a:pt x="2661" y="77"/>
                  <a:pt x="2660" y="76"/>
                  <a:pt x="2659" y="76"/>
                </a:cubicBezTo>
                <a:cubicBezTo>
                  <a:pt x="2653" y="74"/>
                  <a:pt x="2654" y="72"/>
                  <a:pt x="2657" y="70"/>
                </a:cubicBezTo>
                <a:cubicBezTo>
                  <a:pt x="2659" y="67"/>
                  <a:pt x="2659" y="65"/>
                  <a:pt x="2654" y="62"/>
                </a:cubicBezTo>
                <a:cubicBezTo>
                  <a:pt x="2661" y="58"/>
                  <a:pt x="2661" y="58"/>
                  <a:pt x="2659" y="51"/>
                </a:cubicBezTo>
                <a:cubicBezTo>
                  <a:pt x="2652" y="50"/>
                  <a:pt x="2656" y="46"/>
                  <a:pt x="2648" y="45"/>
                </a:cubicBezTo>
                <a:cubicBezTo>
                  <a:pt x="2645" y="40"/>
                  <a:pt x="2653" y="34"/>
                  <a:pt x="2650" y="29"/>
                </a:cubicBezTo>
                <a:cubicBezTo>
                  <a:pt x="2650" y="27"/>
                  <a:pt x="2651" y="25"/>
                  <a:pt x="2648" y="24"/>
                </a:cubicBezTo>
                <a:cubicBezTo>
                  <a:pt x="2654" y="21"/>
                  <a:pt x="2646" y="20"/>
                  <a:pt x="2645" y="18"/>
                </a:cubicBezTo>
                <a:cubicBezTo>
                  <a:pt x="2643" y="16"/>
                  <a:pt x="2641" y="14"/>
                  <a:pt x="2632" y="13"/>
                </a:cubicBezTo>
                <a:cubicBezTo>
                  <a:pt x="2623" y="15"/>
                  <a:pt x="2620" y="20"/>
                  <a:pt x="2607" y="21"/>
                </a:cubicBezTo>
                <a:cubicBezTo>
                  <a:pt x="2605" y="22"/>
                  <a:pt x="2604" y="24"/>
                  <a:pt x="2602" y="25"/>
                </a:cubicBezTo>
                <a:cubicBezTo>
                  <a:pt x="2599" y="25"/>
                  <a:pt x="2596" y="25"/>
                  <a:pt x="2593" y="26"/>
                </a:cubicBezTo>
                <a:cubicBezTo>
                  <a:pt x="2598" y="27"/>
                  <a:pt x="2600" y="30"/>
                  <a:pt x="2597" y="31"/>
                </a:cubicBezTo>
                <a:cubicBezTo>
                  <a:pt x="2593" y="33"/>
                  <a:pt x="2596" y="35"/>
                  <a:pt x="2593" y="37"/>
                </a:cubicBezTo>
                <a:cubicBezTo>
                  <a:pt x="2592" y="38"/>
                  <a:pt x="2588" y="39"/>
                  <a:pt x="2585" y="40"/>
                </a:cubicBezTo>
                <a:cubicBezTo>
                  <a:pt x="2585" y="42"/>
                  <a:pt x="2588" y="44"/>
                  <a:pt x="2580" y="46"/>
                </a:cubicBezTo>
                <a:cubicBezTo>
                  <a:pt x="2577" y="46"/>
                  <a:pt x="2576" y="45"/>
                  <a:pt x="2572" y="45"/>
                </a:cubicBezTo>
                <a:cubicBezTo>
                  <a:pt x="2570" y="47"/>
                  <a:pt x="2560" y="49"/>
                  <a:pt x="2560" y="49"/>
                </a:cubicBezTo>
                <a:cubicBezTo>
                  <a:pt x="2563" y="52"/>
                  <a:pt x="2493" y="57"/>
                  <a:pt x="2495" y="53"/>
                </a:cubicBezTo>
                <a:cubicBezTo>
                  <a:pt x="2490" y="51"/>
                  <a:pt x="2486" y="50"/>
                  <a:pt x="2481" y="48"/>
                </a:cubicBezTo>
                <a:cubicBezTo>
                  <a:pt x="2476" y="49"/>
                  <a:pt x="2471" y="49"/>
                  <a:pt x="2466" y="49"/>
                </a:cubicBezTo>
                <a:cubicBezTo>
                  <a:pt x="2461" y="51"/>
                  <a:pt x="2457" y="49"/>
                  <a:pt x="2453" y="49"/>
                </a:cubicBezTo>
                <a:cubicBezTo>
                  <a:pt x="2438" y="50"/>
                  <a:pt x="2424" y="49"/>
                  <a:pt x="2410" y="48"/>
                </a:cubicBezTo>
                <a:cubicBezTo>
                  <a:pt x="2404" y="48"/>
                  <a:pt x="2397" y="48"/>
                  <a:pt x="2391" y="48"/>
                </a:cubicBezTo>
                <a:cubicBezTo>
                  <a:pt x="2384" y="48"/>
                  <a:pt x="2377" y="48"/>
                  <a:pt x="2371" y="46"/>
                </a:cubicBezTo>
                <a:cubicBezTo>
                  <a:pt x="2370" y="46"/>
                  <a:pt x="2365" y="46"/>
                  <a:pt x="2361" y="47"/>
                </a:cubicBezTo>
                <a:cubicBezTo>
                  <a:pt x="2349" y="49"/>
                  <a:pt x="2332" y="49"/>
                  <a:pt x="2321" y="47"/>
                </a:cubicBezTo>
                <a:cubicBezTo>
                  <a:pt x="2319" y="46"/>
                  <a:pt x="2318" y="43"/>
                  <a:pt x="2314" y="43"/>
                </a:cubicBezTo>
                <a:cubicBezTo>
                  <a:pt x="2306" y="43"/>
                  <a:pt x="2302" y="41"/>
                  <a:pt x="2295" y="41"/>
                </a:cubicBezTo>
                <a:cubicBezTo>
                  <a:pt x="2283" y="40"/>
                  <a:pt x="2274" y="37"/>
                  <a:pt x="2263" y="35"/>
                </a:cubicBezTo>
                <a:cubicBezTo>
                  <a:pt x="2263" y="33"/>
                  <a:pt x="2263" y="31"/>
                  <a:pt x="2263" y="29"/>
                </a:cubicBezTo>
                <a:cubicBezTo>
                  <a:pt x="2261" y="28"/>
                  <a:pt x="2260" y="28"/>
                  <a:pt x="2258" y="27"/>
                </a:cubicBezTo>
                <a:cubicBezTo>
                  <a:pt x="2252" y="25"/>
                  <a:pt x="2245" y="23"/>
                  <a:pt x="2235" y="24"/>
                </a:cubicBezTo>
                <a:cubicBezTo>
                  <a:pt x="2225" y="22"/>
                  <a:pt x="2212" y="25"/>
                  <a:pt x="2202" y="22"/>
                </a:cubicBezTo>
                <a:cubicBezTo>
                  <a:pt x="2187" y="18"/>
                  <a:pt x="2187" y="18"/>
                  <a:pt x="2176" y="18"/>
                </a:cubicBezTo>
                <a:cubicBezTo>
                  <a:pt x="2171" y="17"/>
                  <a:pt x="2167" y="16"/>
                  <a:pt x="2163" y="15"/>
                </a:cubicBezTo>
                <a:cubicBezTo>
                  <a:pt x="2163" y="12"/>
                  <a:pt x="2163" y="10"/>
                  <a:pt x="2163" y="8"/>
                </a:cubicBezTo>
                <a:cubicBezTo>
                  <a:pt x="2156" y="7"/>
                  <a:pt x="2150" y="6"/>
                  <a:pt x="2143" y="5"/>
                </a:cubicBezTo>
                <a:cubicBezTo>
                  <a:pt x="2139" y="5"/>
                  <a:pt x="2135" y="5"/>
                  <a:pt x="2131" y="4"/>
                </a:cubicBezTo>
                <a:cubicBezTo>
                  <a:pt x="2127" y="3"/>
                  <a:pt x="2122" y="2"/>
                  <a:pt x="2115" y="4"/>
                </a:cubicBezTo>
                <a:cubicBezTo>
                  <a:pt x="2110" y="5"/>
                  <a:pt x="2101" y="5"/>
                  <a:pt x="2096" y="4"/>
                </a:cubicBezTo>
                <a:cubicBezTo>
                  <a:pt x="2089" y="3"/>
                  <a:pt x="2082" y="5"/>
                  <a:pt x="2077" y="4"/>
                </a:cubicBezTo>
                <a:cubicBezTo>
                  <a:pt x="2070" y="2"/>
                  <a:pt x="2064" y="3"/>
                  <a:pt x="2058" y="4"/>
                </a:cubicBezTo>
                <a:cubicBezTo>
                  <a:pt x="2046" y="4"/>
                  <a:pt x="2037" y="2"/>
                  <a:pt x="2026" y="2"/>
                </a:cubicBezTo>
                <a:cubicBezTo>
                  <a:pt x="2024" y="2"/>
                  <a:pt x="2023" y="2"/>
                  <a:pt x="2022" y="2"/>
                </a:cubicBezTo>
                <a:cubicBezTo>
                  <a:pt x="2010" y="0"/>
                  <a:pt x="1990" y="0"/>
                  <a:pt x="1980" y="3"/>
                </a:cubicBezTo>
                <a:cubicBezTo>
                  <a:pt x="1975" y="4"/>
                  <a:pt x="1971" y="4"/>
                  <a:pt x="1966" y="3"/>
                </a:cubicBezTo>
                <a:cubicBezTo>
                  <a:pt x="1958" y="3"/>
                  <a:pt x="1950" y="2"/>
                  <a:pt x="1941" y="2"/>
                </a:cubicBezTo>
                <a:cubicBezTo>
                  <a:pt x="1937" y="3"/>
                  <a:pt x="1933" y="3"/>
                  <a:pt x="1929" y="3"/>
                </a:cubicBezTo>
                <a:cubicBezTo>
                  <a:pt x="1924" y="3"/>
                  <a:pt x="1921" y="4"/>
                  <a:pt x="1916" y="4"/>
                </a:cubicBezTo>
                <a:cubicBezTo>
                  <a:pt x="1910" y="4"/>
                  <a:pt x="1903" y="5"/>
                  <a:pt x="1897" y="4"/>
                </a:cubicBezTo>
                <a:cubicBezTo>
                  <a:pt x="1891" y="6"/>
                  <a:pt x="1884" y="5"/>
                  <a:pt x="1877" y="5"/>
                </a:cubicBezTo>
                <a:cubicBezTo>
                  <a:pt x="1873" y="6"/>
                  <a:pt x="1870" y="5"/>
                  <a:pt x="1867" y="5"/>
                </a:cubicBezTo>
                <a:cubicBezTo>
                  <a:pt x="1863" y="5"/>
                  <a:pt x="1861" y="6"/>
                  <a:pt x="1856" y="6"/>
                </a:cubicBezTo>
                <a:cubicBezTo>
                  <a:pt x="1852" y="6"/>
                  <a:pt x="1848" y="6"/>
                  <a:pt x="1844" y="6"/>
                </a:cubicBezTo>
                <a:cubicBezTo>
                  <a:pt x="1839" y="6"/>
                  <a:pt x="1835" y="6"/>
                  <a:pt x="1831" y="7"/>
                </a:cubicBezTo>
                <a:cubicBezTo>
                  <a:pt x="1827" y="7"/>
                  <a:pt x="1823" y="6"/>
                  <a:pt x="1821" y="6"/>
                </a:cubicBezTo>
                <a:cubicBezTo>
                  <a:pt x="1816" y="7"/>
                  <a:pt x="1813" y="7"/>
                  <a:pt x="1809" y="7"/>
                </a:cubicBezTo>
                <a:cubicBezTo>
                  <a:pt x="1807" y="7"/>
                  <a:pt x="1805" y="7"/>
                  <a:pt x="1803" y="7"/>
                </a:cubicBezTo>
                <a:cubicBezTo>
                  <a:pt x="1787" y="6"/>
                  <a:pt x="1777" y="7"/>
                  <a:pt x="1763" y="8"/>
                </a:cubicBezTo>
                <a:cubicBezTo>
                  <a:pt x="1754" y="9"/>
                  <a:pt x="1745" y="10"/>
                  <a:pt x="1737" y="9"/>
                </a:cubicBezTo>
                <a:cubicBezTo>
                  <a:pt x="1730" y="8"/>
                  <a:pt x="1723" y="8"/>
                  <a:pt x="1715" y="8"/>
                </a:cubicBezTo>
                <a:cubicBezTo>
                  <a:pt x="1709" y="8"/>
                  <a:pt x="1700" y="7"/>
                  <a:pt x="1693" y="9"/>
                </a:cubicBezTo>
                <a:cubicBezTo>
                  <a:pt x="1693" y="10"/>
                  <a:pt x="1690" y="10"/>
                  <a:pt x="1689" y="10"/>
                </a:cubicBezTo>
                <a:cubicBezTo>
                  <a:pt x="1680" y="8"/>
                  <a:pt x="1670" y="9"/>
                  <a:pt x="1661" y="9"/>
                </a:cubicBezTo>
                <a:cubicBezTo>
                  <a:pt x="1652" y="9"/>
                  <a:pt x="1643" y="10"/>
                  <a:pt x="1635" y="9"/>
                </a:cubicBezTo>
                <a:cubicBezTo>
                  <a:pt x="1633" y="9"/>
                  <a:pt x="1630" y="9"/>
                  <a:pt x="1628" y="9"/>
                </a:cubicBezTo>
                <a:cubicBezTo>
                  <a:pt x="1618" y="12"/>
                  <a:pt x="1609" y="11"/>
                  <a:pt x="1601" y="9"/>
                </a:cubicBezTo>
                <a:cubicBezTo>
                  <a:pt x="1592" y="11"/>
                  <a:pt x="1583" y="11"/>
                  <a:pt x="1575" y="10"/>
                </a:cubicBezTo>
                <a:cubicBezTo>
                  <a:pt x="1569" y="10"/>
                  <a:pt x="1563" y="11"/>
                  <a:pt x="1558" y="10"/>
                </a:cubicBezTo>
                <a:cubicBezTo>
                  <a:pt x="1551" y="9"/>
                  <a:pt x="1545" y="9"/>
                  <a:pt x="1539" y="10"/>
                </a:cubicBezTo>
                <a:cubicBezTo>
                  <a:pt x="1528" y="10"/>
                  <a:pt x="1517" y="10"/>
                  <a:pt x="1506" y="10"/>
                </a:cubicBezTo>
                <a:cubicBezTo>
                  <a:pt x="1498" y="11"/>
                  <a:pt x="1490" y="11"/>
                  <a:pt x="1483" y="9"/>
                </a:cubicBezTo>
                <a:cubicBezTo>
                  <a:pt x="1480" y="9"/>
                  <a:pt x="1477" y="9"/>
                  <a:pt x="1474" y="9"/>
                </a:cubicBezTo>
                <a:cubicBezTo>
                  <a:pt x="1464" y="9"/>
                  <a:pt x="1455" y="11"/>
                  <a:pt x="1446" y="11"/>
                </a:cubicBezTo>
                <a:cubicBezTo>
                  <a:pt x="1433" y="12"/>
                  <a:pt x="1421" y="11"/>
                  <a:pt x="1408" y="11"/>
                </a:cubicBezTo>
                <a:cubicBezTo>
                  <a:pt x="1402" y="11"/>
                  <a:pt x="1396" y="12"/>
                  <a:pt x="1390" y="11"/>
                </a:cubicBezTo>
                <a:cubicBezTo>
                  <a:pt x="1388" y="10"/>
                  <a:pt x="1382" y="10"/>
                  <a:pt x="1377" y="11"/>
                </a:cubicBezTo>
                <a:cubicBezTo>
                  <a:pt x="1373" y="12"/>
                  <a:pt x="1369" y="12"/>
                  <a:pt x="1365" y="12"/>
                </a:cubicBezTo>
                <a:cubicBezTo>
                  <a:pt x="1360" y="11"/>
                  <a:pt x="1355" y="11"/>
                  <a:pt x="1352" y="12"/>
                </a:cubicBezTo>
                <a:cubicBezTo>
                  <a:pt x="1346" y="15"/>
                  <a:pt x="1339" y="14"/>
                  <a:pt x="1333" y="13"/>
                </a:cubicBezTo>
                <a:cubicBezTo>
                  <a:pt x="1328" y="12"/>
                  <a:pt x="1322" y="12"/>
                  <a:pt x="1318" y="13"/>
                </a:cubicBezTo>
                <a:cubicBezTo>
                  <a:pt x="1306" y="15"/>
                  <a:pt x="1295" y="13"/>
                  <a:pt x="1285" y="13"/>
                </a:cubicBezTo>
                <a:cubicBezTo>
                  <a:pt x="1276" y="13"/>
                  <a:pt x="1269" y="12"/>
                  <a:pt x="1260" y="13"/>
                </a:cubicBezTo>
                <a:cubicBezTo>
                  <a:pt x="1254" y="14"/>
                  <a:pt x="1247" y="14"/>
                  <a:pt x="1241" y="13"/>
                </a:cubicBezTo>
                <a:cubicBezTo>
                  <a:pt x="1236" y="13"/>
                  <a:pt x="1231" y="12"/>
                  <a:pt x="1225" y="13"/>
                </a:cubicBezTo>
                <a:cubicBezTo>
                  <a:pt x="1220" y="14"/>
                  <a:pt x="1214" y="12"/>
                  <a:pt x="1207" y="12"/>
                </a:cubicBezTo>
                <a:cubicBezTo>
                  <a:pt x="1192" y="13"/>
                  <a:pt x="1176" y="14"/>
                  <a:pt x="1160" y="13"/>
                </a:cubicBezTo>
                <a:cubicBezTo>
                  <a:pt x="1154" y="13"/>
                  <a:pt x="1146" y="12"/>
                  <a:pt x="1140" y="14"/>
                </a:cubicBezTo>
                <a:cubicBezTo>
                  <a:pt x="1132" y="13"/>
                  <a:pt x="1125" y="14"/>
                  <a:pt x="1120" y="15"/>
                </a:cubicBezTo>
                <a:cubicBezTo>
                  <a:pt x="1110" y="17"/>
                  <a:pt x="1102" y="17"/>
                  <a:pt x="1094" y="15"/>
                </a:cubicBezTo>
                <a:cubicBezTo>
                  <a:pt x="1084" y="14"/>
                  <a:pt x="1072" y="14"/>
                  <a:pt x="1061" y="12"/>
                </a:cubicBezTo>
                <a:cubicBezTo>
                  <a:pt x="1059" y="12"/>
                  <a:pt x="1056" y="13"/>
                  <a:pt x="1053" y="13"/>
                </a:cubicBezTo>
                <a:cubicBezTo>
                  <a:pt x="1045" y="14"/>
                  <a:pt x="1037" y="15"/>
                  <a:pt x="1029" y="13"/>
                </a:cubicBezTo>
                <a:cubicBezTo>
                  <a:pt x="1026" y="16"/>
                  <a:pt x="1019" y="17"/>
                  <a:pt x="1009" y="17"/>
                </a:cubicBezTo>
                <a:cubicBezTo>
                  <a:pt x="1008" y="16"/>
                  <a:pt x="1006" y="16"/>
                  <a:pt x="1004" y="15"/>
                </a:cubicBezTo>
                <a:cubicBezTo>
                  <a:pt x="991" y="14"/>
                  <a:pt x="979" y="19"/>
                  <a:pt x="967" y="16"/>
                </a:cubicBezTo>
                <a:cubicBezTo>
                  <a:pt x="954" y="17"/>
                  <a:pt x="942" y="19"/>
                  <a:pt x="930" y="19"/>
                </a:cubicBezTo>
                <a:cubicBezTo>
                  <a:pt x="927" y="20"/>
                  <a:pt x="925" y="22"/>
                  <a:pt x="921" y="22"/>
                </a:cubicBezTo>
                <a:cubicBezTo>
                  <a:pt x="916" y="20"/>
                  <a:pt x="911" y="18"/>
                  <a:pt x="905" y="18"/>
                </a:cubicBezTo>
                <a:cubicBezTo>
                  <a:pt x="899" y="19"/>
                  <a:pt x="895" y="21"/>
                  <a:pt x="888" y="20"/>
                </a:cubicBezTo>
                <a:cubicBezTo>
                  <a:pt x="878" y="20"/>
                  <a:pt x="870" y="22"/>
                  <a:pt x="861" y="23"/>
                </a:cubicBezTo>
                <a:cubicBezTo>
                  <a:pt x="856" y="24"/>
                  <a:pt x="852" y="25"/>
                  <a:pt x="846" y="24"/>
                </a:cubicBezTo>
                <a:cubicBezTo>
                  <a:pt x="838" y="23"/>
                  <a:pt x="830" y="23"/>
                  <a:pt x="821" y="24"/>
                </a:cubicBezTo>
                <a:cubicBezTo>
                  <a:pt x="813" y="25"/>
                  <a:pt x="802" y="27"/>
                  <a:pt x="793" y="24"/>
                </a:cubicBezTo>
                <a:cubicBezTo>
                  <a:pt x="791" y="24"/>
                  <a:pt x="789" y="24"/>
                  <a:pt x="786" y="24"/>
                </a:cubicBezTo>
                <a:cubicBezTo>
                  <a:pt x="772" y="24"/>
                  <a:pt x="759" y="26"/>
                  <a:pt x="745" y="26"/>
                </a:cubicBezTo>
                <a:cubicBezTo>
                  <a:pt x="742" y="26"/>
                  <a:pt x="741" y="27"/>
                  <a:pt x="739" y="28"/>
                </a:cubicBezTo>
                <a:cubicBezTo>
                  <a:pt x="734" y="28"/>
                  <a:pt x="730" y="29"/>
                  <a:pt x="725" y="29"/>
                </a:cubicBezTo>
                <a:cubicBezTo>
                  <a:pt x="714" y="29"/>
                  <a:pt x="704" y="28"/>
                  <a:pt x="693" y="29"/>
                </a:cubicBezTo>
                <a:cubicBezTo>
                  <a:pt x="683" y="30"/>
                  <a:pt x="672" y="30"/>
                  <a:pt x="662" y="28"/>
                </a:cubicBezTo>
                <a:cubicBezTo>
                  <a:pt x="660" y="28"/>
                  <a:pt x="656" y="28"/>
                  <a:pt x="654" y="28"/>
                </a:cubicBezTo>
                <a:cubicBezTo>
                  <a:pt x="648" y="29"/>
                  <a:pt x="642" y="29"/>
                  <a:pt x="636" y="29"/>
                </a:cubicBezTo>
                <a:cubicBezTo>
                  <a:pt x="634" y="28"/>
                  <a:pt x="630" y="28"/>
                  <a:pt x="628" y="29"/>
                </a:cubicBezTo>
                <a:cubicBezTo>
                  <a:pt x="623" y="30"/>
                  <a:pt x="616" y="30"/>
                  <a:pt x="611" y="30"/>
                </a:cubicBezTo>
                <a:cubicBezTo>
                  <a:pt x="602" y="31"/>
                  <a:pt x="594" y="30"/>
                  <a:pt x="585" y="30"/>
                </a:cubicBezTo>
                <a:cubicBezTo>
                  <a:pt x="577" y="30"/>
                  <a:pt x="568" y="30"/>
                  <a:pt x="559" y="31"/>
                </a:cubicBezTo>
                <a:cubicBezTo>
                  <a:pt x="558" y="31"/>
                  <a:pt x="558" y="31"/>
                  <a:pt x="557" y="31"/>
                </a:cubicBezTo>
                <a:cubicBezTo>
                  <a:pt x="552" y="29"/>
                  <a:pt x="546" y="31"/>
                  <a:pt x="542" y="31"/>
                </a:cubicBezTo>
                <a:cubicBezTo>
                  <a:pt x="537" y="32"/>
                  <a:pt x="532" y="32"/>
                  <a:pt x="527" y="33"/>
                </a:cubicBezTo>
                <a:cubicBezTo>
                  <a:pt x="513" y="33"/>
                  <a:pt x="500" y="32"/>
                  <a:pt x="486" y="33"/>
                </a:cubicBezTo>
                <a:cubicBezTo>
                  <a:pt x="474" y="31"/>
                  <a:pt x="461" y="33"/>
                  <a:pt x="450" y="33"/>
                </a:cubicBezTo>
                <a:cubicBezTo>
                  <a:pt x="447" y="34"/>
                  <a:pt x="445" y="35"/>
                  <a:pt x="442" y="35"/>
                </a:cubicBezTo>
                <a:cubicBezTo>
                  <a:pt x="439" y="35"/>
                  <a:pt x="436" y="34"/>
                  <a:pt x="432" y="34"/>
                </a:cubicBezTo>
                <a:cubicBezTo>
                  <a:pt x="424" y="34"/>
                  <a:pt x="417" y="36"/>
                  <a:pt x="409" y="36"/>
                </a:cubicBezTo>
                <a:cubicBezTo>
                  <a:pt x="402" y="36"/>
                  <a:pt x="396" y="36"/>
                  <a:pt x="390" y="36"/>
                </a:cubicBezTo>
                <a:cubicBezTo>
                  <a:pt x="383" y="37"/>
                  <a:pt x="376" y="37"/>
                  <a:pt x="370" y="37"/>
                </a:cubicBezTo>
                <a:cubicBezTo>
                  <a:pt x="364" y="36"/>
                  <a:pt x="359" y="40"/>
                  <a:pt x="353" y="37"/>
                </a:cubicBezTo>
                <a:cubicBezTo>
                  <a:pt x="341" y="40"/>
                  <a:pt x="326" y="38"/>
                  <a:pt x="312" y="40"/>
                </a:cubicBezTo>
                <a:cubicBezTo>
                  <a:pt x="305" y="42"/>
                  <a:pt x="296" y="41"/>
                  <a:pt x="288" y="41"/>
                </a:cubicBezTo>
                <a:cubicBezTo>
                  <a:pt x="279" y="41"/>
                  <a:pt x="272" y="43"/>
                  <a:pt x="264" y="43"/>
                </a:cubicBezTo>
                <a:cubicBezTo>
                  <a:pt x="256" y="44"/>
                  <a:pt x="248" y="45"/>
                  <a:pt x="239" y="45"/>
                </a:cubicBezTo>
                <a:cubicBezTo>
                  <a:pt x="224" y="47"/>
                  <a:pt x="208" y="47"/>
                  <a:pt x="193" y="47"/>
                </a:cubicBezTo>
                <a:cubicBezTo>
                  <a:pt x="186" y="46"/>
                  <a:pt x="180" y="46"/>
                  <a:pt x="174" y="47"/>
                </a:cubicBezTo>
                <a:cubicBezTo>
                  <a:pt x="144" y="52"/>
                  <a:pt x="144" y="52"/>
                  <a:pt x="113" y="52"/>
                </a:cubicBezTo>
                <a:cubicBezTo>
                  <a:pt x="97" y="53"/>
                  <a:pt x="83" y="54"/>
                  <a:pt x="69" y="56"/>
                </a:cubicBezTo>
                <a:cubicBezTo>
                  <a:pt x="61" y="57"/>
                  <a:pt x="54" y="57"/>
                  <a:pt x="46" y="58"/>
                </a:cubicBezTo>
                <a:cubicBezTo>
                  <a:pt x="44" y="58"/>
                  <a:pt x="43" y="56"/>
                  <a:pt x="40" y="57"/>
                </a:cubicBezTo>
                <a:cubicBezTo>
                  <a:pt x="27" y="59"/>
                  <a:pt x="14" y="58"/>
                  <a:pt x="1" y="59"/>
                </a:cubicBezTo>
                <a:cubicBezTo>
                  <a:pt x="0" y="59"/>
                  <a:pt x="0" y="59"/>
                  <a:pt x="0" y="59"/>
                </a:cubicBezTo>
                <a:cubicBezTo>
                  <a:pt x="0" y="229"/>
                  <a:pt x="0" y="229"/>
                  <a:pt x="0" y="229"/>
                </a:cubicBezTo>
                <a:cubicBezTo>
                  <a:pt x="67" y="166"/>
                  <a:pt x="156" y="125"/>
                  <a:pt x="262" y="115"/>
                </a:cubicBezTo>
                <a:cubicBezTo>
                  <a:pt x="111" y="239"/>
                  <a:pt x="91" y="496"/>
                  <a:pt x="91" y="575"/>
                </a:cubicBezTo>
                <a:cubicBezTo>
                  <a:pt x="91" y="654"/>
                  <a:pt x="111" y="910"/>
                  <a:pt x="262" y="1035"/>
                </a:cubicBezTo>
                <a:cubicBezTo>
                  <a:pt x="156" y="1024"/>
                  <a:pt x="67" y="984"/>
                  <a:pt x="0" y="921"/>
                </a:cubicBezTo>
                <a:cubicBezTo>
                  <a:pt x="0" y="1124"/>
                  <a:pt x="0" y="1124"/>
                  <a:pt x="0" y="1124"/>
                </a:cubicBezTo>
                <a:cubicBezTo>
                  <a:pt x="8" y="1124"/>
                  <a:pt x="16" y="1123"/>
                  <a:pt x="23" y="1124"/>
                </a:cubicBezTo>
                <a:close/>
                <a:moveTo>
                  <a:pt x="2703" y="601"/>
                </a:moveTo>
                <a:cubicBezTo>
                  <a:pt x="2703" y="601"/>
                  <a:pt x="2703" y="602"/>
                  <a:pt x="2703" y="603"/>
                </a:cubicBezTo>
                <a:cubicBezTo>
                  <a:pt x="2700" y="603"/>
                  <a:pt x="2697" y="603"/>
                  <a:pt x="2695" y="603"/>
                </a:cubicBezTo>
                <a:cubicBezTo>
                  <a:pt x="2694" y="602"/>
                  <a:pt x="2694" y="602"/>
                  <a:pt x="2694" y="601"/>
                </a:cubicBezTo>
                <a:cubicBezTo>
                  <a:pt x="2698" y="601"/>
                  <a:pt x="2700" y="601"/>
                  <a:pt x="2703" y="601"/>
                </a:cubicBezTo>
                <a:close/>
                <a:moveTo>
                  <a:pt x="2652" y="1008"/>
                </a:moveTo>
                <a:cubicBezTo>
                  <a:pt x="2645" y="1007"/>
                  <a:pt x="2641" y="1007"/>
                  <a:pt x="2642" y="1006"/>
                </a:cubicBezTo>
                <a:cubicBezTo>
                  <a:pt x="2646" y="1006"/>
                  <a:pt x="2647" y="1007"/>
                  <a:pt x="2652" y="1008"/>
                </a:cubicBezTo>
                <a:close/>
                <a:moveTo>
                  <a:pt x="1287" y="655"/>
                </a:moveTo>
                <a:cubicBezTo>
                  <a:pt x="1110" y="655"/>
                  <a:pt x="1110" y="655"/>
                  <a:pt x="1110" y="655"/>
                </a:cubicBezTo>
                <a:lnTo>
                  <a:pt x="1287" y="655"/>
                </a:lnTo>
                <a:close/>
                <a:moveTo>
                  <a:pt x="477" y="115"/>
                </a:moveTo>
                <a:cubicBezTo>
                  <a:pt x="718" y="139"/>
                  <a:pt x="875" y="320"/>
                  <a:pt x="875" y="575"/>
                </a:cubicBezTo>
                <a:cubicBezTo>
                  <a:pt x="875" y="830"/>
                  <a:pt x="718" y="1011"/>
                  <a:pt x="477" y="1035"/>
                </a:cubicBezTo>
                <a:cubicBezTo>
                  <a:pt x="627" y="911"/>
                  <a:pt x="647" y="653"/>
                  <a:pt x="647" y="575"/>
                </a:cubicBezTo>
                <a:cubicBezTo>
                  <a:pt x="647" y="496"/>
                  <a:pt x="627" y="239"/>
                  <a:pt x="477" y="115"/>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Rectangle 77"/>
          <p:cNvSpPr/>
          <p:nvPr userDrawn="1"/>
        </p:nvSpPr>
        <p:spPr>
          <a:xfrm>
            <a:off x="0" y="2219325"/>
            <a:ext cx="3167063" cy="3200400"/>
          </a:xfrm>
          <a:prstGeom prst="rect">
            <a:avLst/>
          </a:prstGeom>
          <a:solidFill>
            <a:srgbClr val="582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7580" fontAlgn="auto">
              <a:spcBef>
                <a:spcPts val="0"/>
              </a:spcBef>
              <a:spcAft>
                <a:spcPts val="0"/>
              </a:spcAft>
              <a:defRPr/>
            </a:pPr>
            <a:endParaRPr lang="en-US" sz="1900">
              <a:solidFill>
                <a:prstClr val="white"/>
              </a:solidFill>
            </a:endParaRPr>
          </a:p>
        </p:txBody>
      </p:sp>
      <p:sp>
        <p:nvSpPr>
          <p:cNvPr id="9" name="Freeform 10"/>
          <p:cNvSpPr/>
          <p:nvPr userDrawn="1"/>
        </p:nvSpPr>
        <p:spPr bwMode="auto">
          <a:xfrm>
            <a:off x="1511300" y="2309813"/>
            <a:ext cx="1265238" cy="2925762"/>
          </a:xfrm>
          <a:custGeom>
            <a:avLst/>
            <a:gdLst>
              <a:gd name="T0" fmla="*/ 0 w 398"/>
              <a:gd name="T1" fmla="*/ 2147483647 h 920"/>
              <a:gd name="T2" fmla="*/ 2147483647 w 398"/>
              <a:gd name="T3" fmla="*/ 2147483647 h 920"/>
              <a:gd name="T4" fmla="*/ 0 w 398"/>
              <a:gd name="T5" fmla="*/ 0 h 920"/>
              <a:gd name="T6" fmla="*/ 2147483647 w 398"/>
              <a:gd name="T7" fmla="*/ 2147483647 h 920"/>
              <a:gd name="T8" fmla="*/ 0 w 398"/>
              <a:gd name="T9" fmla="*/ 2147483647 h 9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920">
                <a:moveTo>
                  <a:pt x="0" y="920"/>
                </a:moveTo>
                <a:cubicBezTo>
                  <a:pt x="241" y="896"/>
                  <a:pt x="398" y="715"/>
                  <a:pt x="398" y="460"/>
                </a:cubicBezTo>
                <a:cubicBezTo>
                  <a:pt x="398" y="205"/>
                  <a:pt x="241" y="24"/>
                  <a:pt x="0" y="0"/>
                </a:cubicBezTo>
                <a:cubicBezTo>
                  <a:pt x="150" y="124"/>
                  <a:pt x="170" y="381"/>
                  <a:pt x="170" y="460"/>
                </a:cubicBezTo>
                <a:cubicBezTo>
                  <a:pt x="170" y="538"/>
                  <a:pt x="150" y="796"/>
                  <a:pt x="0" y="9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11"/>
          <p:cNvSpPr/>
          <p:nvPr userDrawn="1"/>
        </p:nvSpPr>
        <p:spPr bwMode="auto">
          <a:xfrm>
            <a:off x="-4763" y="2309813"/>
            <a:ext cx="833438" cy="2925762"/>
          </a:xfrm>
          <a:custGeom>
            <a:avLst/>
            <a:gdLst>
              <a:gd name="T0" fmla="*/ 2147483647 w 262"/>
              <a:gd name="T1" fmla="*/ 2147483647 h 920"/>
              <a:gd name="T2" fmla="*/ 2147483647 w 262"/>
              <a:gd name="T3" fmla="*/ 0 h 920"/>
              <a:gd name="T4" fmla="*/ 0 w 262"/>
              <a:gd name="T5" fmla="*/ 2147483647 h 920"/>
              <a:gd name="T6" fmla="*/ 0 w 262"/>
              <a:gd name="T7" fmla="*/ 2147483647 h 920"/>
              <a:gd name="T8" fmla="*/ 2147483647 w 262"/>
              <a:gd name="T9" fmla="*/ 2147483647 h 920"/>
              <a:gd name="T10" fmla="*/ 2147483647 w 262"/>
              <a:gd name="T11" fmla="*/ 2147483647 h 9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2" h="920">
                <a:moveTo>
                  <a:pt x="91" y="460"/>
                </a:moveTo>
                <a:cubicBezTo>
                  <a:pt x="91" y="381"/>
                  <a:pt x="111" y="124"/>
                  <a:pt x="262" y="0"/>
                </a:cubicBezTo>
                <a:cubicBezTo>
                  <a:pt x="156" y="10"/>
                  <a:pt x="67" y="51"/>
                  <a:pt x="0" y="114"/>
                </a:cubicBezTo>
                <a:cubicBezTo>
                  <a:pt x="0" y="806"/>
                  <a:pt x="0" y="806"/>
                  <a:pt x="0" y="806"/>
                </a:cubicBezTo>
                <a:cubicBezTo>
                  <a:pt x="67" y="869"/>
                  <a:pt x="156" y="909"/>
                  <a:pt x="262" y="920"/>
                </a:cubicBezTo>
                <a:cubicBezTo>
                  <a:pt x="111" y="795"/>
                  <a:pt x="91" y="539"/>
                  <a:pt x="91" y="460"/>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p:nvPr userDrawn="1"/>
        </p:nvSpPr>
        <p:spPr bwMode="auto">
          <a:xfrm>
            <a:off x="7664450" y="1047750"/>
            <a:ext cx="9525" cy="3175"/>
          </a:xfrm>
          <a:custGeom>
            <a:avLst/>
            <a:gdLst>
              <a:gd name="T0" fmla="*/ 0 w 3"/>
              <a:gd name="T1" fmla="*/ 2147483647 h 1"/>
              <a:gd name="T2" fmla="*/ 2147483647 w 3"/>
              <a:gd name="T3" fmla="*/ 2147483647 h 1"/>
              <a:gd name="T4" fmla="*/ 0 w 3"/>
              <a:gd name="T5" fmla="*/ 2147483647 h 1"/>
              <a:gd name="T6" fmla="*/ 0 60000 65536"/>
              <a:gd name="T7" fmla="*/ 0 60000 65536"/>
              <a:gd name="T8" fmla="*/ 0 60000 65536"/>
            </a:gdLst>
            <a:ahLst/>
            <a:cxnLst>
              <a:cxn ang="T6">
                <a:pos x="T0" y="T1"/>
              </a:cxn>
              <a:cxn ang="T7">
                <a:pos x="T2" y="T3"/>
              </a:cxn>
              <a:cxn ang="T8">
                <a:pos x="T4" y="T5"/>
              </a:cxn>
            </a:cxnLst>
            <a:rect l="0" t="0" r="r" b="b"/>
            <a:pathLst>
              <a:path w="3" h="1">
                <a:moveTo>
                  <a:pt x="0" y="1"/>
                </a:moveTo>
                <a:cubicBezTo>
                  <a:pt x="1" y="1"/>
                  <a:pt x="2" y="1"/>
                  <a:pt x="3" y="1"/>
                </a:cubicBezTo>
                <a:cubicBezTo>
                  <a:pt x="2" y="0"/>
                  <a:pt x="1" y="0"/>
                  <a:pt x="0" y="1"/>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7362825" y="1044575"/>
            <a:ext cx="6350" cy="3175"/>
          </a:xfrm>
          <a:custGeom>
            <a:avLst/>
            <a:gdLst>
              <a:gd name="T0" fmla="*/ 2147483647 w 2"/>
              <a:gd name="T1" fmla="*/ 0 h 1"/>
              <a:gd name="T2" fmla="*/ 2147483647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1"/>
                  <a:pt x="1" y="1"/>
                  <a:pt x="2" y="1"/>
                </a:cubicBezTo>
                <a:cubicBezTo>
                  <a:pt x="2" y="1"/>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7673975"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5"/>
          <p:cNvSpPr/>
          <p:nvPr userDrawn="1"/>
        </p:nvSpPr>
        <p:spPr bwMode="auto">
          <a:xfrm>
            <a:off x="7794625"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6"/>
          <p:cNvSpPr/>
          <p:nvPr userDrawn="1"/>
        </p:nvSpPr>
        <p:spPr bwMode="auto">
          <a:xfrm>
            <a:off x="7029450" y="835025"/>
            <a:ext cx="3175" cy="3175"/>
          </a:xfrm>
          <a:custGeom>
            <a:avLst/>
            <a:gdLst>
              <a:gd name="T0" fmla="*/ 2147483647 w 1"/>
              <a:gd name="T1" fmla="*/ 0 h 1"/>
              <a:gd name="T2" fmla="*/ 0 w 1"/>
              <a:gd name="T3" fmla="*/ 0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0"/>
                  <a:pt x="0" y="0"/>
                  <a:pt x="0" y="0"/>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7026275" y="835025"/>
            <a:ext cx="3175" cy="1588"/>
          </a:xfrm>
          <a:custGeom>
            <a:avLst/>
            <a:gdLst>
              <a:gd name="T0" fmla="*/ 0 w 1"/>
              <a:gd name="T1" fmla="*/ 0 h 1588"/>
              <a:gd name="T2" fmla="*/ 0 w 1"/>
              <a:gd name="T3" fmla="*/ 0 h 1588"/>
              <a:gd name="T4" fmla="*/ 2147483647 w 1"/>
              <a:gd name="T5" fmla="*/ 0 h 1588"/>
              <a:gd name="T6" fmla="*/ 0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0" y="0"/>
                </a:moveTo>
                <a:cubicBezTo>
                  <a:pt x="0" y="0"/>
                  <a:pt x="0" y="0"/>
                  <a:pt x="0" y="0"/>
                </a:cubicBezTo>
                <a:cubicBezTo>
                  <a:pt x="0" y="0"/>
                  <a:pt x="0"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7004050" y="838200"/>
            <a:ext cx="6350" cy="1588"/>
          </a:xfrm>
          <a:custGeom>
            <a:avLst/>
            <a:gdLst>
              <a:gd name="T0" fmla="*/ 2147483647 w 2"/>
              <a:gd name="T1" fmla="*/ 0 h 1588"/>
              <a:gd name="T2" fmla="*/ 2147483647 w 2"/>
              <a:gd name="T3" fmla="*/ 0 h 1588"/>
              <a:gd name="T4" fmla="*/ 0 w 2"/>
              <a:gd name="T5" fmla="*/ 0 h 1588"/>
              <a:gd name="T6" fmla="*/ 2147483647 w 2"/>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588">
                <a:moveTo>
                  <a:pt x="2" y="0"/>
                </a:moveTo>
                <a:cubicBezTo>
                  <a:pt x="2" y="0"/>
                  <a:pt x="2" y="0"/>
                  <a:pt x="1" y="0"/>
                </a:cubicBezTo>
                <a:cubicBezTo>
                  <a:pt x="1" y="0"/>
                  <a:pt x="0" y="0"/>
                  <a:pt x="0" y="0"/>
                </a:cubicBezTo>
                <a:cubicBezTo>
                  <a:pt x="1" y="0"/>
                  <a:pt x="1" y="0"/>
                  <a:pt x="2"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7937500" y="1054100"/>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1"/>
                  <a:pt x="0" y="1"/>
                  <a:pt x="0" y="1"/>
                </a:cubicBezTo>
                <a:cubicBezTo>
                  <a:pt x="0" y="1"/>
                  <a:pt x="0"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7988300"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1"/>
          <p:cNvSpPr/>
          <p:nvPr userDrawn="1"/>
        </p:nvSpPr>
        <p:spPr bwMode="auto">
          <a:xfrm>
            <a:off x="7870825" y="10541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2"/>
          <p:cNvSpPr/>
          <p:nvPr userDrawn="1"/>
        </p:nvSpPr>
        <p:spPr bwMode="auto">
          <a:xfrm>
            <a:off x="8010525"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3"/>
          <p:cNvSpPr/>
          <p:nvPr userDrawn="1"/>
        </p:nvSpPr>
        <p:spPr bwMode="auto">
          <a:xfrm>
            <a:off x="8001000" y="1054100"/>
            <a:ext cx="9525" cy="3175"/>
          </a:xfrm>
          <a:custGeom>
            <a:avLst/>
            <a:gdLst>
              <a:gd name="T0" fmla="*/ 2147483647 w 3"/>
              <a:gd name="T1" fmla="*/ 0 h 1"/>
              <a:gd name="T2" fmla="*/ 0 w 3"/>
              <a:gd name="T3" fmla="*/ 2147483647 h 1"/>
              <a:gd name="T4" fmla="*/ 2147483647 w 3"/>
              <a:gd name="T5" fmla="*/ 0 h 1"/>
              <a:gd name="T6" fmla="*/ 0 60000 65536"/>
              <a:gd name="T7" fmla="*/ 0 60000 65536"/>
              <a:gd name="T8" fmla="*/ 0 60000 65536"/>
            </a:gdLst>
            <a:ahLst/>
            <a:cxnLst>
              <a:cxn ang="T6">
                <a:pos x="T0" y="T1"/>
              </a:cxn>
              <a:cxn ang="T7">
                <a:pos x="T2" y="T3"/>
              </a:cxn>
              <a:cxn ang="T8">
                <a:pos x="T4" y="T5"/>
              </a:cxn>
            </a:cxnLst>
            <a:rect l="0" t="0" r="r" b="b"/>
            <a:pathLst>
              <a:path w="3" h="1">
                <a:moveTo>
                  <a:pt x="3" y="0"/>
                </a:moveTo>
                <a:cubicBezTo>
                  <a:pt x="2" y="1"/>
                  <a:pt x="0" y="0"/>
                  <a:pt x="0" y="1"/>
                </a:cubicBezTo>
                <a:cubicBezTo>
                  <a:pt x="0" y="1"/>
                  <a:pt x="2" y="1"/>
                  <a:pt x="3"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4"/>
          <p:cNvSpPr/>
          <p:nvPr userDrawn="1"/>
        </p:nvSpPr>
        <p:spPr bwMode="auto">
          <a:xfrm>
            <a:off x="7988300"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5"/>
          <p:cNvSpPr/>
          <p:nvPr userDrawn="1"/>
        </p:nvSpPr>
        <p:spPr bwMode="auto">
          <a:xfrm>
            <a:off x="7940675" y="1054100"/>
            <a:ext cx="9525" cy="1588"/>
          </a:xfrm>
          <a:custGeom>
            <a:avLst/>
            <a:gdLst>
              <a:gd name="T0" fmla="*/ 0 w 3"/>
              <a:gd name="T1" fmla="*/ 0 h 1588"/>
              <a:gd name="T2" fmla="*/ 2147483647 w 3"/>
              <a:gd name="T3" fmla="*/ 0 h 1588"/>
              <a:gd name="T4" fmla="*/ 0 w 3"/>
              <a:gd name="T5" fmla="*/ 0 h 1588"/>
              <a:gd name="T6" fmla="*/ 0 60000 65536"/>
              <a:gd name="T7" fmla="*/ 0 60000 65536"/>
              <a:gd name="T8" fmla="*/ 0 60000 65536"/>
            </a:gdLst>
            <a:ahLst/>
            <a:cxnLst>
              <a:cxn ang="T6">
                <a:pos x="T0" y="T1"/>
              </a:cxn>
              <a:cxn ang="T7">
                <a:pos x="T2" y="T3"/>
              </a:cxn>
              <a:cxn ang="T8">
                <a:pos x="T4" y="T5"/>
              </a:cxn>
            </a:cxnLst>
            <a:rect l="0" t="0" r="r" b="b"/>
            <a:pathLst>
              <a:path w="3" h="1588">
                <a:moveTo>
                  <a:pt x="0" y="0"/>
                </a:moveTo>
                <a:cubicBezTo>
                  <a:pt x="1" y="0"/>
                  <a:pt x="2" y="0"/>
                  <a:pt x="3" y="0"/>
                </a:cubicBezTo>
                <a:cubicBezTo>
                  <a:pt x="2" y="0"/>
                  <a:pt x="1"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6"/>
          <p:cNvSpPr/>
          <p:nvPr userDrawn="1"/>
        </p:nvSpPr>
        <p:spPr bwMode="auto">
          <a:xfrm>
            <a:off x="7648575" y="8191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7"/>
          <p:cNvSpPr>
            <a:spLocks noEditPoints="1"/>
          </p:cNvSpPr>
          <p:nvPr userDrawn="1"/>
        </p:nvSpPr>
        <p:spPr bwMode="auto">
          <a:xfrm>
            <a:off x="6710363" y="812800"/>
            <a:ext cx="1987550" cy="250825"/>
          </a:xfrm>
          <a:custGeom>
            <a:avLst/>
            <a:gdLst>
              <a:gd name="T0" fmla="*/ 2147483647 w 625"/>
              <a:gd name="T1" fmla="*/ 2147483647 h 79"/>
              <a:gd name="T2" fmla="*/ 2147483647 w 625"/>
              <a:gd name="T3" fmla="*/ 2147483647 h 79"/>
              <a:gd name="T4" fmla="*/ 2147483647 w 625"/>
              <a:gd name="T5" fmla="*/ 2147483647 h 79"/>
              <a:gd name="T6" fmla="*/ 2147483647 w 625"/>
              <a:gd name="T7" fmla="*/ 2147483647 h 79"/>
              <a:gd name="T8" fmla="*/ 2147483647 w 625"/>
              <a:gd name="T9" fmla="*/ 2147483647 h 79"/>
              <a:gd name="T10" fmla="*/ 2147483647 w 625"/>
              <a:gd name="T11" fmla="*/ 2147483647 h 79"/>
              <a:gd name="T12" fmla="*/ 2147483647 w 625"/>
              <a:gd name="T13" fmla="*/ 2147483647 h 79"/>
              <a:gd name="T14" fmla="*/ 2147483647 w 625"/>
              <a:gd name="T15" fmla="*/ 2147483647 h 79"/>
              <a:gd name="T16" fmla="*/ 2147483647 w 625"/>
              <a:gd name="T17" fmla="*/ 2147483647 h 79"/>
              <a:gd name="T18" fmla="*/ 2147483647 w 625"/>
              <a:gd name="T19" fmla="*/ 2147483647 h 79"/>
              <a:gd name="T20" fmla="*/ 2147483647 w 625"/>
              <a:gd name="T21" fmla="*/ 2147483647 h 79"/>
              <a:gd name="T22" fmla="*/ 2147483647 w 625"/>
              <a:gd name="T23" fmla="*/ 2147483647 h 79"/>
              <a:gd name="T24" fmla="*/ 2147483647 w 625"/>
              <a:gd name="T25" fmla="*/ 2147483647 h 79"/>
              <a:gd name="T26" fmla="*/ 2147483647 w 625"/>
              <a:gd name="T27" fmla="*/ 2147483647 h 79"/>
              <a:gd name="T28" fmla="*/ 2147483647 w 625"/>
              <a:gd name="T29" fmla="*/ 2147483647 h 79"/>
              <a:gd name="T30" fmla="*/ 2147483647 w 625"/>
              <a:gd name="T31" fmla="*/ 2147483647 h 79"/>
              <a:gd name="T32" fmla="*/ 2147483647 w 625"/>
              <a:gd name="T33" fmla="*/ 2147483647 h 79"/>
              <a:gd name="T34" fmla="*/ 2147483647 w 625"/>
              <a:gd name="T35" fmla="*/ 2147483647 h 79"/>
              <a:gd name="T36" fmla="*/ 2147483647 w 625"/>
              <a:gd name="T37" fmla="*/ 2147483647 h 79"/>
              <a:gd name="T38" fmla="*/ 2147483647 w 625"/>
              <a:gd name="T39" fmla="*/ 2147483647 h 79"/>
              <a:gd name="T40" fmla="*/ 2147483647 w 625"/>
              <a:gd name="T41" fmla="*/ 2147483647 h 79"/>
              <a:gd name="T42" fmla="*/ 2147483647 w 625"/>
              <a:gd name="T43" fmla="*/ 2147483647 h 79"/>
              <a:gd name="T44" fmla="*/ 2147483647 w 625"/>
              <a:gd name="T45" fmla="*/ 2147483647 h 79"/>
              <a:gd name="T46" fmla="*/ 2147483647 w 625"/>
              <a:gd name="T47" fmla="*/ 2147483647 h 79"/>
              <a:gd name="T48" fmla="*/ 2147483647 w 625"/>
              <a:gd name="T49" fmla="*/ 2147483647 h 79"/>
              <a:gd name="T50" fmla="*/ 2147483647 w 625"/>
              <a:gd name="T51" fmla="*/ 2147483647 h 79"/>
              <a:gd name="T52" fmla="*/ 2147483647 w 625"/>
              <a:gd name="T53" fmla="*/ 2147483647 h 79"/>
              <a:gd name="T54" fmla="*/ 2147483647 w 625"/>
              <a:gd name="T55" fmla="*/ 2147483647 h 79"/>
              <a:gd name="T56" fmla="*/ 2147483647 w 625"/>
              <a:gd name="T57" fmla="*/ 2147483647 h 79"/>
              <a:gd name="T58" fmla="*/ 2147483647 w 625"/>
              <a:gd name="T59" fmla="*/ 2147483647 h 79"/>
              <a:gd name="T60" fmla="*/ 2147483647 w 625"/>
              <a:gd name="T61" fmla="*/ 2147483647 h 79"/>
              <a:gd name="T62" fmla="*/ 2147483647 w 625"/>
              <a:gd name="T63" fmla="*/ 2147483647 h 79"/>
              <a:gd name="T64" fmla="*/ 2147483647 w 625"/>
              <a:gd name="T65" fmla="*/ 2147483647 h 79"/>
              <a:gd name="T66" fmla="*/ 2147483647 w 625"/>
              <a:gd name="T67" fmla="*/ 2147483647 h 79"/>
              <a:gd name="T68" fmla="*/ 2147483647 w 625"/>
              <a:gd name="T69" fmla="*/ 2147483647 h 79"/>
              <a:gd name="T70" fmla="*/ 2147483647 w 625"/>
              <a:gd name="T71" fmla="*/ 2147483647 h 79"/>
              <a:gd name="T72" fmla="*/ 2147483647 w 625"/>
              <a:gd name="T73" fmla="*/ 2147483647 h 79"/>
              <a:gd name="T74" fmla="*/ 2147483647 w 625"/>
              <a:gd name="T75" fmla="*/ 2147483647 h 79"/>
              <a:gd name="T76" fmla="*/ 2147483647 w 625"/>
              <a:gd name="T77" fmla="*/ 2147483647 h 79"/>
              <a:gd name="T78" fmla="*/ 2147483647 w 625"/>
              <a:gd name="T79" fmla="*/ 2147483647 h 79"/>
              <a:gd name="T80" fmla="*/ 2147483647 w 625"/>
              <a:gd name="T81" fmla="*/ 2147483647 h 79"/>
              <a:gd name="T82" fmla="*/ 2147483647 w 625"/>
              <a:gd name="T83" fmla="*/ 2147483647 h 79"/>
              <a:gd name="T84" fmla="*/ 2147483647 w 625"/>
              <a:gd name="T85" fmla="*/ 2147483647 h 79"/>
              <a:gd name="T86" fmla="*/ 2147483647 w 625"/>
              <a:gd name="T87" fmla="*/ 2147483647 h 79"/>
              <a:gd name="T88" fmla="*/ 2147483647 w 625"/>
              <a:gd name="T89" fmla="*/ 2147483647 h 79"/>
              <a:gd name="T90" fmla="*/ 2147483647 w 625"/>
              <a:gd name="T91" fmla="*/ 2147483647 h 79"/>
              <a:gd name="T92" fmla="*/ 2147483647 w 625"/>
              <a:gd name="T93" fmla="*/ 2147483647 h 79"/>
              <a:gd name="T94" fmla="*/ 2147483647 w 625"/>
              <a:gd name="T95" fmla="*/ 2147483647 h 79"/>
              <a:gd name="T96" fmla="*/ 2147483647 w 625"/>
              <a:gd name="T97" fmla="*/ 2147483647 h 79"/>
              <a:gd name="T98" fmla="*/ 2147483647 w 625"/>
              <a:gd name="T99" fmla="*/ 2147483647 h 79"/>
              <a:gd name="T100" fmla="*/ 2147483647 w 625"/>
              <a:gd name="T101" fmla="*/ 2147483647 h 79"/>
              <a:gd name="T102" fmla="*/ 2147483647 w 625"/>
              <a:gd name="T103" fmla="*/ 2147483647 h 79"/>
              <a:gd name="T104" fmla="*/ 2147483647 w 625"/>
              <a:gd name="T105" fmla="*/ 2147483647 h 79"/>
              <a:gd name="T106" fmla="*/ 2147483647 w 625"/>
              <a:gd name="T107" fmla="*/ 2147483647 h 79"/>
              <a:gd name="T108" fmla="*/ 2147483647 w 625"/>
              <a:gd name="T109" fmla="*/ 2147483647 h 79"/>
              <a:gd name="T110" fmla="*/ 2147483647 w 625"/>
              <a:gd name="T111" fmla="*/ 2147483647 h 79"/>
              <a:gd name="T112" fmla="*/ 2147483647 w 625"/>
              <a:gd name="T113" fmla="*/ 2147483647 h 79"/>
              <a:gd name="T114" fmla="*/ 2147483647 w 625"/>
              <a:gd name="T115" fmla="*/ 2147483647 h 7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25" h="79">
                <a:moveTo>
                  <a:pt x="621" y="11"/>
                </a:moveTo>
                <a:cubicBezTo>
                  <a:pt x="622" y="10"/>
                  <a:pt x="622" y="10"/>
                  <a:pt x="623" y="10"/>
                </a:cubicBezTo>
                <a:cubicBezTo>
                  <a:pt x="622" y="7"/>
                  <a:pt x="612" y="9"/>
                  <a:pt x="610" y="9"/>
                </a:cubicBezTo>
                <a:cubicBezTo>
                  <a:pt x="608" y="9"/>
                  <a:pt x="605" y="9"/>
                  <a:pt x="603" y="10"/>
                </a:cubicBezTo>
                <a:cubicBezTo>
                  <a:pt x="602" y="10"/>
                  <a:pt x="598" y="10"/>
                  <a:pt x="601" y="10"/>
                </a:cubicBezTo>
                <a:cubicBezTo>
                  <a:pt x="592" y="10"/>
                  <a:pt x="583" y="11"/>
                  <a:pt x="574" y="11"/>
                </a:cubicBezTo>
                <a:cubicBezTo>
                  <a:pt x="575" y="11"/>
                  <a:pt x="574" y="11"/>
                  <a:pt x="573" y="10"/>
                </a:cubicBezTo>
                <a:cubicBezTo>
                  <a:pt x="573" y="10"/>
                  <a:pt x="577" y="7"/>
                  <a:pt x="571" y="8"/>
                </a:cubicBezTo>
                <a:cubicBezTo>
                  <a:pt x="569" y="8"/>
                  <a:pt x="564" y="10"/>
                  <a:pt x="562" y="9"/>
                </a:cubicBezTo>
                <a:cubicBezTo>
                  <a:pt x="561" y="7"/>
                  <a:pt x="564" y="9"/>
                  <a:pt x="564" y="8"/>
                </a:cubicBezTo>
                <a:cubicBezTo>
                  <a:pt x="563" y="8"/>
                  <a:pt x="563" y="8"/>
                  <a:pt x="564" y="8"/>
                </a:cubicBezTo>
                <a:cubicBezTo>
                  <a:pt x="563" y="8"/>
                  <a:pt x="561" y="8"/>
                  <a:pt x="559" y="8"/>
                </a:cubicBezTo>
                <a:cubicBezTo>
                  <a:pt x="560" y="8"/>
                  <a:pt x="562" y="8"/>
                  <a:pt x="563" y="7"/>
                </a:cubicBezTo>
                <a:cubicBezTo>
                  <a:pt x="562" y="7"/>
                  <a:pt x="560" y="7"/>
                  <a:pt x="560" y="7"/>
                </a:cubicBezTo>
                <a:cubicBezTo>
                  <a:pt x="561" y="7"/>
                  <a:pt x="562" y="6"/>
                  <a:pt x="563" y="6"/>
                </a:cubicBezTo>
                <a:cubicBezTo>
                  <a:pt x="559" y="7"/>
                  <a:pt x="564" y="5"/>
                  <a:pt x="564" y="5"/>
                </a:cubicBezTo>
                <a:cubicBezTo>
                  <a:pt x="548" y="0"/>
                  <a:pt x="529" y="6"/>
                  <a:pt x="512" y="4"/>
                </a:cubicBezTo>
                <a:cubicBezTo>
                  <a:pt x="508" y="4"/>
                  <a:pt x="504" y="4"/>
                  <a:pt x="500" y="3"/>
                </a:cubicBezTo>
                <a:cubicBezTo>
                  <a:pt x="497" y="3"/>
                  <a:pt x="491" y="4"/>
                  <a:pt x="488" y="3"/>
                </a:cubicBezTo>
                <a:cubicBezTo>
                  <a:pt x="483" y="2"/>
                  <a:pt x="476" y="2"/>
                  <a:pt x="471" y="3"/>
                </a:cubicBezTo>
                <a:cubicBezTo>
                  <a:pt x="463" y="4"/>
                  <a:pt x="455" y="2"/>
                  <a:pt x="447" y="3"/>
                </a:cubicBezTo>
                <a:cubicBezTo>
                  <a:pt x="440" y="3"/>
                  <a:pt x="432" y="4"/>
                  <a:pt x="424" y="4"/>
                </a:cubicBezTo>
                <a:cubicBezTo>
                  <a:pt x="420" y="4"/>
                  <a:pt x="416" y="4"/>
                  <a:pt x="412" y="3"/>
                </a:cubicBezTo>
                <a:cubicBezTo>
                  <a:pt x="412" y="3"/>
                  <a:pt x="407" y="1"/>
                  <a:pt x="409" y="3"/>
                </a:cubicBezTo>
                <a:cubicBezTo>
                  <a:pt x="393" y="1"/>
                  <a:pt x="377" y="5"/>
                  <a:pt x="360" y="3"/>
                </a:cubicBezTo>
                <a:cubicBezTo>
                  <a:pt x="353" y="3"/>
                  <a:pt x="345" y="2"/>
                  <a:pt x="338" y="2"/>
                </a:cubicBezTo>
                <a:cubicBezTo>
                  <a:pt x="324" y="2"/>
                  <a:pt x="309" y="6"/>
                  <a:pt x="295" y="2"/>
                </a:cubicBezTo>
                <a:cubicBezTo>
                  <a:pt x="295" y="2"/>
                  <a:pt x="295" y="2"/>
                  <a:pt x="295" y="2"/>
                </a:cubicBezTo>
                <a:cubicBezTo>
                  <a:pt x="280" y="2"/>
                  <a:pt x="264" y="4"/>
                  <a:pt x="249" y="3"/>
                </a:cubicBezTo>
                <a:cubicBezTo>
                  <a:pt x="249" y="3"/>
                  <a:pt x="249" y="3"/>
                  <a:pt x="250" y="3"/>
                </a:cubicBezTo>
                <a:cubicBezTo>
                  <a:pt x="238" y="3"/>
                  <a:pt x="226" y="4"/>
                  <a:pt x="214" y="4"/>
                </a:cubicBezTo>
                <a:cubicBezTo>
                  <a:pt x="207" y="4"/>
                  <a:pt x="201" y="3"/>
                  <a:pt x="194" y="3"/>
                </a:cubicBezTo>
                <a:cubicBezTo>
                  <a:pt x="191" y="3"/>
                  <a:pt x="188" y="3"/>
                  <a:pt x="185" y="3"/>
                </a:cubicBezTo>
                <a:cubicBezTo>
                  <a:pt x="184" y="3"/>
                  <a:pt x="183" y="4"/>
                  <a:pt x="181" y="4"/>
                </a:cubicBezTo>
                <a:cubicBezTo>
                  <a:pt x="178" y="4"/>
                  <a:pt x="177" y="4"/>
                  <a:pt x="179" y="5"/>
                </a:cubicBezTo>
                <a:cubicBezTo>
                  <a:pt x="178" y="5"/>
                  <a:pt x="174" y="6"/>
                  <a:pt x="173" y="5"/>
                </a:cubicBezTo>
                <a:cubicBezTo>
                  <a:pt x="175" y="5"/>
                  <a:pt x="176" y="4"/>
                  <a:pt x="178" y="4"/>
                </a:cubicBezTo>
                <a:cubicBezTo>
                  <a:pt x="171" y="5"/>
                  <a:pt x="164" y="5"/>
                  <a:pt x="158" y="5"/>
                </a:cubicBezTo>
                <a:cubicBezTo>
                  <a:pt x="152" y="5"/>
                  <a:pt x="140" y="7"/>
                  <a:pt x="135" y="4"/>
                </a:cubicBezTo>
                <a:cubicBezTo>
                  <a:pt x="137" y="4"/>
                  <a:pt x="140" y="4"/>
                  <a:pt x="142" y="4"/>
                </a:cubicBezTo>
                <a:cubicBezTo>
                  <a:pt x="132" y="4"/>
                  <a:pt x="118" y="3"/>
                  <a:pt x="110" y="4"/>
                </a:cubicBezTo>
                <a:cubicBezTo>
                  <a:pt x="114" y="5"/>
                  <a:pt x="118" y="4"/>
                  <a:pt x="122" y="5"/>
                </a:cubicBezTo>
                <a:cubicBezTo>
                  <a:pt x="118" y="5"/>
                  <a:pt x="114" y="5"/>
                  <a:pt x="110" y="5"/>
                </a:cubicBezTo>
                <a:cubicBezTo>
                  <a:pt x="111" y="5"/>
                  <a:pt x="111" y="5"/>
                  <a:pt x="111" y="6"/>
                </a:cubicBezTo>
                <a:cubicBezTo>
                  <a:pt x="108" y="6"/>
                  <a:pt x="111" y="7"/>
                  <a:pt x="107" y="7"/>
                </a:cubicBezTo>
                <a:cubicBezTo>
                  <a:pt x="108" y="8"/>
                  <a:pt x="102" y="8"/>
                  <a:pt x="101" y="8"/>
                </a:cubicBezTo>
                <a:cubicBezTo>
                  <a:pt x="103" y="8"/>
                  <a:pt x="99" y="10"/>
                  <a:pt x="98" y="8"/>
                </a:cubicBezTo>
                <a:cubicBezTo>
                  <a:pt x="103" y="8"/>
                  <a:pt x="101" y="8"/>
                  <a:pt x="99" y="7"/>
                </a:cubicBezTo>
                <a:cubicBezTo>
                  <a:pt x="99" y="8"/>
                  <a:pt x="99" y="8"/>
                  <a:pt x="98" y="8"/>
                </a:cubicBezTo>
                <a:cubicBezTo>
                  <a:pt x="95" y="9"/>
                  <a:pt x="93" y="9"/>
                  <a:pt x="92" y="9"/>
                </a:cubicBezTo>
                <a:cubicBezTo>
                  <a:pt x="91" y="9"/>
                  <a:pt x="90" y="8"/>
                  <a:pt x="90" y="8"/>
                </a:cubicBezTo>
                <a:cubicBezTo>
                  <a:pt x="91" y="8"/>
                  <a:pt x="92" y="8"/>
                  <a:pt x="93" y="8"/>
                </a:cubicBezTo>
                <a:cubicBezTo>
                  <a:pt x="95" y="7"/>
                  <a:pt x="98" y="7"/>
                  <a:pt x="99" y="6"/>
                </a:cubicBezTo>
                <a:cubicBezTo>
                  <a:pt x="97" y="6"/>
                  <a:pt x="92" y="8"/>
                  <a:pt x="91" y="7"/>
                </a:cubicBezTo>
                <a:cubicBezTo>
                  <a:pt x="92" y="7"/>
                  <a:pt x="93" y="6"/>
                  <a:pt x="94" y="6"/>
                </a:cubicBezTo>
                <a:cubicBezTo>
                  <a:pt x="81" y="6"/>
                  <a:pt x="67" y="5"/>
                  <a:pt x="54" y="6"/>
                </a:cubicBezTo>
                <a:cubicBezTo>
                  <a:pt x="51" y="6"/>
                  <a:pt x="48" y="6"/>
                  <a:pt x="45" y="6"/>
                </a:cubicBezTo>
                <a:cubicBezTo>
                  <a:pt x="44" y="6"/>
                  <a:pt x="36" y="4"/>
                  <a:pt x="39" y="6"/>
                </a:cubicBezTo>
                <a:cubicBezTo>
                  <a:pt x="34" y="6"/>
                  <a:pt x="32" y="12"/>
                  <a:pt x="30" y="16"/>
                </a:cubicBezTo>
                <a:cubicBezTo>
                  <a:pt x="29" y="18"/>
                  <a:pt x="25" y="28"/>
                  <a:pt x="22" y="28"/>
                </a:cubicBezTo>
                <a:cubicBezTo>
                  <a:pt x="22" y="28"/>
                  <a:pt x="23" y="29"/>
                  <a:pt x="24" y="29"/>
                </a:cubicBezTo>
                <a:cubicBezTo>
                  <a:pt x="21" y="29"/>
                  <a:pt x="21" y="30"/>
                  <a:pt x="22" y="31"/>
                </a:cubicBezTo>
                <a:cubicBezTo>
                  <a:pt x="19" y="31"/>
                  <a:pt x="19" y="33"/>
                  <a:pt x="21" y="34"/>
                </a:cubicBezTo>
                <a:cubicBezTo>
                  <a:pt x="18" y="34"/>
                  <a:pt x="15" y="35"/>
                  <a:pt x="17" y="37"/>
                </a:cubicBezTo>
                <a:cubicBezTo>
                  <a:pt x="13" y="35"/>
                  <a:pt x="16" y="37"/>
                  <a:pt x="16" y="38"/>
                </a:cubicBezTo>
                <a:cubicBezTo>
                  <a:pt x="15" y="38"/>
                  <a:pt x="14" y="37"/>
                  <a:pt x="12" y="38"/>
                </a:cubicBezTo>
                <a:cubicBezTo>
                  <a:pt x="13" y="38"/>
                  <a:pt x="14" y="38"/>
                  <a:pt x="15" y="39"/>
                </a:cubicBezTo>
                <a:cubicBezTo>
                  <a:pt x="14" y="39"/>
                  <a:pt x="9" y="39"/>
                  <a:pt x="11" y="40"/>
                </a:cubicBezTo>
                <a:cubicBezTo>
                  <a:pt x="5" y="40"/>
                  <a:pt x="12" y="40"/>
                  <a:pt x="9" y="41"/>
                </a:cubicBezTo>
                <a:cubicBezTo>
                  <a:pt x="12" y="41"/>
                  <a:pt x="8" y="44"/>
                  <a:pt x="7" y="45"/>
                </a:cubicBezTo>
                <a:cubicBezTo>
                  <a:pt x="11" y="44"/>
                  <a:pt x="8" y="45"/>
                  <a:pt x="9" y="46"/>
                </a:cubicBezTo>
                <a:cubicBezTo>
                  <a:pt x="7" y="46"/>
                  <a:pt x="3" y="47"/>
                  <a:pt x="7" y="48"/>
                </a:cubicBezTo>
                <a:cubicBezTo>
                  <a:pt x="5" y="49"/>
                  <a:pt x="2" y="51"/>
                  <a:pt x="6" y="51"/>
                </a:cubicBezTo>
                <a:cubicBezTo>
                  <a:pt x="4" y="52"/>
                  <a:pt x="4" y="52"/>
                  <a:pt x="2" y="54"/>
                </a:cubicBezTo>
                <a:cubicBezTo>
                  <a:pt x="4" y="54"/>
                  <a:pt x="6" y="54"/>
                  <a:pt x="7" y="54"/>
                </a:cubicBezTo>
                <a:cubicBezTo>
                  <a:pt x="5" y="55"/>
                  <a:pt x="2" y="54"/>
                  <a:pt x="5" y="56"/>
                </a:cubicBezTo>
                <a:cubicBezTo>
                  <a:pt x="4" y="56"/>
                  <a:pt x="3" y="56"/>
                  <a:pt x="3" y="56"/>
                </a:cubicBezTo>
                <a:cubicBezTo>
                  <a:pt x="2" y="56"/>
                  <a:pt x="1" y="57"/>
                  <a:pt x="0" y="58"/>
                </a:cubicBezTo>
                <a:cubicBezTo>
                  <a:pt x="8" y="59"/>
                  <a:pt x="7" y="59"/>
                  <a:pt x="15" y="60"/>
                </a:cubicBezTo>
                <a:cubicBezTo>
                  <a:pt x="15" y="62"/>
                  <a:pt x="12" y="67"/>
                  <a:pt x="15" y="68"/>
                </a:cubicBezTo>
                <a:cubicBezTo>
                  <a:pt x="14" y="67"/>
                  <a:pt x="14" y="68"/>
                  <a:pt x="13" y="69"/>
                </a:cubicBezTo>
                <a:cubicBezTo>
                  <a:pt x="14" y="69"/>
                  <a:pt x="14" y="69"/>
                  <a:pt x="15" y="69"/>
                </a:cubicBezTo>
                <a:cubicBezTo>
                  <a:pt x="13" y="69"/>
                  <a:pt x="13" y="69"/>
                  <a:pt x="12" y="70"/>
                </a:cubicBezTo>
                <a:cubicBezTo>
                  <a:pt x="14" y="70"/>
                  <a:pt x="14" y="71"/>
                  <a:pt x="12" y="71"/>
                </a:cubicBezTo>
                <a:cubicBezTo>
                  <a:pt x="14" y="71"/>
                  <a:pt x="19" y="71"/>
                  <a:pt x="20" y="73"/>
                </a:cubicBezTo>
                <a:cubicBezTo>
                  <a:pt x="18" y="74"/>
                  <a:pt x="17" y="74"/>
                  <a:pt x="15" y="75"/>
                </a:cubicBezTo>
                <a:cubicBezTo>
                  <a:pt x="22" y="74"/>
                  <a:pt x="37" y="73"/>
                  <a:pt x="44" y="73"/>
                </a:cubicBezTo>
                <a:cubicBezTo>
                  <a:pt x="53" y="73"/>
                  <a:pt x="62" y="73"/>
                  <a:pt x="71" y="73"/>
                </a:cubicBezTo>
                <a:cubicBezTo>
                  <a:pt x="86" y="73"/>
                  <a:pt x="102" y="73"/>
                  <a:pt x="118" y="74"/>
                </a:cubicBezTo>
                <a:cubicBezTo>
                  <a:pt x="128" y="74"/>
                  <a:pt x="138" y="76"/>
                  <a:pt x="148" y="75"/>
                </a:cubicBezTo>
                <a:cubicBezTo>
                  <a:pt x="150" y="75"/>
                  <a:pt x="166" y="72"/>
                  <a:pt x="166" y="73"/>
                </a:cubicBezTo>
                <a:cubicBezTo>
                  <a:pt x="165" y="73"/>
                  <a:pt x="166" y="74"/>
                  <a:pt x="168" y="74"/>
                </a:cubicBezTo>
                <a:cubicBezTo>
                  <a:pt x="168" y="73"/>
                  <a:pt x="169" y="73"/>
                  <a:pt x="169" y="73"/>
                </a:cubicBezTo>
                <a:cubicBezTo>
                  <a:pt x="170" y="73"/>
                  <a:pt x="169" y="74"/>
                  <a:pt x="168" y="74"/>
                </a:cubicBezTo>
                <a:cubicBezTo>
                  <a:pt x="168" y="74"/>
                  <a:pt x="168" y="74"/>
                  <a:pt x="168" y="74"/>
                </a:cubicBezTo>
                <a:cubicBezTo>
                  <a:pt x="173" y="75"/>
                  <a:pt x="187" y="70"/>
                  <a:pt x="191" y="73"/>
                </a:cubicBezTo>
                <a:cubicBezTo>
                  <a:pt x="191" y="73"/>
                  <a:pt x="190" y="73"/>
                  <a:pt x="189" y="73"/>
                </a:cubicBezTo>
                <a:cubicBezTo>
                  <a:pt x="191" y="75"/>
                  <a:pt x="193" y="75"/>
                  <a:pt x="196" y="74"/>
                </a:cubicBezTo>
                <a:cubicBezTo>
                  <a:pt x="197" y="73"/>
                  <a:pt x="204" y="73"/>
                  <a:pt x="202" y="73"/>
                </a:cubicBezTo>
                <a:cubicBezTo>
                  <a:pt x="203" y="73"/>
                  <a:pt x="205" y="73"/>
                  <a:pt x="206" y="74"/>
                </a:cubicBezTo>
                <a:cubicBezTo>
                  <a:pt x="206" y="74"/>
                  <a:pt x="206" y="73"/>
                  <a:pt x="206" y="73"/>
                </a:cubicBezTo>
                <a:cubicBezTo>
                  <a:pt x="205" y="73"/>
                  <a:pt x="204" y="73"/>
                  <a:pt x="204" y="73"/>
                </a:cubicBezTo>
                <a:cubicBezTo>
                  <a:pt x="206" y="71"/>
                  <a:pt x="210" y="74"/>
                  <a:pt x="207" y="75"/>
                </a:cubicBezTo>
                <a:cubicBezTo>
                  <a:pt x="208" y="75"/>
                  <a:pt x="209" y="75"/>
                  <a:pt x="211" y="74"/>
                </a:cubicBezTo>
                <a:cubicBezTo>
                  <a:pt x="208" y="75"/>
                  <a:pt x="211" y="74"/>
                  <a:pt x="212" y="73"/>
                </a:cubicBezTo>
                <a:cubicBezTo>
                  <a:pt x="214" y="73"/>
                  <a:pt x="216" y="73"/>
                  <a:pt x="217" y="73"/>
                </a:cubicBezTo>
                <a:cubicBezTo>
                  <a:pt x="217" y="75"/>
                  <a:pt x="222" y="74"/>
                  <a:pt x="220" y="73"/>
                </a:cubicBezTo>
                <a:cubicBezTo>
                  <a:pt x="221" y="72"/>
                  <a:pt x="228" y="74"/>
                  <a:pt x="230" y="73"/>
                </a:cubicBezTo>
                <a:cubicBezTo>
                  <a:pt x="236" y="72"/>
                  <a:pt x="243" y="73"/>
                  <a:pt x="249" y="73"/>
                </a:cubicBezTo>
                <a:cubicBezTo>
                  <a:pt x="246" y="74"/>
                  <a:pt x="248" y="75"/>
                  <a:pt x="249" y="74"/>
                </a:cubicBezTo>
                <a:cubicBezTo>
                  <a:pt x="249" y="73"/>
                  <a:pt x="250" y="72"/>
                  <a:pt x="252" y="73"/>
                </a:cubicBezTo>
                <a:cubicBezTo>
                  <a:pt x="255" y="73"/>
                  <a:pt x="256" y="72"/>
                  <a:pt x="255" y="74"/>
                </a:cubicBezTo>
                <a:cubicBezTo>
                  <a:pt x="255" y="74"/>
                  <a:pt x="267" y="71"/>
                  <a:pt x="268" y="73"/>
                </a:cubicBezTo>
                <a:cubicBezTo>
                  <a:pt x="268" y="73"/>
                  <a:pt x="264" y="74"/>
                  <a:pt x="264" y="74"/>
                </a:cubicBezTo>
                <a:cubicBezTo>
                  <a:pt x="266" y="74"/>
                  <a:pt x="270" y="73"/>
                  <a:pt x="273" y="74"/>
                </a:cubicBezTo>
                <a:cubicBezTo>
                  <a:pt x="271" y="74"/>
                  <a:pt x="268" y="74"/>
                  <a:pt x="266" y="75"/>
                </a:cubicBezTo>
                <a:cubicBezTo>
                  <a:pt x="267" y="75"/>
                  <a:pt x="271" y="75"/>
                  <a:pt x="271" y="74"/>
                </a:cubicBezTo>
                <a:cubicBezTo>
                  <a:pt x="271" y="75"/>
                  <a:pt x="269" y="75"/>
                  <a:pt x="268" y="76"/>
                </a:cubicBezTo>
                <a:cubicBezTo>
                  <a:pt x="270" y="76"/>
                  <a:pt x="274" y="75"/>
                  <a:pt x="276" y="74"/>
                </a:cubicBezTo>
                <a:cubicBezTo>
                  <a:pt x="276" y="74"/>
                  <a:pt x="274" y="74"/>
                  <a:pt x="274" y="74"/>
                </a:cubicBezTo>
                <a:cubicBezTo>
                  <a:pt x="276" y="74"/>
                  <a:pt x="279" y="72"/>
                  <a:pt x="281" y="73"/>
                </a:cubicBezTo>
                <a:cubicBezTo>
                  <a:pt x="278" y="73"/>
                  <a:pt x="283" y="75"/>
                  <a:pt x="280" y="76"/>
                </a:cubicBezTo>
                <a:cubicBezTo>
                  <a:pt x="284" y="75"/>
                  <a:pt x="289" y="74"/>
                  <a:pt x="293" y="74"/>
                </a:cubicBezTo>
                <a:cubicBezTo>
                  <a:pt x="293" y="74"/>
                  <a:pt x="292" y="74"/>
                  <a:pt x="291" y="74"/>
                </a:cubicBezTo>
                <a:cubicBezTo>
                  <a:pt x="291" y="75"/>
                  <a:pt x="292" y="75"/>
                  <a:pt x="292" y="75"/>
                </a:cubicBezTo>
                <a:cubicBezTo>
                  <a:pt x="289" y="77"/>
                  <a:pt x="292" y="76"/>
                  <a:pt x="295" y="76"/>
                </a:cubicBezTo>
                <a:cubicBezTo>
                  <a:pt x="291" y="75"/>
                  <a:pt x="298" y="75"/>
                  <a:pt x="299" y="74"/>
                </a:cubicBezTo>
                <a:cubicBezTo>
                  <a:pt x="297" y="74"/>
                  <a:pt x="296" y="74"/>
                  <a:pt x="295" y="74"/>
                </a:cubicBezTo>
                <a:cubicBezTo>
                  <a:pt x="296" y="74"/>
                  <a:pt x="301" y="74"/>
                  <a:pt x="301" y="74"/>
                </a:cubicBezTo>
                <a:cubicBezTo>
                  <a:pt x="300" y="74"/>
                  <a:pt x="300" y="74"/>
                  <a:pt x="300" y="74"/>
                </a:cubicBezTo>
                <a:cubicBezTo>
                  <a:pt x="301" y="74"/>
                  <a:pt x="303" y="74"/>
                  <a:pt x="304" y="75"/>
                </a:cubicBezTo>
                <a:cubicBezTo>
                  <a:pt x="306" y="75"/>
                  <a:pt x="309" y="74"/>
                  <a:pt x="312" y="75"/>
                </a:cubicBezTo>
                <a:cubicBezTo>
                  <a:pt x="312" y="74"/>
                  <a:pt x="310" y="74"/>
                  <a:pt x="310" y="74"/>
                </a:cubicBezTo>
                <a:cubicBezTo>
                  <a:pt x="311" y="74"/>
                  <a:pt x="317" y="74"/>
                  <a:pt x="317" y="75"/>
                </a:cubicBezTo>
                <a:cubicBezTo>
                  <a:pt x="317" y="74"/>
                  <a:pt x="318" y="74"/>
                  <a:pt x="319" y="74"/>
                </a:cubicBezTo>
                <a:cubicBezTo>
                  <a:pt x="319" y="74"/>
                  <a:pt x="319" y="75"/>
                  <a:pt x="320" y="75"/>
                </a:cubicBezTo>
                <a:cubicBezTo>
                  <a:pt x="320" y="75"/>
                  <a:pt x="317" y="75"/>
                  <a:pt x="318" y="76"/>
                </a:cubicBezTo>
                <a:cubicBezTo>
                  <a:pt x="318" y="76"/>
                  <a:pt x="320" y="74"/>
                  <a:pt x="320" y="75"/>
                </a:cubicBezTo>
                <a:cubicBezTo>
                  <a:pt x="320" y="76"/>
                  <a:pt x="319" y="76"/>
                  <a:pt x="318" y="76"/>
                </a:cubicBezTo>
                <a:cubicBezTo>
                  <a:pt x="321" y="76"/>
                  <a:pt x="323" y="76"/>
                  <a:pt x="326" y="76"/>
                </a:cubicBezTo>
                <a:cubicBezTo>
                  <a:pt x="327" y="76"/>
                  <a:pt x="336" y="75"/>
                  <a:pt x="331" y="75"/>
                </a:cubicBezTo>
                <a:cubicBezTo>
                  <a:pt x="332" y="75"/>
                  <a:pt x="335" y="74"/>
                  <a:pt x="336" y="74"/>
                </a:cubicBezTo>
                <a:cubicBezTo>
                  <a:pt x="336" y="74"/>
                  <a:pt x="336" y="74"/>
                  <a:pt x="337" y="74"/>
                </a:cubicBezTo>
                <a:cubicBezTo>
                  <a:pt x="337" y="74"/>
                  <a:pt x="336" y="74"/>
                  <a:pt x="336" y="74"/>
                </a:cubicBezTo>
                <a:cubicBezTo>
                  <a:pt x="336" y="74"/>
                  <a:pt x="336" y="75"/>
                  <a:pt x="336" y="75"/>
                </a:cubicBezTo>
                <a:cubicBezTo>
                  <a:pt x="337" y="74"/>
                  <a:pt x="338" y="74"/>
                  <a:pt x="338" y="75"/>
                </a:cubicBezTo>
                <a:cubicBezTo>
                  <a:pt x="337" y="75"/>
                  <a:pt x="339" y="75"/>
                  <a:pt x="340" y="75"/>
                </a:cubicBezTo>
                <a:cubicBezTo>
                  <a:pt x="338" y="75"/>
                  <a:pt x="340" y="75"/>
                  <a:pt x="341" y="75"/>
                </a:cubicBezTo>
                <a:cubicBezTo>
                  <a:pt x="341" y="75"/>
                  <a:pt x="343" y="75"/>
                  <a:pt x="341" y="76"/>
                </a:cubicBezTo>
                <a:cubicBezTo>
                  <a:pt x="342" y="76"/>
                  <a:pt x="342" y="76"/>
                  <a:pt x="343" y="76"/>
                </a:cubicBezTo>
                <a:cubicBezTo>
                  <a:pt x="343" y="75"/>
                  <a:pt x="344" y="75"/>
                  <a:pt x="344" y="75"/>
                </a:cubicBezTo>
                <a:cubicBezTo>
                  <a:pt x="344" y="76"/>
                  <a:pt x="343" y="76"/>
                  <a:pt x="343" y="76"/>
                </a:cubicBezTo>
                <a:cubicBezTo>
                  <a:pt x="342" y="76"/>
                  <a:pt x="341" y="77"/>
                  <a:pt x="342" y="77"/>
                </a:cubicBezTo>
                <a:cubicBezTo>
                  <a:pt x="344" y="77"/>
                  <a:pt x="348" y="75"/>
                  <a:pt x="350" y="76"/>
                </a:cubicBezTo>
                <a:cubicBezTo>
                  <a:pt x="351" y="77"/>
                  <a:pt x="350" y="77"/>
                  <a:pt x="350" y="77"/>
                </a:cubicBezTo>
                <a:cubicBezTo>
                  <a:pt x="351" y="77"/>
                  <a:pt x="361" y="75"/>
                  <a:pt x="362" y="77"/>
                </a:cubicBezTo>
                <a:cubicBezTo>
                  <a:pt x="359" y="76"/>
                  <a:pt x="363" y="78"/>
                  <a:pt x="363" y="78"/>
                </a:cubicBezTo>
                <a:cubicBezTo>
                  <a:pt x="364" y="78"/>
                  <a:pt x="365" y="78"/>
                  <a:pt x="366" y="78"/>
                </a:cubicBezTo>
                <a:cubicBezTo>
                  <a:pt x="366" y="77"/>
                  <a:pt x="366" y="77"/>
                  <a:pt x="366" y="77"/>
                </a:cubicBezTo>
                <a:cubicBezTo>
                  <a:pt x="364" y="76"/>
                  <a:pt x="364" y="76"/>
                  <a:pt x="365" y="76"/>
                </a:cubicBezTo>
                <a:cubicBezTo>
                  <a:pt x="365" y="76"/>
                  <a:pt x="365" y="75"/>
                  <a:pt x="364" y="75"/>
                </a:cubicBezTo>
                <a:cubicBezTo>
                  <a:pt x="367" y="75"/>
                  <a:pt x="368" y="77"/>
                  <a:pt x="370" y="75"/>
                </a:cubicBezTo>
                <a:cubicBezTo>
                  <a:pt x="369" y="75"/>
                  <a:pt x="369" y="75"/>
                  <a:pt x="368" y="75"/>
                </a:cubicBezTo>
                <a:cubicBezTo>
                  <a:pt x="371" y="75"/>
                  <a:pt x="371" y="75"/>
                  <a:pt x="371" y="75"/>
                </a:cubicBezTo>
                <a:cubicBezTo>
                  <a:pt x="371" y="75"/>
                  <a:pt x="371" y="76"/>
                  <a:pt x="371" y="77"/>
                </a:cubicBezTo>
                <a:cubicBezTo>
                  <a:pt x="371" y="77"/>
                  <a:pt x="372" y="77"/>
                  <a:pt x="372" y="77"/>
                </a:cubicBezTo>
                <a:cubicBezTo>
                  <a:pt x="372" y="77"/>
                  <a:pt x="372" y="77"/>
                  <a:pt x="373" y="77"/>
                </a:cubicBezTo>
                <a:cubicBezTo>
                  <a:pt x="373" y="77"/>
                  <a:pt x="372" y="77"/>
                  <a:pt x="372" y="77"/>
                </a:cubicBezTo>
                <a:cubicBezTo>
                  <a:pt x="373" y="77"/>
                  <a:pt x="375" y="79"/>
                  <a:pt x="377" y="79"/>
                </a:cubicBezTo>
                <a:cubicBezTo>
                  <a:pt x="376" y="78"/>
                  <a:pt x="376" y="78"/>
                  <a:pt x="376" y="78"/>
                </a:cubicBezTo>
                <a:cubicBezTo>
                  <a:pt x="377" y="78"/>
                  <a:pt x="379" y="77"/>
                  <a:pt x="380" y="77"/>
                </a:cubicBezTo>
                <a:cubicBezTo>
                  <a:pt x="381" y="76"/>
                  <a:pt x="383" y="75"/>
                  <a:pt x="385" y="75"/>
                </a:cubicBezTo>
                <a:cubicBezTo>
                  <a:pt x="384" y="77"/>
                  <a:pt x="385" y="75"/>
                  <a:pt x="383" y="76"/>
                </a:cubicBezTo>
                <a:cubicBezTo>
                  <a:pt x="385" y="75"/>
                  <a:pt x="389" y="75"/>
                  <a:pt x="391" y="75"/>
                </a:cubicBezTo>
                <a:cubicBezTo>
                  <a:pt x="392" y="76"/>
                  <a:pt x="392" y="76"/>
                  <a:pt x="390" y="76"/>
                </a:cubicBezTo>
                <a:cubicBezTo>
                  <a:pt x="391" y="76"/>
                  <a:pt x="391" y="77"/>
                  <a:pt x="391" y="77"/>
                </a:cubicBezTo>
                <a:cubicBezTo>
                  <a:pt x="392" y="77"/>
                  <a:pt x="400" y="75"/>
                  <a:pt x="403" y="75"/>
                </a:cubicBezTo>
                <a:cubicBezTo>
                  <a:pt x="404" y="75"/>
                  <a:pt x="405" y="75"/>
                  <a:pt x="406" y="74"/>
                </a:cubicBezTo>
                <a:cubicBezTo>
                  <a:pt x="405" y="75"/>
                  <a:pt x="405" y="75"/>
                  <a:pt x="405" y="75"/>
                </a:cubicBezTo>
                <a:cubicBezTo>
                  <a:pt x="406" y="75"/>
                  <a:pt x="407" y="75"/>
                  <a:pt x="408" y="75"/>
                </a:cubicBezTo>
                <a:cubicBezTo>
                  <a:pt x="407" y="75"/>
                  <a:pt x="407" y="76"/>
                  <a:pt x="407" y="76"/>
                </a:cubicBezTo>
                <a:cubicBezTo>
                  <a:pt x="408" y="76"/>
                  <a:pt x="409" y="76"/>
                  <a:pt x="411" y="76"/>
                </a:cubicBezTo>
                <a:cubicBezTo>
                  <a:pt x="410" y="76"/>
                  <a:pt x="406" y="75"/>
                  <a:pt x="406" y="77"/>
                </a:cubicBezTo>
                <a:cubicBezTo>
                  <a:pt x="407" y="76"/>
                  <a:pt x="409" y="76"/>
                  <a:pt x="410" y="76"/>
                </a:cubicBezTo>
                <a:cubicBezTo>
                  <a:pt x="414" y="76"/>
                  <a:pt x="419" y="75"/>
                  <a:pt x="422" y="76"/>
                </a:cubicBezTo>
                <a:cubicBezTo>
                  <a:pt x="422" y="76"/>
                  <a:pt x="424" y="76"/>
                  <a:pt x="426" y="76"/>
                </a:cubicBezTo>
                <a:cubicBezTo>
                  <a:pt x="431" y="75"/>
                  <a:pt x="424" y="76"/>
                  <a:pt x="430" y="76"/>
                </a:cubicBezTo>
                <a:cubicBezTo>
                  <a:pt x="429" y="76"/>
                  <a:pt x="429" y="76"/>
                  <a:pt x="428" y="76"/>
                </a:cubicBezTo>
                <a:cubicBezTo>
                  <a:pt x="429" y="76"/>
                  <a:pt x="430" y="76"/>
                  <a:pt x="431" y="76"/>
                </a:cubicBezTo>
                <a:cubicBezTo>
                  <a:pt x="431" y="76"/>
                  <a:pt x="432" y="76"/>
                  <a:pt x="432" y="76"/>
                </a:cubicBezTo>
                <a:cubicBezTo>
                  <a:pt x="432" y="76"/>
                  <a:pt x="431" y="76"/>
                  <a:pt x="431" y="76"/>
                </a:cubicBezTo>
                <a:cubicBezTo>
                  <a:pt x="431" y="76"/>
                  <a:pt x="431" y="76"/>
                  <a:pt x="430" y="76"/>
                </a:cubicBezTo>
                <a:cubicBezTo>
                  <a:pt x="435" y="78"/>
                  <a:pt x="444" y="76"/>
                  <a:pt x="449" y="76"/>
                </a:cubicBezTo>
                <a:cubicBezTo>
                  <a:pt x="458" y="76"/>
                  <a:pt x="467" y="76"/>
                  <a:pt x="476" y="76"/>
                </a:cubicBezTo>
                <a:cubicBezTo>
                  <a:pt x="485" y="76"/>
                  <a:pt x="494" y="76"/>
                  <a:pt x="503" y="76"/>
                </a:cubicBezTo>
                <a:cubicBezTo>
                  <a:pt x="509" y="76"/>
                  <a:pt x="520" y="74"/>
                  <a:pt x="526" y="76"/>
                </a:cubicBezTo>
                <a:cubicBezTo>
                  <a:pt x="525" y="76"/>
                  <a:pt x="526" y="75"/>
                  <a:pt x="527" y="76"/>
                </a:cubicBezTo>
                <a:cubicBezTo>
                  <a:pt x="528" y="76"/>
                  <a:pt x="531" y="76"/>
                  <a:pt x="533" y="76"/>
                </a:cubicBezTo>
                <a:cubicBezTo>
                  <a:pt x="535" y="76"/>
                  <a:pt x="537" y="77"/>
                  <a:pt x="540" y="77"/>
                </a:cubicBezTo>
                <a:cubicBezTo>
                  <a:pt x="542" y="76"/>
                  <a:pt x="544" y="75"/>
                  <a:pt x="547" y="76"/>
                </a:cubicBezTo>
                <a:cubicBezTo>
                  <a:pt x="543" y="76"/>
                  <a:pt x="549" y="77"/>
                  <a:pt x="549" y="76"/>
                </a:cubicBezTo>
                <a:cubicBezTo>
                  <a:pt x="548" y="76"/>
                  <a:pt x="547" y="76"/>
                  <a:pt x="546" y="76"/>
                </a:cubicBezTo>
                <a:cubicBezTo>
                  <a:pt x="549" y="76"/>
                  <a:pt x="551" y="76"/>
                  <a:pt x="553" y="75"/>
                </a:cubicBezTo>
                <a:cubicBezTo>
                  <a:pt x="553" y="76"/>
                  <a:pt x="553" y="76"/>
                  <a:pt x="552" y="76"/>
                </a:cubicBezTo>
                <a:cubicBezTo>
                  <a:pt x="553" y="77"/>
                  <a:pt x="564" y="75"/>
                  <a:pt x="566" y="76"/>
                </a:cubicBezTo>
                <a:cubicBezTo>
                  <a:pt x="567" y="76"/>
                  <a:pt x="568" y="75"/>
                  <a:pt x="567" y="75"/>
                </a:cubicBezTo>
                <a:cubicBezTo>
                  <a:pt x="568" y="75"/>
                  <a:pt x="570" y="74"/>
                  <a:pt x="569" y="75"/>
                </a:cubicBezTo>
                <a:cubicBezTo>
                  <a:pt x="570" y="75"/>
                  <a:pt x="570" y="74"/>
                  <a:pt x="570" y="74"/>
                </a:cubicBezTo>
                <a:cubicBezTo>
                  <a:pt x="567" y="74"/>
                  <a:pt x="568" y="74"/>
                  <a:pt x="569" y="73"/>
                </a:cubicBezTo>
                <a:cubicBezTo>
                  <a:pt x="569" y="74"/>
                  <a:pt x="566" y="72"/>
                  <a:pt x="567" y="71"/>
                </a:cubicBezTo>
                <a:cubicBezTo>
                  <a:pt x="567" y="71"/>
                  <a:pt x="567" y="71"/>
                  <a:pt x="567" y="72"/>
                </a:cubicBezTo>
                <a:cubicBezTo>
                  <a:pt x="568" y="71"/>
                  <a:pt x="574" y="72"/>
                  <a:pt x="575" y="70"/>
                </a:cubicBezTo>
                <a:cubicBezTo>
                  <a:pt x="574" y="70"/>
                  <a:pt x="569" y="71"/>
                  <a:pt x="568" y="70"/>
                </a:cubicBezTo>
                <a:cubicBezTo>
                  <a:pt x="569" y="69"/>
                  <a:pt x="572" y="67"/>
                  <a:pt x="573" y="68"/>
                </a:cubicBezTo>
                <a:cubicBezTo>
                  <a:pt x="573" y="68"/>
                  <a:pt x="573" y="69"/>
                  <a:pt x="572" y="69"/>
                </a:cubicBezTo>
                <a:cubicBezTo>
                  <a:pt x="574" y="70"/>
                  <a:pt x="575" y="69"/>
                  <a:pt x="575" y="69"/>
                </a:cubicBezTo>
                <a:cubicBezTo>
                  <a:pt x="578" y="69"/>
                  <a:pt x="580" y="66"/>
                  <a:pt x="580" y="66"/>
                </a:cubicBezTo>
                <a:cubicBezTo>
                  <a:pt x="581" y="65"/>
                  <a:pt x="584" y="63"/>
                  <a:pt x="585" y="62"/>
                </a:cubicBezTo>
                <a:cubicBezTo>
                  <a:pt x="585" y="62"/>
                  <a:pt x="584" y="62"/>
                  <a:pt x="584" y="62"/>
                </a:cubicBezTo>
                <a:cubicBezTo>
                  <a:pt x="587" y="61"/>
                  <a:pt x="589" y="60"/>
                  <a:pt x="588" y="59"/>
                </a:cubicBezTo>
                <a:cubicBezTo>
                  <a:pt x="591" y="58"/>
                  <a:pt x="591" y="57"/>
                  <a:pt x="589" y="57"/>
                </a:cubicBezTo>
                <a:cubicBezTo>
                  <a:pt x="589" y="56"/>
                  <a:pt x="591" y="55"/>
                  <a:pt x="592" y="55"/>
                </a:cubicBezTo>
                <a:cubicBezTo>
                  <a:pt x="591" y="53"/>
                  <a:pt x="589" y="56"/>
                  <a:pt x="589" y="54"/>
                </a:cubicBezTo>
                <a:cubicBezTo>
                  <a:pt x="591" y="54"/>
                  <a:pt x="594" y="53"/>
                  <a:pt x="591" y="52"/>
                </a:cubicBezTo>
                <a:cubicBezTo>
                  <a:pt x="592" y="50"/>
                  <a:pt x="590" y="51"/>
                  <a:pt x="591" y="50"/>
                </a:cubicBezTo>
                <a:cubicBezTo>
                  <a:pt x="593" y="49"/>
                  <a:pt x="586" y="48"/>
                  <a:pt x="586" y="48"/>
                </a:cubicBezTo>
                <a:cubicBezTo>
                  <a:pt x="590" y="47"/>
                  <a:pt x="587" y="48"/>
                  <a:pt x="586" y="47"/>
                </a:cubicBezTo>
                <a:cubicBezTo>
                  <a:pt x="586" y="46"/>
                  <a:pt x="595" y="45"/>
                  <a:pt x="597" y="44"/>
                </a:cubicBezTo>
                <a:cubicBezTo>
                  <a:pt x="596" y="44"/>
                  <a:pt x="596" y="44"/>
                  <a:pt x="595" y="42"/>
                </a:cubicBezTo>
                <a:cubicBezTo>
                  <a:pt x="595" y="44"/>
                  <a:pt x="598" y="39"/>
                  <a:pt x="599" y="39"/>
                </a:cubicBezTo>
                <a:cubicBezTo>
                  <a:pt x="599" y="39"/>
                  <a:pt x="595" y="39"/>
                  <a:pt x="595" y="38"/>
                </a:cubicBezTo>
                <a:cubicBezTo>
                  <a:pt x="597" y="38"/>
                  <a:pt x="599" y="38"/>
                  <a:pt x="600" y="38"/>
                </a:cubicBezTo>
                <a:cubicBezTo>
                  <a:pt x="598" y="36"/>
                  <a:pt x="603" y="39"/>
                  <a:pt x="603" y="35"/>
                </a:cubicBezTo>
                <a:cubicBezTo>
                  <a:pt x="603" y="32"/>
                  <a:pt x="605" y="34"/>
                  <a:pt x="604" y="31"/>
                </a:cubicBezTo>
                <a:cubicBezTo>
                  <a:pt x="604" y="31"/>
                  <a:pt x="611" y="29"/>
                  <a:pt x="608" y="31"/>
                </a:cubicBezTo>
                <a:cubicBezTo>
                  <a:pt x="608" y="31"/>
                  <a:pt x="609" y="31"/>
                  <a:pt x="610" y="31"/>
                </a:cubicBezTo>
                <a:cubicBezTo>
                  <a:pt x="609" y="31"/>
                  <a:pt x="609" y="30"/>
                  <a:pt x="609" y="30"/>
                </a:cubicBezTo>
                <a:cubicBezTo>
                  <a:pt x="610" y="30"/>
                  <a:pt x="612" y="29"/>
                  <a:pt x="611" y="28"/>
                </a:cubicBezTo>
                <a:cubicBezTo>
                  <a:pt x="610" y="28"/>
                  <a:pt x="610" y="29"/>
                  <a:pt x="609" y="28"/>
                </a:cubicBezTo>
                <a:cubicBezTo>
                  <a:pt x="609" y="28"/>
                  <a:pt x="610" y="27"/>
                  <a:pt x="611" y="27"/>
                </a:cubicBezTo>
                <a:cubicBezTo>
                  <a:pt x="610" y="27"/>
                  <a:pt x="610" y="27"/>
                  <a:pt x="609" y="27"/>
                </a:cubicBezTo>
                <a:cubicBezTo>
                  <a:pt x="610" y="27"/>
                  <a:pt x="613" y="26"/>
                  <a:pt x="614" y="26"/>
                </a:cubicBezTo>
                <a:cubicBezTo>
                  <a:pt x="611" y="25"/>
                  <a:pt x="613" y="23"/>
                  <a:pt x="613" y="23"/>
                </a:cubicBezTo>
                <a:cubicBezTo>
                  <a:pt x="613" y="23"/>
                  <a:pt x="612" y="23"/>
                  <a:pt x="612" y="22"/>
                </a:cubicBezTo>
                <a:cubicBezTo>
                  <a:pt x="612" y="22"/>
                  <a:pt x="615" y="21"/>
                  <a:pt x="617" y="21"/>
                </a:cubicBezTo>
                <a:cubicBezTo>
                  <a:pt x="616" y="21"/>
                  <a:pt x="615" y="21"/>
                  <a:pt x="615" y="19"/>
                </a:cubicBezTo>
                <a:cubicBezTo>
                  <a:pt x="619" y="17"/>
                  <a:pt x="619" y="17"/>
                  <a:pt x="619" y="17"/>
                </a:cubicBezTo>
                <a:cubicBezTo>
                  <a:pt x="621" y="16"/>
                  <a:pt x="621" y="15"/>
                  <a:pt x="618" y="15"/>
                </a:cubicBezTo>
                <a:cubicBezTo>
                  <a:pt x="619" y="15"/>
                  <a:pt x="621" y="14"/>
                  <a:pt x="622" y="13"/>
                </a:cubicBezTo>
                <a:cubicBezTo>
                  <a:pt x="621" y="13"/>
                  <a:pt x="620" y="13"/>
                  <a:pt x="619" y="14"/>
                </a:cubicBezTo>
                <a:cubicBezTo>
                  <a:pt x="620" y="13"/>
                  <a:pt x="620" y="13"/>
                  <a:pt x="619" y="13"/>
                </a:cubicBezTo>
                <a:cubicBezTo>
                  <a:pt x="620" y="10"/>
                  <a:pt x="625" y="15"/>
                  <a:pt x="621" y="12"/>
                </a:cubicBezTo>
                <a:cubicBezTo>
                  <a:pt x="624" y="12"/>
                  <a:pt x="624" y="12"/>
                  <a:pt x="621" y="11"/>
                </a:cubicBezTo>
                <a:close/>
                <a:moveTo>
                  <a:pt x="124" y="55"/>
                </a:moveTo>
                <a:cubicBezTo>
                  <a:pt x="113" y="55"/>
                  <a:pt x="113" y="55"/>
                  <a:pt x="113" y="55"/>
                </a:cubicBezTo>
                <a:cubicBezTo>
                  <a:pt x="113" y="25"/>
                  <a:pt x="113" y="25"/>
                  <a:pt x="113" y="25"/>
                </a:cubicBezTo>
                <a:cubicBezTo>
                  <a:pt x="124" y="25"/>
                  <a:pt x="124" y="25"/>
                  <a:pt x="124" y="25"/>
                </a:cubicBezTo>
                <a:cubicBezTo>
                  <a:pt x="129" y="25"/>
                  <a:pt x="132" y="27"/>
                  <a:pt x="132" y="32"/>
                </a:cubicBezTo>
                <a:cubicBezTo>
                  <a:pt x="132" y="35"/>
                  <a:pt x="131" y="37"/>
                  <a:pt x="128" y="38"/>
                </a:cubicBezTo>
                <a:cubicBezTo>
                  <a:pt x="131" y="39"/>
                  <a:pt x="134" y="41"/>
                  <a:pt x="134" y="46"/>
                </a:cubicBezTo>
                <a:cubicBezTo>
                  <a:pt x="134" y="52"/>
                  <a:pt x="130" y="55"/>
                  <a:pt x="124" y="55"/>
                </a:cubicBezTo>
                <a:close/>
                <a:moveTo>
                  <a:pt x="166" y="42"/>
                </a:moveTo>
                <a:cubicBezTo>
                  <a:pt x="166" y="51"/>
                  <a:pt x="162" y="55"/>
                  <a:pt x="155" y="55"/>
                </a:cubicBezTo>
                <a:cubicBezTo>
                  <a:pt x="148" y="55"/>
                  <a:pt x="144" y="51"/>
                  <a:pt x="144" y="42"/>
                </a:cubicBezTo>
                <a:cubicBezTo>
                  <a:pt x="144" y="25"/>
                  <a:pt x="144" y="25"/>
                  <a:pt x="144" y="25"/>
                </a:cubicBezTo>
                <a:cubicBezTo>
                  <a:pt x="148" y="25"/>
                  <a:pt x="148" y="25"/>
                  <a:pt x="148" y="25"/>
                </a:cubicBezTo>
                <a:cubicBezTo>
                  <a:pt x="148" y="42"/>
                  <a:pt x="148" y="42"/>
                  <a:pt x="148" y="42"/>
                </a:cubicBezTo>
                <a:cubicBezTo>
                  <a:pt x="148" y="49"/>
                  <a:pt x="150" y="52"/>
                  <a:pt x="155" y="52"/>
                </a:cubicBezTo>
                <a:cubicBezTo>
                  <a:pt x="160" y="52"/>
                  <a:pt x="162" y="49"/>
                  <a:pt x="162" y="42"/>
                </a:cubicBezTo>
                <a:cubicBezTo>
                  <a:pt x="162" y="25"/>
                  <a:pt x="162" y="25"/>
                  <a:pt x="162" y="25"/>
                </a:cubicBezTo>
                <a:cubicBezTo>
                  <a:pt x="166" y="25"/>
                  <a:pt x="166" y="25"/>
                  <a:pt x="166" y="25"/>
                </a:cubicBezTo>
                <a:lnTo>
                  <a:pt x="166" y="42"/>
                </a:lnTo>
                <a:close/>
                <a:moveTo>
                  <a:pt x="186" y="55"/>
                </a:moveTo>
                <a:cubicBezTo>
                  <a:pt x="182" y="55"/>
                  <a:pt x="178" y="53"/>
                  <a:pt x="176" y="51"/>
                </a:cubicBezTo>
                <a:cubicBezTo>
                  <a:pt x="178" y="48"/>
                  <a:pt x="178" y="48"/>
                  <a:pt x="178" y="48"/>
                </a:cubicBezTo>
                <a:cubicBezTo>
                  <a:pt x="180" y="51"/>
                  <a:pt x="183" y="52"/>
                  <a:pt x="186" y="52"/>
                </a:cubicBezTo>
                <a:cubicBezTo>
                  <a:pt x="190" y="52"/>
                  <a:pt x="192" y="50"/>
                  <a:pt x="192" y="47"/>
                </a:cubicBezTo>
                <a:cubicBezTo>
                  <a:pt x="192" y="44"/>
                  <a:pt x="191" y="43"/>
                  <a:pt x="185" y="41"/>
                </a:cubicBezTo>
                <a:cubicBezTo>
                  <a:pt x="179" y="38"/>
                  <a:pt x="176" y="36"/>
                  <a:pt x="176" y="32"/>
                </a:cubicBezTo>
                <a:cubicBezTo>
                  <a:pt x="176" y="27"/>
                  <a:pt x="180" y="24"/>
                  <a:pt x="186" y="24"/>
                </a:cubicBezTo>
                <a:cubicBezTo>
                  <a:pt x="190" y="24"/>
                  <a:pt x="192" y="25"/>
                  <a:pt x="195" y="27"/>
                </a:cubicBezTo>
                <a:cubicBezTo>
                  <a:pt x="193" y="30"/>
                  <a:pt x="193" y="30"/>
                  <a:pt x="193" y="30"/>
                </a:cubicBezTo>
                <a:cubicBezTo>
                  <a:pt x="191" y="28"/>
                  <a:pt x="189" y="27"/>
                  <a:pt x="186" y="27"/>
                </a:cubicBezTo>
                <a:cubicBezTo>
                  <a:pt x="182" y="27"/>
                  <a:pt x="180" y="29"/>
                  <a:pt x="180" y="32"/>
                </a:cubicBezTo>
                <a:cubicBezTo>
                  <a:pt x="180" y="34"/>
                  <a:pt x="181" y="35"/>
                  <a:pt x="187" y="38"/>
                </a:cubicBezTo>
                <a:cubicBezTo>
                  <a:pt x="194" y="40"/>
                  <a:pt x="196" y="42"/>
                  <a:pt x="196" y="47"/>
                </a:cubicBezTo>
                <a:cubicBezTo>
                  <a:pt x="196" y="51"/>
                  <a:pt x="192" y="55"/>
                  <a:pt x="186" y="55"/>
                </a:cubicBezTo>
                <a:close/>
                <a:moveTo>
                  <a:pt x="210" y="55"/>
                </a:moveTo>
                <a:cubicBezTo>
                  <a:pt x="207" y="55"/>
                  <a:pt x="207" y="55"/>
                  <a:pt x="207" y="55"/>
                </a:cubicBezTo>
                <a:cubicBezTo>
                  <a:pt x="207" y="25"/>
                  <a:pt x="207" y="25"/>
                  <a:pt x="207" y="25"/>
                </a:cubicBezTo>
                <a:cubicBezTo>
                  <a:pt x="210" y="25"/>
                  <a:pt x="210" y="25"/>
                  <a:pt x="210" y="25"/>
                </a:cubicBezTo>
                <a:lnTo>
                  <a:pt x="210" y="55"/>
                </a:lnTo>
                <a:close/>
                <a:moveTo>
                  <a:pt x="244" y="55"/>
                </a:moveTo>
                <a:cubicBezTo>
                  <a:pt x="241" y="55"/>
                  <a:pt x="241" y="55"/>
                  <a:pt x="241" y="55"/>
                </a:cubicBezTo>
                <a:cubicBezTo>
                  <a:pt x="228" y="34"/>
                  <a:pt x="228" y="34"/>
                  <a:pt x="228" y="34"/>
                </a:cubicBezTo>
                <a:cubicBezTo>
                  <a:pt x="228" y="33"/>
                  <a:pt x="226" y="31"/>
                  <a:pt x="226" y="30"/>
                </a:cubicBezTo>
                <a:cubicBezTo>
                  <a:pt x="226" y="32"/>
                  <a:pt x="226" y="32"/>
                  <a:pt x="226" y="32"/>
                </a:cubicBezTo>
                <a:cubicBezTo>
                  <a:pt x="226" y="55"/>
                  <a:pt x="226" y="55"/>
                  <a:pt x="226" y="55"/>
                </a:cubicBezTo>
                <a:cubicBezTo>
                  <a:pt x="223" y="55"/>
                  <a:pt x="223" y="55"/>
                  <a:pt x="223" y="55"/>
                </a:cubicBezTo>
                <a:cubicBezTo>
                  <a:pt x="223" y="25"/>
                  <a:pt x="223" y="25"/>
                  <a:pt x="223" y="25"/>
                </a:cubicBezTo>
                <a:cubicBezTo>
                  <a:pt x="226" y="25"/>
                  <a:pt x="226" y="25"/>
                  <a:pt x="226" y="25"/>
                </a:cubicBezTo>
                <a:cubicBezTo>
                  <a:pt x="239" y="46"/>
                  <a:pt x="239" y="46"/>
                  <a:pt x="239" y="46"/>
                </a:cubicBezTo>
                <a:cubicBezTo>
                  <a:pt x="240" y="47"/>
                  <a:pt x="241" y="48"/>
                  <a:pt x="241" y="49"/>
                </a:cubicBezTo>
                <a:cubicBezTo>
                  <a:pt x="241" y="47"/>
                  <a:pt x="241" y="47"/>
                  <a:pt x="241" y="47"/>
                </a:cubicBezTo>
                <a:cubicBezTo>
                  <a:pt x="241" y="25"/>
                  <a:pt x="241" y="25"/>
                  <a:pt x="241" y="25"/>
                </a:cubicBezTo>
                <a:cubicBezTo>
                  <a:pt x="244" y="25"/>
                  <a:pt x="244" y="25"/>
                  <a:pt x="244" y="25"/>
                </a:cubicBezTo>
                <a:lnTo>
                  <a:pt x="244" y="55"/>
                </a:lnTo>
                <a:close/>
                <a:moveTo>
                  <a:pt x="276" y="55"/>
                </a:moveTo>
                <a:cubicBezTo>
                  <a:pt x="257" y="55"/>
                  <a:pt x="257" y="55"/>
                  <a:pt x="257" y="55"/>
                </a:cubicBezTo>
                <a:cubicBezTo>
                  <a:pt x="257" y="25"/>
                  <a:pt x="257" y="25"/>
                  <a:pt x="257" y="25"/>
                </a:cubicBezTo>
                <a:cubicBezTo>
                  <a:pt x="275" y="25"/>
                  <a:pt x="275" y="25"/>
                  <a:pt x="275" y="25"/>
                </a:cubicBezTo>
                <a:cubicBezTo>
                  <a:pt x="275" y="28"/>
                  <a:pt x="275" y="28"/>
                  <a:pt x="275" y="28"/>
                </a:cubicBezTo>
                <a:cubicBezTo>
                  <a:pt x="260" y="28"/>
                  <a:pt x="260" y="28"/>
                  <a:pt x="260" y="28"/>
                </a:cubicBezTo>
                <a:cubicBezTo>
                  <a:pt x="260" y="37"/>
                  <a:pt x="260" y="37"/>
                  <a:pt x="260" y="37"/>
                </a:cubicBezTo>
                <a:cubicBezTo>
                  <a:pt x="269" y="37"/>
                  <a:pt x="269" y="37"/>
                  <a:pt x="269" y="37"/>
                </a:cubicBezTo>
                <a:cubicBezTo>
                  <a:pt x="269" y="40"/>
                  <a:pt x="269" y="40"/>
                  <a:pt x="269" y="40"/>
                </a:cubicBezTo>
                <a:cubicBezTo>
                  <a:pt x="260" y="40"/>
                  <a:pt x="260" y="40"/>
                  <a:pt x="260" y="40"/>
                </a:cubicBezTo>
                <a:cubicBezTo>
                  <a:pt x="260" y="52"/>
                  <a:pt x="260" y="52"/>
                  <a:pt x="260" y="52"/>
                </a:cubicBezTo>
                <a:cubicBezTo>
                  <a:pt x="276" y="52"/>
                  <a:pt x="276" y="52"/>
                  <a:pt x="276" y="52"/>
                </a:cubicBezTo>
                <a:lnTo>
                  <a:pt x="276" y="55"/>
                </a:lnTo>
                <a:close/>
                <a:moveTo>
                  <a:pt x="293" y="55"/>
                </a:moveTo>
                <a:cubicBezTo>
                  <a:pt x="289" y="55"/>
                  <a:pt x="285" y="53"/>
                  <a:pt x="283" y="51"/>
                </a:cubicBezTo>
                <a:cubicBezTo>
                  <a:pt x="285" y="48"/>
                  <a:pt x="285" y="48"/>
                  <a:pt x="285" y="48"/>
                </a:cubicBezTo>
                <a:cubicBezTo>
                  <a:pt x="287" y="51"/>
                  <a:pt x="290" y="52"/>
                  <a:pt x="293" y="52"/>
                </a:cubicBezTo>
                <a:cubicBezTo>
                  <a:pt x="297" y="52"/>
                  <a:pt x="300" y="50"/>
                  <a:pt x="300" y="47"/>
                </a:cubicBezTo>
                <a:cubicBezTo>
                  <a:pt x="300" y="44"/>
                  <a:pt x="298" y="43"/>
                  <a:pt x="292" y="41"/>
                </a:cubicBezTo>
                <a:cubicBezTo>
                  <a:pt x="286" y="38"/>
                  <a:pt x="284" y="36"/>
                  <a:pt x="284" y="32"/>
                </a:cubicBezTo>
                <a:cubicBezTo>
                  <a:pt x="284" y="27"/>
                  <a:pt x="288" y="24"/>
                  <a:pt x="293" y="24"/>
                </a:cubicBezTo>
                <a:cubicBezTo>
                  <a:pt x="297" y="24"/>
                  <a:pt x="300" y="25"/>
                  <a:pt x="302" y="27"/>
                </a:cubicBezTo>
                <a:cubicBezTo>
                  <a:pt x="300" y="30"/>
                  <a:pt x="300" y="30"/>
                  <a:pt x="300" y="30"/>
                </a:cubicBezTo>
                <a:cubicBezTo>
                  <a:pt x="298" y="28"/>
                  <a:pt x="296" y="27"/>
                  <a:pt x="293" y="27"/>
                </a:cubicBezTo>
                <a:cubicBezTo>
                  <a:pt x="289" y="27"/>
                  <a:pt x="287" y="29"/>
                  <a:pt x="287" y="32"/>
                </a:cubicBezTo>
                <a:cubicBezTo>
                  <a:pt x="287" y="34"/>
                  <a:pt x="288" y="35"/>
                  <a:pt x="294" y="38"/>
                </a:cubicBezTo>
                <a:cubicBezTo>
                  <a:pt x="301" y="40"/>
                  <a:pt x="303" y="42"/>
                  <a:pt x="303" y="47"/>
                </a:cubicBezTo>
                <a:cubicBezTo>
                  <a:pt x="303" y="51"/>
                  <a:pt x="299" y="55"/>
                  <a:pt x="293" y="55"/>
                </a:cubicBezTo>
                <a:close/>
                <a:moveTo>
                  <a:pt x="321" y="55"/>
                </a:moveTo>
                <a:cubicBezTo>
                  <a:pt x="317" y="55"/>
                  <a:pt x="313" y="53"/>
                  <a:pt x="311" y="51"/>
                </a:cubicBezTo>
                <a:cubicBezTo>
                  <a:pt x="313" y="48"/>
                  <a:pt x="313" y="48"/>
                  <a:pt x="313" y="48"/>
                </a:cubicBezTo>
                <a:cubicBezTo>
                  <a:pt x="315" y="51"/>
                  <a:pt x="318" y="52"/>
                  <a:pt x="321" y="52"/>
                </a:cubicBezTo>
                <a:cubicBezTo>
                  <a:pt x="325" y="52"/>
                  <a:pt x="327" y="50"/>
                  <a:pt x="327" y="47"/>
                </a:cubicBezTo>
                <a:cubicBezTo>
                  <a:pt x="327" y="44"/>
                  <a:pt x="326" y="43"/>
                  <a:pt x="320" y="41"/>
                </a:cubicBezTo>
                <a:cubicBezTo>
                  <a:pt x="314" y="38"/>
                  <a:pt x="312" y="36"/>
                  <a:pt x="312" y="32"/>
                </a:cubicBezTo>
                <a:cubicBezTo>
                  <a:pt x="312" y="27"/>
                  <a:pt x="315" y="24"/>
                  <a:pt x="321" y="24"/>
                </a:cubicBezTo>
                <a:cubicBezTo>
                  <a:pt x="325" y="24"/>
                  <a:pt x="328" y="25"/>
                  <a:pt x="330" y="27"/>
                </a:cubicBezTo>
                <a:cubicBezTo>
                  <a:pt x="328" y="30"/>
                  <a:pt x="328" y="30"/>
                  <a:pt x="328" y="30"/>
                </a:cubicBezTo>
                <a:cubicBezTo>
                  <a:pt x="326" y="28"/>
                  <a:pt x="324" y="27"/>
                  <a:pt x="321" y="27"/>
                </a:cubicBezTo>
                <a:cubicBezTo>
                  <a:pt x="317" y="27"/>
                  <a:pt x="315" y="29"/>
                  <a:pt x="315" y="32"/>
                </a:cubicBezTo>
                <a:cubicBezTo>
                  <a:pt x="315" y="34"/>
                  <a:pt x="316" y="35"/>
                  <a:pt x="322" y="38"/>
                </a:cubicBezTo>
                <a:cubicBezTo>
                  <a:pt x="329" y="40"/>
                  <a:pt x="331" y="42"/>
                  <a:pt x="331" y="47"/>
                </a:cubicBezTo>
                <a:cubicBezTo>
                  <a:pt x="331" y="51"/>
                  <a:pt x="327" y="55"/>
                  <a:pt x="321" y="55"/>
                </a:cubicBezTo>
                <a:close/>
                <a:moveTo>
                  <a:pt x="365" y="55"/>
                </a:moveTo>
                <a:cubicBezTo>
                  <a:pt x="361" y="55"/>
                  <a:pt x="358" y="53"/>
                  <a:pt x="355" y="51"/>
                </a:cubicBezTo>
                <a:cubicBezTo>
                  <a:pt x="358" y="48"/>
                  <a:pt x="358" y="48"/>
                  <a:pt x="358" y="48"/>
                </a:cubicBezTo>
                <a:cubicBezTo>
                  <a:pt x="360" y="51"/>
                  <a:pt x="362" y="52"/>
                  <a:pt x="365" y="52"/>
                </a:cubicBezTo>
                <a:cubicBezTo>
                  <a:pt x="369" y="52"/>
                  <a:pt x="372" y="50"/>
                  <a:pt x="372" y="47"/>
                </a:cubicBezTo>
                <a:cubicBezTo>
                  <a:pt x="372" y="44"/>
                  <a:pt x="370" y="43"/>
                  <a:pt x="365" y="41"/>
                </a:cubicBezTo>
                <a:cubicBezTo>
                  <a:pt x="358" y="38"/>
                  <a:pt x="356" y="36"/>
                  <a:pt x="356" y="32"/>
                </a:cubicBezTo>
                <a:cubicBezTo>
                  <a:pt x="356" y="27"/>
                  <a:pt x="360" y="24"/>
                  <a:pt x="366" y="24"/>
                </a:cubicBezTo>
                <a:cubicBezTo>
                  <a:pt x="370" y="24"/>
                  <a:pt x="372" y="25"/>
                  <a:pt x="375" y="27"/>
                </a:cubicBezTo>
                <a:cubicBezTo>
                  <a:pt x="372" y="30"/>
                  <a:pt x="372" y="30"/>
                  <a:pt x="372" y="30"/>
                </a:cubicBezTo>
                <a:cubicBezTo>
                  <a:pt x="370" y="28"/>
                  <a:pt x="368" y="27"/>
                  <a:pt x="365" y="27"/>
                </a:cubicBezTo>
                <a:cubicBezTo>
                  <a:pt x="361" y="27"/>
                  <a:pt x="359" y="29"/>
                  <a:pt x="359" y="32"/>
                </a:cubicBezTo>
                <a:cubicBezTo>
                  <a:pt x="359" y="34"/>
                  <a:pt x="361" y="35"/>
                  <a:pt x="367" y="38"/>
                </a:cubicBezTo>
                <a:cubicBezTo>
                  <a:pt x="373" y="40"/>
                  <a:pt x="375" y="42"/>
                  <a:pt x="375" y="47"/>
                </a:cubicBezTo>
                <a:cubicBezTo>
                  <a:pt x="375" y="51"/>
                  <a:pt x="372" y="55"/>
                  <a:pt x="365" y="55"/>
                </a:cubicBezTo>
                <a:close/>
                <a:moveTo>
                  <a:pt x="396" y="55"/>
                </a:moveTo>
                <a:cubicBezTo>
                  <a:pt x="389" y="55"/>
                  <a:pt x="384" y="48"/>
                  <a:pt x="384" y="40"/>
                </a:cubicBezTo>
                <a:cubicBezTo>
                  <a:pt x="384" y="31"/>
                  <a:pt x="389" y="24"/>
                  <a:pt x="396" y="24"/>
                </a:cubicBezTo>
                <a:cubicBezTo>
                  <a:pt x="400" y="24"/>
                  <a:pt x="403" y="26"/>
                  <a:pt x="406" y="29"/>
                </a:cubicBezTo>
                <a:cubicBezTo>
                  <a:pt x="403" y="31"/>
                  <a:pt x="403" y="31"/>
                  <a:pt x="403" y="31"/>
                </a:cubicBezTo>
                <a:cubicBezTo>
                  <a:pt x="401" y="28"/>
                  <a:pt x="399" y="27"/>
                  <a:pt x="396" y="27"/>
                </a:cubicBezTo>
                <a:cubicBezTo>
                  <a:pt x="391" y="27"/>
                  <a:pt x="387" y="32"/>
                  <a:pt x="387" y="40"/>
                </a:cubicBezTo>
                <a:cubicBezTo>
                  <a:pt x="387" y="47"/>
                  <a:pt x="391" y="52"/>
                  <a:pt x="396" y="52"/>
                </a:cubicBezTo>
                <a:cubicBezTo>
                  <a:pt x="400" y="52"/>
                  <a:pt x="402" y="51"/>
                  <a:pt x="404" y="48"/>
                </a:cubicBezTo>
                <a:cubicBezTo>
                  <a:pt x="406" y="50"/>
                  <a:pt x="406" y="50"/>
                  <a:pt x="406" y="50"/>
                </a:cubicBezTo>
                <a:cubicBezTo>
                  <a:pt x="404" y="53"/>
                  <a:pt x="401" y="55"/>
                  <a:pt x="396" y="55"/>
                </a:cubicBezTo>
                <a:close/>
                <a:moveTo>
                  <a:pt x="437" y="55"/>
                </a:moveTo>
                <a:cubicBezTo>
                  <a:pt x="434" y="55"/>
                  <a:pt x="434" y="55"/>
                  <a:pt x="434" y="55"/>
                </a:cubicBezTo>
                <a:cubicBezTo>
                  <a:pt x="434" y="40"/>
                  <a:pt x="434" y="40"/>
                  <a:pt x="434" y="40"/>
                </a:cubicBezTo>
                <a:cubicBezTo>
                  <a:pt x="419" y="40"/>
                  <a:pt x="419" y="40"/>
                  <a:pt x="419" y="40"/>
                </a:cubicBezTo>
                <a:cubicBezTo>
                  <a:pt x="419" y="55"/>
                  <a:pt x="419" y="55"/>
                  <a:pt x="419" y="55"/>
                </a:cubicBezTo>
                <a:cubicBezTo>
                  <a:pt x="415" y="55"/>
                  <a:pt x="415" y="55"/>
                  <a:pt x="415" y="55"/>
                </a:cubicBezTo>
                <a:cubicBezTo>
                  <a:pt x="415" y="25"/>
                  <a:pt x="415" y="25"/>
                  <a:pt x="415" y="25"/>
                </a:cubicBezTo>
                <a:cubicBezTo>
                  <a:pt x="419" y="25"/>
                  <a:pt x="419" y="25"/>
                  <a:pt x="419" y="25"/>
                </a:cubicBezTo>
                <a:cubicBezTo>
                  <a:pt x="419" y="37"/>
                  <a:pt x="419" y="37"/>
                  <a:pt x="419" y="37"/>
                </a:cubicBezTo>
                <a:cubicBezTo>
                  <a:pt x="434" y="37"/>
                  <a:pt x="434" y="37"/>
                  <a:pt x="434" y="37"/>
                </a:cubicBezTo>
                <a:cubicBezTo>
                  <a:pt x="434" y="25"/>
                  <a:pt x="434" y="25"/>
                  <a:pt x="434" y="25"/>
                </a:cubicBezTo>
                <a:cubicBezTo>
                  <a:pt x="437" y="25"/>
                  <a:pt x="437" y="25"/>
                  <a:pt x="437" y="25"/>
                </a:cubicBezTo>
                <a:lnTo>
                  <a:pt x="437" y="55"/>
                </a:lnTo>
                <a:close/>
                <a:moveTo>
                  <a:pt x="459" y="55"/>
                </a:moveTo>
                <a:cubicBezTo>
                  <a:pt x="452" y="55"/>
                  <a:pt x="447" y="49"/>
                  <a:pt x="447" y="40"/>
                </a:cubicBezTo>
                <a:cubicBezTo>
                  <a:pt x="447" y="31"/>
                  <a:pt x="452" y="24"/>
                  <a:pt x="459" y="24"/>
                </a:cubicBezTo>
                <a:cubicBezTo>
                  <a:pt x="467" y="24"/>
                  <a:pt x="472" y="31"/>
                  <a:pt x="472" y="40"/>
                </a:cubicBezTo>
                <a:cubicBezTo>
                  <a:pt x="472" y="49"/>
                  <a:pt x="467" y="55"/>
                  <a:pt x="459" y="55"/>
                </a:cubicBezTo>
                <a:close/>
                <a:moveTo>
                  <a:pt x="491" y="76"/>
                </a:moveTo>
                <a:cubicBezTo>
                  <a:pt x="491" y="75"/>
                  <a:pt x="494" y="76"/>
                  <a:pt x="491" y="76"/>
                </a:cubicBezTo>
                <a:close/>
                <a:moveTo>
                  <a:pt x="492" y="55"/>
                </a:moveTo>
                <a:cubicBezTo>
                  <a:pt x="485" y="55"/>
                  <a:pt x="480" y="49"/>
                  <a:pt x="480" y="40"/>
                </a:cubicBezTo>
                <a:cubicBezTo>
                  <a:pt x="480" y="31"/>
                  <a:pt x="485" y="24"/>
                  <a:pt x="492" y="24"/>
                </a:cubicBezTo>
                <a:cubicBezTo>
                  <a:pt x="500" y="24"/>
                  <a:pt x="505" y="31"/>
                  <a:pt x="505" y="40"/>
                </a:cubicBezTo>
                <a:cubicBezTo>
                  <a:pt x="505" y="49"/>
                  <a:pt x="500" y="55"/>
                  <a:pt x="492" y="55"/>
                </a:cubicBezTo>
                <a:close/>
                <a:moveTo>
                  <a:pt x="533" y="55"/>
                </a:moveTo>
                <a:cubicBezTo>
                  <a:pt x="515" y="55"/>
                  <a:pt x="515" y="55"/>
                  <a:pt x="515" y="55"/>
                </a:cubicBezTo>
                <a:cubicBezTo>
                  <a:pt x="515" y="25"/>
                  <a:pt x="515" y="25"/>
                  <a:pt x="515" y="25"/>
                </a:cubicBezTo>
                <a:cubicBezTo>
                  <a:pt x="518" y="25"/>
                  <a:pt x="518" y="25"/>
                  <a:pt x="518" y="25"/>
                </a:cubicBezTo>
                <a:cubicBezTo>
                  <a:pt x="518" y="52"/>
                  <a:pt x="518" y="52"/>
                  <a:pt x="518" y="52"/>
                </a:cubicBezTo>
                <a:cubicBezTo>
                  <a:pt x="533" y="52"/>
                  <a:pt x="533" y="52"/>
                  <a:pt x="533" y="52"/>
                </a:cubicBezTo>
                <a:lnTo>
                  <a:pt x="533" y="55"/>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8"/>
          <p:cNvSpPr/>
          <p:nvPr userDrawn="1"/>
        </p:nvSpPr>
        <p:spPr bwMode="auto">
          <a:xfrm>
            <a:off x="8140700" y="898525"/>
            <a:ext cx="57150" cy="79375"/>
          </a:xfrm>
          <a:custGeom>
            <a:avLst/>
            <a:gdLst>
              <a:gd name="T0" fmla="*/ 2147483647 w 18"/>
              <a:gd name="T1" fmla="*/ 0 h 25"/>
              <a:gd name="T2" fmla="*/ 0 w 18"/>
              <a:gd name="T3" fmla="*/ 2147483647 h 25"/>
              <a:gd name="T4" fmla="*/ 2147483647 w 18"/>
              <a:gd name="T5" fmla="*/ 2147483647 h 25"/>
              <a:gd name="T6" fmla="*/ 2147483647 w 18"/>
              <a:gd name="T7" fmla="*/ 2147483647 h 25"/>
              <a:gd name="T8" fmla="*/ 2147483647 w 18"/>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25">
                <a:moveTo>
                  <a:pt x="9" y="0"/>
                </a:moveTo>
                <a:cubicBezTo>
                  <a:pt x="4" y="0"/>
                  <a:pt x="0" y="5"/>
                  <a:pt x="0" y="13"/>
                </a:cubicBezTo>
                <a:cubicBezTo>
                  <a:pt x="0" y="20"/>
                  <a:pt x="4" y="25"/>
                  <a:pt x="9" y="25"/>
                </a:cubicBezTo>
                <a:cubicBezTo>
                  <a:pt x="15" y="25"/>
                  <a:pt x="18" y="20"/>
                  <a:pt x="18" y="13"/>
                </a:cubicBezTo>
                <a:cubicBezTo>
                  <a:pt x="18" y="5"/>
                  <a:pt x="14" y="0"/>
                  <a:pt x="9"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9"/>
          <p:cNvSpPr/>
          <p:nvPr userDrawn="1"/>
        </p:nvSpPr>
        <p:spPr bwMode="auto">
          <a:xfrm>
            <a:off x="8513763" y="10414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1" y="0"/>
                  <a:pt x="0" y="0"/>
                </a:cubicBezTo>
                <a:cubicBezTo>
                  <a:pt x="0" y="0"/>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30"/>
          <p:cNvSpPr/>
          <p:nvPr userDrawn="1"/>
        </p:nvSpPr>
        <p:spPr bwMode="auto">
          <a:xfrm>
            <a:off x="8507413"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1"/>
          <p:cNvSpPr/>
          <p:nvPr userDrawn="1"/>
        </p:nvSpPr>
        <p:spPr bwMode="auto">
          <a:xfrm>
            <a:off x="7083425" y="939800"/>
            <a:ext cx="41275" cy="38100"/>
          </a:xfrm>
          <a:custGeom>
            <a:avLst/>
            <a:gdLst>
              <a:gd name="T0" fmla="*/ 2147483647 w 13"/>
              <a:gd name="T1" fmla="*/ 0 h 12"/>
              <a:gd name="T2" fmla="*/ 0 w 13"/>
              <a:gd name="T3" fmla="*/ 0 h 12"/>
              <a:gd name="T4" fmla="*/ 0 w 13"/>
              <a:gd name="T5" fmla="*/ 2147483647 h 12"/>
              <a:gd name="T6" fmla="*/ 2147483647 w 13"/>
              <a:gd name="T7" fmla="*/ 2147483647 h 12"/>
              <a:gd name="T8" fmla="*/ 2147483647 w 13"/>
              <a:gd name="T9" fmla="*/ 2147483647 h 12"/>
              <a:gd name="T10" fmla="*/ 2147483647 w 13"/>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12">
                <a:moveTo>
                  <a:pt x="7" y="0"/>
                </a:moveTo>
                <a:cubicBezTo>
                  <a:pt x="0" y="0"/>
                  <a:pt x="0" y="0"/>
                  <a:pt x="0" y="0"/>
                </a:cubicBezTo>
                <a:cubicBezTo>
                  <a:pt x="0" y="12"/>
                  <a:pt x="0" y="12"/>
                  <a:pt x="0" y="12"/>
                </a:cubicBezTo>
                <a:cubicBezTo>
                  <a:pt x="7" y="12"/>
                  <a:pt x="7" y="12"/>
                  <a:pt x="7" y="12"/>
                </a:cubicBezTo>
                <a:cubicBezTo>
                  <a:pt x="12" y="12"/>
                  <a:pt x="13" y="9"/>
                  <a:pt x="13" y="6"/>
                </a:cubicBezTo>
                <a:cubicBezTo>
                  <a:pt x="13" y="2"/>
                  <a:pt x="11" y="0"/>
                  <a:pt x="7"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2"/>
          <p:cNvSpPr/>
          <p:nvPr userDrawn="1"/>
        </p:nvSpPr>
        <p:spPr bwMode="auto">
          <a:xfrm>
            <a:off x="8051800" y="1054100"/>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Oval 33"/>
          <p:cNvSpPr>
            <a:spLocks noChangeArrowheads="1"/>
          </p:cNvSpPr>
          <p:nvPr userDrawn="1"/>
        </p:nvSpPr>
        <p:spPr bwMode="auto">
          <a:xfrm>
            <a:off x="8245475" y="898525"/>
            <a:ext cx="57150" cy="79375"/>
          </a:xfrm>
          <a:prstGeom prst="ellipse">
            <a:avLst/>
          </a:pr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33" name="Freeform 34"/>
          <p:cNvSpPr/>
          <p:nvPr userDrawn="1"/>
        </p:nvSpPr>
        <p:spPr bwMode="auto">
          <a:xfrm>
            <a:off x="7893050" y="1057275"/>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4" name="Freeform 35"/>
          <p:cNvSpPr/>
          <p:nvPr userDrawn="1"/>
        </p:nvSpPr>
        <p:spPr bwMode="auto">
          <a:xfrm>
            <a:off x="8080375" y="105410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36"/>
          <p:cNvSpPr/>
          <p:nvPr userDrawn="1"/>
        </p:nvSpPr>
        <p:spPr bwMode="auto">
          <a:xfrm>
            <a:off x="7800975" y="1050925"/>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1" y="0"/>
                  <a:pt x="0" y="0"/>
                  <a:pt x="0" y="1"/>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37"/>
          <p:cNvSpPr/>
          <p:nvPr userDrawn="1"/>
        </p:nvSpPr>
        <p:spPr bwMode="auto">
          <a:xfrm>
            <a:off x="7778750" y="10477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38"/>
          <p:cNvSpPr/>
          <p:nvPr userDrawn="1"/>
        </p:nvSpPr>
        <p:spPr bwMode="auto">
          <a:xfrm>
            <a:off x="7245350" y="1044575"/>
            <a:ext cx="6350" cy="3175"/>
          </a:xfrm>
          <a:custGeom>
            <a:avLst/>
            <a:gdLst>
              <a:gd name="T0" fmla="*/ 2147483647 w 2"/>
              <a:gd name="T1" fmla="*/ 0 h 1"/>
              <a:gd name="T2" fmla="*/ 0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0"/>
                  <a:pt x="0" y="0"/>
                  <a:pt x="0" y="1"/>
                </a:cubicBezTo>
                <a:cubicBezTo>
                  <a:pt x="1" y="1"/>
                  <a:pt x="2"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39"/>
          <p:cNvSpPr/>
          <p:nvPr userDrawn="1"/>
        </p:nvSpPr>
        <p:spPr bwMode="auto">
          <a:xfrm>
            <a:off x="7083425" y="901700"/>
            <a:ext cx="38100" cy="28575"/>
          </a:xfrm>
          <a:custGeom>
            <a:avLst/>
            <a:gdLst>
              <a:gd name="T0" fmla="*/ 2147483647 w 12"/>
              <a:gd name="T1" fmla="*/ 2147483647 h 9"/>
              <a:gd name="T2" fmla="*/ 2147483647 w 12"/>
              <a:gd name="T3" fmla="*/ 0 h 9"/>
              <a:gd name="T4" fmla="*/ 0 w 12"/>
              <a:gd name="T5" fmla="*/ 0 h 9"/>
              <a:gd name="T6" fmla="*/ 0 w 12"/>
              <a:gd name="T7" fmla="*/ 2147483647 h 9"/>
              <a:gd name="T8" fmla="*/ 2147483647 w 12"/>
              <a:gd name="T9" fmla="*/ 2147483647 h 9"/>
              <a:gd name="T10" fmla="*/ 2147483647 w 12"/>
              <a:gd name="T11" fmla="*/ 2147483647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9">
                <a:moveTo>
                  <a:pt x="12" y="4"/>
                </a:moveTo>
                <a:cubicBezTo>
                  <a:pt x="12" y="2"/>
                  <a:pt x="10" y="0"/>
                  <a:pt x="7" y="0"/>
                </a:cubicBezTo>
                <a:cubicBezTo>
                  <a:pt x="0" y="0"/>
                  <a:pt x="0" y="0"/>
                  <a:pt x="0" y="0"/>
                </a:cubicBezTo>
                <a:cubicBezTo>
                  <a:pt x="0" y="9"/>
                  <a:pt x="0" y="9"/>
                  <a:pt x="0" y="9"/>
                </a:cubicBezTo>
                <a:cubicBezTo>
                  <a:pt x="7" y="9"/>
                  <a:pt x="7" y="9"/>
                  <a:pt x="7" y="9"/>
                </a:cubicBezTo>
                <a:cubicBezTo>
                  <a:pt x="11" y="9"/>
                  <a:pt x="12" y="7"/>
                  <a:pt x="12" y="4"/>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40"/>
          <p:cNvSpPr>
            <a:spLocks noEditPoints="1"/>
          </p:cNvSpPr>
          <p:nvPr userDrawn="1"/>
        </p:nvSpPr>
        <p:spPr bwMode="auto">
          <a:xfrm>
            <a:off x="7070725" y="892175"/>
            <a:ext cx="66675" cy="95250"/>
          </a:xfrm>
          <a:custGeom>
            <a:avLst/>
            <a:gdLst>
              <a:gd name="T0" fmla="*/ 2147483647 w 21"/>
              <a:gd name="T1" fmla="*/ 2147483647 h 30"/>
              <a:gd name="T2" fmla="*/ 2147483647 w 21"/>
              <a:gd name="T3" fmla="*/ 2147483647 h 30"/>
              <a:gd name="T4" fmla="*/ 2147483647 w 21"/>
              <a:gd name="T5" fmla="*/ 0 h 30"/>
              <a:gd name="T6" fmla="*/ 0 w 21"/>
              <a:gd name="T7" fmla="*/ 0 h 30"/>
              <a:gd name="T8" fmla="*/ 0 w 21"/>
              <a:gd name="T9" fmla="*/ 2147483647 h 30"/>
              <a:gd name="T10" fmla="*/ 2147483647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2147483647 h 30"/>
              <a:gd name="T26" fmla="*/ 2147483647 w 21"/>
              <a:gd name="T27" fmla="*/ 2147483647 h 30"/>
              <a:gd name="T28" fmla="*/ 2147483647 w 21"/>
              <a:gd name="T29" fmla="*/ 2147483647 h 30"/>
              <a:gd name="T30" fmla="*/ 2147483647 w 21"/>
              <a:gd name="T31" fmla="*/ 2147483647 h 30"/>
              <a:gd name="T32" fmla="*/ 2147483647 w 21"/>
              <a:gd name="T33" fmla="*/ 2147483647 h 30"/>
              <a:gd name="T34" fmla="*/ 2147483647 w 21"/>
              <a:gd name="T35" fmla="*/ 2147483647 h 30"/>
              <a:gd name="T36" fmla="*/ 2147483647 w 21"/>
              <a:gd name="T37" fmla="*/ 2147483647 h 30"/>
              <a:gd name="T38" fmla="*/ 2147483647 w 21"/>
              <a:gd name="T39" fmla="*/ 2147483647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 h="30">
                <a:moveTo>
                  <a:pt x="15" y="13"/>
                </a:moveTo>
                <a:cubicBezTo>
                  <a:pt x="18" y="12"/>
                  <a:pt x="19" y="10"/>
                  <a:pt x="19" y="7"/>
                </a:cubicBezTo>
                <a:cubicBezTo>
                  <a:pt x="19" y="2"/>
                  <a:pt x="16" y="0"/>
                  <a:pt x="11" y="0"/>
                </a:cubicBezTo>
                <a:cubicBezTo>
                  <a:pt x="0" y="0"/>
                  <a:pt x="0" y="0"/>
                  <a:pt x="0" y="0"/>
                </a:cubicBezTo>
                <a:cubicBezTo>
                  <a:pt x="0" y="30"/>
                  <a:pt x="0" y="30"/>
                  <a:pt x="0" y="30"/>
                </a:cubicBezTo>
                <a:cubicBezTo>
                  <a:pt x="11" y="30"/>
                  <a:pt x="11" y="30"/>
                  <a:pt x="11" y="30"/>
                </a:cubicBezTo>
                <a:cubicBezTo>
                  <a:pt x="17" y="30"/>
                  <a:pt x="21" y="27"/>
                  <a:pt x="21" y="21"/>
                </a:cubicBezTo>
                <a:cubicBezTo>
                  <a:pt x="21" y="16"/>
                  <a:pt x="18" y="14"/>
                  <a:pt x="15" y="13"/>
                </a:cubicBezTo>
                <a:close/>
                <a:moveTo>
                  <a:pt x="4" y="3"/>
                </a:moveTo>
                <a:cubicBezTo>
                  <a:pt x="11" y="3"/>
                  <a:pt x="11" y="3"/>
                  <a:pt x="11" y="3"/>
                </a:cubicBezTo>
                <a:cubicBezTo>
                  <a:pt x="14" y="3"/>
                  <a:pt x="16" y="5"/>
                  <a:pt x="16" y="7"/>
                </a:cubicBezTo>
                <a:cubicBezTo>
                  <a:pt x="16" y="10"/>
                  <a:pt x="15" y="12"/>
                  <a:pt x="11" y="12"/>
                </a:cubicBezTo>
                <a:cubicBezTo>
                  <a:pt x="4" y="12"/>
                  <a:pt x="4" y="12"/>
                  <a:pt x="4" y="12"/>
                </a:cubicBezTo>
                <a:lnTo>
                  <a:pt x="4" y="3"/>
                </a:lnTo>
                <a:close/>
                <a:moveTo>
                  <a:pt x="11" y="27"/>
                </a:moveTo>
                <a:cubicBezTo>
                  <a:pt x="4" y="27"/>
                  <a:pt x="4" y="27"/>
                  <a:pt x="4" y="27"/>
                </a:cubicBezTo>
                <a:cubicBezTo>
                  <a:pt x="4" y="15"/>
                  <a:pt x="4" y="15"/>
                  <a:pt x="4" y="15"/>
                </a:cubicBezTo>
                <a:cubicBezTo>
                  <a:pt x="11" y="15"/>
                  <a:pt x="11" y="15"/>
                  <a:pt x="11" y="15"/>
                </a:cubicBezTo>
                <a:cubicBezTo>
                  <a:pt x="15" y="15"/>
                  <a:pt x="17" y="17"/>
                  <a:pt x="17" y="21"/>
                </a:cubicBezTo>
                <a:cubicBezTo>
                  <a:pt x="17" y="24"/>
                  <a:pt x="16" y="27"/>
                  <a:pt x="1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Freeform 41"/>
          <p:cNvSpPr/>
          <p:nvPr userDrawn="1"/>
        </p:nvSpPr>
        <p:spPr bwMode="auto">
          <a:xfrm>
            <a:off x="7169150" y="892175"/>
            <a:ext cx="69850" cy="95250"/>
          </a:xfrm>
          <a:custGeom>
            <a:avLst/>
            <a:gdLst>
              <a:gd name="T0" fmla="*/ 2147483647 w 22"/>
              <a:gd name="T1" fmla="*/ 2147483647 h 30"/>
              <a:gd name="T2" fmla="*/ 2147483647 w 22"/>
              <a:gd name="T3" fmla="*/ 2147483647 h 30"/>
              <a:gd name="T4" fmla="*/ 2147483647 w 22"/>
              <a:gd name="T5" fmla="*/ 2147483647 h 30"/>
              <a:gd name="T6" fmla="*/ 2147483647 w 22"/>
              <a:gd name="T7" fmla="*/ 0 h 30"/>
              <a:gd name="T8" fmla="*/ 0 w 22"/>
              <a:gd name="T9" fmla="*/ 0 h 30"/>
              <a:gd name="T10" fmla="*/ 0 w 22"/>
              <a:gd name="T11" fmla="*/ 2147483647 h 30"/>
              <a:gd name="T12" fmla="*/ 2147483647 w 22"/>
              <a:gd name="T13" fmla="*/ 2147483647 h 30"/>
              <a:gd name="T14" fmla="*/ 2147483647 w 22"/>
              <a:gd name="T15" fmla="*/ 2147483647 h 30"/>
              <a:gd name="T16" fmla="*/ 2147483647 w 22"/>
              <a:gd name="T17" fmla="*/ 0 h 30"/>
              <a:gd name="T18" fmla="*/ 2147483647 w 22"/>
              <a:gd name="T19" fmla="*/ 0 h 30"/>
              <a:gd name="T20" fmla="*/ 2147483647 w 22"/>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0">
                <a:moveTo>
                  <a:pt x="18" y="17"/>
                </a:moveTo>
                <a:cubicBezTo>
                  <a:pt x="18" y="24"/>
                  <a:pt x="16" y="27"/>
                  <a:pt x="11" y="27"/>
                </a:cubicBezTo>
                <a:cubicBezTo>
                  <a:pt x="6" y="27"/>
                  <a:pt x="4" y="24"/>
                  <a:pt x="4" y="17"/>
                </a:cubicBezTo>
                <a:cubicBezTo>
                  <a:pt x="4" y="0"/>
                  <a:pt x="4" y="0"/>
                  <a:pt x="4" y="0"/>
                </a:cubicBezTo>
                <a:cubicBezTo>
                  <a:pt x="0" y="0"/>
                  <a:pt x="0" y="0"/>
                  <a:pt x="0" y="0"/>
                </a:cubicBezTo>
                <a:cubicBezTo>
                  <a:pt x="0" y="17"/>
                  <a:pt x="0" y="17"/>
                  <a:pt x="0" y="17"/>
                </a:cubicBezTo>
                <a:cubicBezTo>
                  <a:pt x="0" y="26"/>
                  <a:pt x="4" y="30"/>
                  <a:pt x="11" y="30"/>
                </a:cubicBezTo>
                <a:cubicBezTo>
                  <a:pt x="18" y="30"/>
                  <a:pt x="22" y="26"/>
                  <a:pt x="22" y="17"/>
                </a:cubicBezTo>
                <a:cubicBezTo>
                  <a:pt x="22" y="0"/>
                  <a:pt x="22" y="0"/>
                  <a:pt x="22" y="0"/>
                </a:cubicBezTo>
                <a:cubicBezTo>
                  <a:pt x="18" y="0"/>
                  <a:pt x="18" y="0"/>
                  <a:pt x="18" y="0"/>
                </a:cubicBezTo>
                <a:lnTo>
                  <a:pt x="18"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42"/>
          <p:cNvSpPr/>
          <p:nvPr userDrawn="1"/>
        </p:nvSpPr>
        <p:spPr bwMode="auto">
          <a:xfrm>
            <a:off x="7270750"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0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6" y="1"/>
                  <a:pt x="14" y="0"/>
                  <a:pt x="10" y="0"/>
                </a:cubicBezTo>
                <a:cubicBezTo>
                  <a:pt x="4" y="0"/>
                  <a:pt x="0" y="3"/>
                  <a:pt x="0" y="8"/>
                </a:cubicBezTo>
                <a:cubicBezTo>
                  <a:pt x="0"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Rectangle 43"/>
          <p:cNvSpPr>
            <a:spLocks noChangeArrowheads="1"/>
          </p:cNvSpPr>
          <p:nvPr userDrawn="1"/>
        </p:nvSpPr>
        <p:spPr bwMode="auto">
          <a:xfrm>
            <a:off x="7369175" y="892175"/>
            <a:ext cx="95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44" name="Freeform 44"/>
          <p:cNvSpPr/>
          <p:nvPr userDrawn="1"/>
        </p:nvSpPr>
        <p:spPr bwMode="auto">
          <a:xfrm>
            <a:off x="7419975" y="892175"/>
            <a:ext cx="66675" cy="95250"/>
          </a:xfrm>
          <a:custGeom>
            <a:avLst/>
            <a:gdLst>
              <a:gd name="T0" fmla="*/ 2147483647 w 21"/>
              <a:gd name="T1" fmla="*/ 2147483647 h 30"/>
              <a:gd name="T2" fmla="*/ 2147483647 w 21"/>
              <a:gd name="T3" fmla="*/ 2147483647 h 30"/>
              <a:gd name="T4" fmla="*/ 2147483647 w 21"/>
              <a:gd name="T5" fmla="*/ 2147483647 h 30"/>
              <a:gd name="T6" fmla="*/ 2147483647 w 21"/>
              <a:gd name="T7" fmla="*/ 0 h 30"/>
              <a:gd name="T8" fmla="*/ 0 w 21"/>
              <a:gd name="T9" fmla="*/ 0 h 30"/>
              <a:gd name="T10" fmla="*/ 0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0 h 30"/>
              <a:gd name="T26" fmla="*/ 2147483647 w 21"/>
              <a:gd name="T27" fmla="*/ 0 h 30"/>
              <a:gd name="T28" fmla="*/ 2147483647 w 21"/>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 h="30">
                <a:moveTo>
                  <a:pt x="18" y="22"/>
                </a:moveTo>
                <a:cubicBezTo>
                  <a:pt x="18" y="24"/>
                  <a:pt x="18" y="24"/>
                  <a:pt x="18" y="24"/>
                </a:cubicBezTo>
                <a:cubicBezTo>
                  <a:pt x="18" y="23"/>
                  <a:pt x="17" y="22"/>
                  <a:pt x="16" y="21"/>
                </a:cubicBezTo>
                <a:cubicBezTo>
                  <a:pt x="3" y="0"/>
                  <a:pt x="3" y="0"/>
                  <a:pt x="3" y="0"/>
                </a:cubicBezTo>
                <a:cubicBezTo>
                  <a:pt x="0" y="0"/>
                  <a:pt x="0" y="0"/>
                  <a:pt x="0" y="0"/>
                </a:cubicBezTo>
                <a:cubicBezTo>
                  <a:pt x="0" y="30"/>
                  <a:pt x="0" y="30"/>
                  <a:pt x="0" y="30"/>
                </a:cubicBezTo>
                <a:cubicBezTo>
                  <a:pt x="3" y="30"/>
                  <a:pt x="3" y="30"/>
                  <a:pt x="3" y="30"/>
                </a:cubicBezTo>
                <a:cubicBezTo>
                  <a:pt x="3" y="7"/>
                  <a:pt x="3" y="7"/>
                  <a:pt x="3" y="7"/>
                </a:cubicBezTo>
                <a:cubicBezTo>
                  <a:pt x="3" y="5"/>
                  <a:pt x="3" y="5"/>
                  <a:pt x="3" y="5"/>
                </a:cubicBezTo>
                <a:cubicBezTo>
                  <a:pt x="3" y="6"/>
                  <a:pt x="5" y="8"/>
                  <a:pt x="5" y="9"/>
                </a:cubicBezTo>
                <a:cubicBezTo>
                  <a:pt x="18" y="30"/>
                  <a:pt x="18" y="30"/>
                  <a:pt x="18" y="30"/>
                </a:cubicBezTo>
                <a:cubicBezTo>
                  <a:pt x="21" y="30"/>
                  <a:pt x="21" y="30"/>
                  <a:pt x="21" y="30"/>
                </a:cubicBezTo>
                <a:cubicBezTo>
                  <a:pt x="21" y="0"/>
                  <a:pt x="21" y="0"/>
                  <a:pt x="21" y="0"/>
                </a:cubicBezTo>
                <a:cubicBezTo>
                  <a:pt x="18" y="0"/>
                  <a:pt x="18" y="0"/>
                  <a:pt x="18" y="0"/>
                </a:cubicBezTo>
                <a:lnTo>
                  <a:pt x="18" y="2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45"/>
          <p:cNvSpPr/>
          <p:nvPr userDrawn="1"/>
        </p:nvSpPr>
        <p:spPr bwMode="auto">
          <a:xfrm>
            <a:off x="7527925" y="892175"/>
            <a:ext cx="60325" cy="95250"/>
          </a:xfrm>
          <a:custGeom>
            <a:avLst/>
            <a:gdLst>
              <a:gd name="T0" fmla="*/ 2147483647 w 38"/>
              <a:gd name="T1" fmla="*/ 2147483647 h 60"/>
              <a:gd name="T2" fmla="*/ 2147483647 w 38"/>
              <a:gd name="T3" fmla="*/ 2147483647 h 60"/>
              <a:gd name="T4" fmla="*/ 2147483647 w 38"/>
              <a:gd name="T5" fmla="*/ 2147483647 h 60"/>
              <a:gd name="T6" fmla="*/ 2147483647 w 38"/>
              <a:gd name="T7" fmla="*/ 2147483647 h 60"/>
              <a:gd name="T8" fmla="*/ 2147483647 w 38"/>
              <a:gd name="T9" fmla="*/ 2147483647 h 60"/>
              <a:gd name="T10" fmla="*/ 2147483647 w 38"/>
              <a:gd name="T11" fmla="*/ 2147483647 h 60"/>
              <a:gd name="T12" fmla="*/ 2147483647 w 38"/>
              <a:gd name="T13" fmla="*/ 0 h 60"/>
              <a:gd name="T14" fmla="*/ 0 w 38"/>
              <a:gd name="T15" fmla="*/ 0 h 60"/>
              <a:gd name="T16" fmla="*/ 0 w 38"/>
              <a:gd name="T17" fmla="*/ 2147483647 h 60"/>
              <a:gd name="T18" fmla="*/ 2147483647 w 38"/>
              <a:gd name="T19" fmla="*/ 2147483647 h 60"/>
              <a:gd name="T20" fmla="*/ 2147483647 w 38"/>
              <a:gd name="T21" fmla="*/ 2147483647 h 60"/>
              <a:gd name="T22" fmla="*/ 2147483647 w 38"/>
              <a:gd name="T23" fmla="*/ 2147483647 h 60"/>
              <a:gd name="T24" fmla="*/ 2147483647 w 38"/>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 h="60">
                <a:moveTo>
                  <a:pt x="6" y="30"/>
                </a:moveTo>
                <a:lnTo>
                  <a:pt x="24" y="30"/>
                </a:lnTo>
                <a:lnTo>
                  <a:pt x="24" y="24"/>
                </a:lnTo>
                <a:lnTo>
                  <a:pt x="6" y="24"/>
                </a:lnTo>
                <a:lnTo>
                  <a:pt x="6" y="6"/>
                </a:lnTo>
                <a:lnTo>
                  <a:pt x="36" y="6"/>
                </a:lnTo>
                <a:lnTo>
                  <a:pt x="36" y="0"/>
                </a:lnTo>
                <a:lnTo>
                  <a:pt x="0" y="0"/>
                </a:lnTo>
                <a:lnTo>
                  <a:pt x="0" y="60"/>
                </a:lnTo>
                <a:lnTo>
                  <a:pt x="38" y="60"/>
                </a:lnTo>
                <a:lnTo>
                  <a:pt x="38" y="54"/>
                </a:lnTo>
                <a:lnTo>
                  <a:pt x="6" y="54"/>
                </a:lnTo>
                <a:lnTo>
                  <a:pt x="6"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46"/>
          <p:cNvSpPr/>
          <p:nvPr userDrawn="1"/>
        </p:nvSpPr>
        <p:spPr bwMode="auto">
          <a:xfrm>
            <a:off x="76104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5" y="0"/>
                  <a:pt x="1" y="3"/>
                  <a:pt x="1" y="8"/>
                </a:cubicBezTo>
                <a:cubicBezTo>
                  <a:pt x="1" y="12"/>
                  <a:pt x="3" y="14"/>
                  <a:pt x="9" y="17"/>
                </a:cubicBezTo>
                <a:cubicBezTo>
                  <a:pt x="15" y="19"/>
                  <a:pt x="17" y="20"/>
                  <a:pt x="17" y="23"/>
                </a:cubicBezTo>
                <a:cubicBezTo>
                  <a:pt x="17"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7" name="Freeform 47"/>
          <p:cNvSpPr/>
          <p:nvPr userDrawn="1"/>
        </p:nvSpPr>
        <p:spPr bwMode="auto">
          <a:xfrm>
            <a:off x="76993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4" y="0"/>
                  <a:pt x="1" y="3"/>
                  <a:pt x="1" y="8"/>
                </a:cubicBezTo>
                <a:cubicBezTo>
                  <a:pt x="1"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48"/>
          <p:cNvSpPr/>
          <p:nvPr userDrawn="1"/>
        </p:nvSpPr>
        <p:spPr bwMode="auto">
          <a:xfrm>
            <a:off x="78390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2" y="14"/>
                </a:moveTo>
                <a:cubicBezTo>
                  <a:pt x="6" y="11"/>
                  <a:pt x="4" y="10"/>
                  <a:pt x="4" y="8"/>
                </a:cubicBezTo>
                <a:cubicBezTo>
                  <a:pt x="4" y="5"/>
                  <a:pt x="6" y="3"/>
                  <a:pt x="10" y="3"/>
                </a:cubicBezTo>
                <a:cubicBezTo>
                  <a:pt x="13" y="3"/>
                  <a:pt x="15" y="4"/>
                  <a:pt x="17" y="6"/>
                </a:cubicBezTo>
                <a:cubicBezTo>
                  <a:pt x="20" y="3"/>
                  <a:pt x="20" y="3"/>
                  <a:pt x="20" y="3"/>
                </a:cubicBezTo>
                <a:cubicBezTo>
                  <a:pt x="17" y="1"/>
                  <a:pt x="15" y="0"/>
                  <a:pt x="11" y="0"/>
                </a:cubicBezTo>
                <a:cubicBezTo>
                  <a:pt x="5" y="0"/>
                  <a:pt x="1" y="3"/>
                  <a:pt x="1" y="8"/>
                </a:cubicBezTo>
                <a:cubicBezTo>
                  <a:pt x="1" y="12"/>
                  <a:pt x="3" y="14"/>
                  <a:pt x="10" y="17"/>
                </a:cubicBezTo>
                <a:cubicBezTo>
                  <a:pt x="15" y="19"/>
                  <a:pt x="17" y="20"/>
                  <a:pt x="17" y="23"/>
                </a:cubicBezTo>
                <a:cubicBezTo>
                  <a:pt x="17" y="26"/>
                  <a:pt x="14" y="28"/>
                  <a:pt x="10" y="28"/>
                </a:cubicBezTo>
                <a:cubicBezTo>
                  <a:pt x="7" y="28"/>
                  <a:pt x="5" y="27"/>
                  <a:pt x="3" y="24"/>
                </a:cubicBezTo>
                <a:cubicBezTo>
                  <a:pt x="0" y="27"/>
                  <a:pt x="0" y="27"/>
                  <a:pt x="0" y="27"/>
                </a:cubicBezTo>
                <a:cubicBezTo>
                  <a:pt x="3" y="29"/>
                  <a:pt x="6" y="31"/>
                  <a:pt x="10" y="31"/>
                </a:cubicBezTo>
                <a:cubicBezTo>
                  <a:pt x="17" y="31"/>
                  <a:pt x="20" y="27"/>
                  <a:pt x="20" y="23"/>
                </a:cubicBezTo>
                <a:cubicBezTo>
                  <a:pt x="20" y="18"/>
                  <a:pt x="18" y="16"/>
                  <a:pt x="1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49"/>
          <p:cNvSpPr/>
          <p:nvPr userDrawn="1"/>
        </p:nvSpPr>
        <p:spPr bwMode="auto">
          <a:xfrm>
            <a:off x="7931150" y="889000"/>
            <a:ext cx="69850" cy="98425"/>
          </a:xfrm>
          <a:custGeom>
            <a:avLst/>
            <a:gdLst>
              <a:gd name="T0" fmla="*/ 2147483647 w 22"/>
              <a:gd name="T1" fmla="*/ 2147483647 h 31"/>
              <a:gd name="T2" fmla="*/ 2147483647 w 22"/>
              <a:gd name="T3" fmla="*/ 2147483647 h 31"/>
              <a:gd name="T4" fmla="*/ 2147483647 w 22"/>
              <a:gd name="T5" fmla="*/ 2147483647 h 31"/>
              <a:gd name="T6" fmla="*/ 2147483647 w 22"/>
              <a:gd name="T7" fmla="*/ 2147483647 h 31"/>
              <a:gd name="T8" fmla="*/ 2147483647 w 22"/>
              <a:gd name="T9" fmla="*/ 2147483647 h 31"/>
              <a:gd name="T10" fmla="*/ 2147483647 w 22"/>
              <a:gd name="T11" fmla="*/ 0 h 31"/>
              <a:gd name="T12" fmla="*/ 0 w 22"/>
              <a:gd name="T13" fmla="*/ 2147483647 h 31"/>
              <a:gd name="T14" fmla="*/ 2147483647 w 22"/>
              <a:gd name="T15" fmla="*/ 2147483647 h 31"/>
              <a:gd name="T16" fmla="*/ 2147483647 w 22"/>
              <a:gd name="T17" fmla="*/ 2147483647 h 31"/>
              <a:gd name="T18" fmla="*/ 2147483647 w 22"/>
              <a:gd name="T19" fmla="*/ 2147483647 h 31"/>
              <a:gd name="T20" fmla="*/ 2147483647 w 22"/>
              <a:gd name="T21" fmla="*/ 2147483647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1">
                <a:moveTo>
                  <a:pt x="12" y="28"/>
                </a:moveTo>
                <a:cubicBezTo>
                  <a:pt x="7" y="28"/>
                  <a:pt x="3" y="23"/>
                  <a:pt x="3" y="16"/>
                </a:cubicBezTo>
                <a:cubicBezTo>
                  <a:pt x="3" y="8"/>
                  <a:pt x="7" y="3"/>
                  <a:pt x="12" y="3"/>
                </a:cubicBezTo>
                <a:cubicBezTo>
                  <a:pt x="15" y="3"/>
                  <a:pt x="17" y="4"/>
                  <a:pt x="19" y="7"/>
                </a:cubicBezTo>
                <a:cubicBezTo>
                  <a:pt x="22" y="5"/>
                  <a:pt x="22" y="5"/>
                  <a:pt x="22" y="5"/>
                </a:cubicBezTo>
                <a:cubicBezTo>
                  <a:pt x="19" y="2"/>
                  <a:pt x="16" y="0"/>
                  <a:pt x="12" y="0"/>
                </a:cubicBezTo>
                <a:cubicBezTo>
                  <a:pt x="5" y="0"/>
                  <a:pt x="0" y="7"/>
                  <a:pt x="0" y="16"/>
                </a:cubicBezTo>
                <a:cubicBezTo>
                  <a:pt x="0" y="24"/>
                  <a:pt x="5" y="31"/>
                  <a:pt x="12" y="31"/>
                </a:cubicBezTo>
                <a:cubicBezTo>
                  <a:pt x="17" y="31"/>
                  <a:pt x="20" y="29"/>
                  <a:pt x="22" y="26"/>
                </a:cubicBezTo>
                <a:cubicBezTo>
                  <a:pt x="20" y="24"/>
                  <a:pt x="20" y="24"/>
                  <a:pt x="20" y="24"/>
                </a:cubicBezTo>
                <a:cubicBezTo>
                  <a:pt x="18" y="27"/>
                  <a:pt x="16"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50"/>
          <p:cNvSpPr/>
          <p:nvPr userDrawn="1"/>
        </p:nvSpPr>
        <p:spPr bwMode="auto">
          <a:xfrm>
            <a:off x="8029575" y="892175"/>
            <a:ext cx="69850" cy="95250"/>
          </a:xfrm>
          <a:custGeom>
            <a:avLst/>
            <a:gdLst>
              <a:gd name="T0" fmla="*/ 2147483647 w 44"/>
              <a:gd name="T1" fmla="*/ 2147483647 h 60"/>
              <a:gd name="T2" fmla="*/ 2147483647 w 44"/>
              <a:gd name="T3" fmla="*/ 2147483647 h 60"/>
              <a:gd name="T4" fmla="*/ 2147483647 w 44"/>
              <a:gd name="T5" fmla="*/ 0 h 60"/>
              <a:gd name="T6" fmla="*/ 0 w 44"/>
              <a:gd name="T7" fmla="*/ 0 h 60"/>
              <a:gd name="T8" fmla="*/ 0 w 44"/>
              <a:gd name="T9" fmla="*/ 2147483647 h 60"/>
              <a:gd name="T10" fmla="*/ 2147483647 w 44"/>
              <a:gd name="T11" fmla="*/ 2147483647 h 60"/>
              <a:gd name="T12" fmla="*/ 2147483647 w 44"/>
              <a:gd name="T13" fmla="*/ 2147483647 h 60"/>
              <a:gd name="T14" fmla="*/ 2147483647 w 44"/>
              <a:gd name="T15" fmla="*/ 2147483647 h 60"/>
              <a:gd name="T16" fmla="*/ 2147483647 w 44"/>
              <a:gd name="T17" fmla="*/ 2147483647 h 60"/>
              <a:gd name="T18" fmla="*/ 2147483647 w 44"/>
              <a:gd name="T19" fmla="*/ 2147483647 h 60"/>
              <a:gd name="T20" fmla="*/ 2147483647 w 44"/>
              <a:gd name="T21" fmla="*/ 0 h 60"/>
              <a:gd name="T22" fmla="*/ 2147483647 w 44"/>
              <a:gd name="T23" fmla="*/ 0 h 60"/>
              <a:gd name="T24" fmla="*/ 2147483647 w 44"/>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60">
                <a:moveTo>
                  <a:pt x="38" y="24"/>
                </a:moveTo>
                <a:lnTo>
                  <a:pt x="8" y="24"/>
                </a:lnTo>
                <a:lnTo>
                  <a:pt x="8" y="0"/>
                </a:lnTo>
                <a:lnTo>
                  <a:pt x="0" y="0"/>
                </a:lnTo>
                <a:lnTo>
                  <a:pt x="0" y="60"/>
                </a:lnTo>
                <a:lnTo>
                  <a:pt x="8" y="60"/>
                </a:lnTo>
                <a:lnTo>
                  <a:pt x="8" y="30"/>
                </a:lnTo>
                <a:lnTo>
                  <a:pt x="38" y="30"/>
                </a:lnTo>
                <a:lnTo>
                  <a:pt x="38" y="60"/>
                </a:lnTo>
                <a:lnTo>
                  <a:pt x="44" y="60"/>
                </a:lnTo>
                <a:lnTo>
                  <a:pt x="44" y="0"/>
                </a:lnTo>
                <a:lnTo>
                  <a:pt x="38" y="0"/>
                </a:lnTo>
                <a:lnTo>
                  <a:pt x="38"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51"/>
          <p:cNvSpPr>
            <a:spLocks noEditPoints="1"/>
          </p:cNvSpPr>
          <p:nvPr userDrawn="1"/>
        </p:nvSpPr>
        <p:spPr bwMode="auto">
          <a:xfrm>
            <a:off x="8131175"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8"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52"/>
          <p:cNvSpPr>
            <a:spLocks noEditPoints="1"/>
          </p:cNvSpPr>
          <p:nvPr userDrawn="1"/>
        </p:nvSpPr>
        <p:spPr bwMode="auto">
          <a:xfrm>
            <a:off x="8235950"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7"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53"/>
          <p:cNvSpPr/>
          <p:nvPr userDrawn="1"/>
        </p:nvSpPr>
        <p:spPr bwMode="auto">
          <a:xfrm>
            <a:off x="8347075" y="892175"/>
            <a:ext cx="58738" cy="95250"/>
          </a:xfrm>
          <a:custGeom>
            <a:avLst/>
            <a:gdLst>
              <a:gd name="T0" fmla="*/ 2147483647 w 37"/>
              <a:gd name="T1" fmla="*/ 0 h 60"/>
              <a:gd name="T2" fmla="*/ 0 w 37"/>
              <a:gd name="T3" fmla="*/ 0 h 60"/>
              <a:gd name="T4" fmla="*/ 0 w 37"/>
              <a:gd name="T5" fmla="*/ 2147483647 h 60"/>
              <a:gd name="T6" fmla="*/ 2147483647 w 37"/>
              <a:gd name="T7" fmla="*/ 2147483647 h 60"/>
              <a:gd name="T8" fmla="*/ 2147483647 w 37"/>
              <a:gd name="T9" fmla="*/ 2147483647 h 60"/>
              <a:gd name="T10" fmla="*/ 2147483647 w 37"/>
              <a:gd name="T11" fmla="*/ 2147483647 h 60"/>
              <a:gd name="T12" fmla="*/ 2147483647 w 37"/>
              <a:gd name="T13" fmla="*/ 0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 h="60">
                <a:moveTo>
                  <a:pt x="6" y="0"/>
                </a:moveTo>
                <a:lnTo>
                  <a:pt x="0" y="0"/>
                </a:lnTo>
                <a:lnTo>
                  <a:pt x="0" y="60"/>
                </a:lnTo>
                <a:lnTo>
                  <a:pt x="37" y="60"/>
                </a:lnTo>
                <a:lnTo>
                  <a:pt x="37" y="54"/>
                </a:lnTo>
                <a:lnTo>
                  <a:pt x="6" y="54"/>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54"/>
          <p:cNvSpPr/>
          <p:nvPr userDrawn="1"/>
        </p:nvSpPr>
        <p:spPr bwMode="auto">
          <a:xfrm>
            <a:off x="7753350" y="446088"/>
            <a:ext cx="130175" cy="303212"/>
          </a:xfrm>
          <a:custGeom>
            <a:avLst/>
            <a:gdLst>
              <a:gd name="T0" fmla="*/ 0 w 41"/>
              <a:gd name="T1" fmla="*/ 2147483647 h 95"/>
              <a:gd name="T2" fmla="*/ 2147483647 w 41"/>
              <a:gd name="T3" fmla="*/ 2147483647 h 95"/>
              <a:gd name="T4" fmla="*/ 0 w 41"/>
              <a:gd name="T5" fmla="*/ 0 h 95"/>
              <a:gd name="T6" fmla="*/ 2147483647 w 41"/>
              <a:gd name="T7" fmla="*/ 2147483647 h 95"/>
              <a:gd name="T8" fmla="*/ 0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0" y="95"/>
                </a:moveTo>
                <a:cubicBezTo>
                  <a:pt x="25" y="92"/>
                  <a:pt x="41" y="74"/>
                  <a:pt x="41" y="47"/>
                </a:cubicBezTo>
                <a:cubicBezTo>
                  <a:pt x="41" y="21"/>
                  <a:pt x="25" y="2"/>
                  <a:pt x="0" y="0"/>
                </a:cubicBezTo>
                <a:cubicBezTo>
                  <a:pt x="15" y="13"/>
                  <a:pt x="17" y="39"/>
                  <a:pt x="17" y="47"/>
                </a:cubicBezTo>
                <a:cubicBezTo>
                  <a:pt x="17" y="55"/>
                  <a:pt x="15" y="82"/>
                  <a:pt x="0" y="95"/>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55"/>
          <p:cNvSpPr/>
          <p:nvPr userDrawn="1"/>
        </p:nvSpPr>
        <p:spPr bwMode="auto">
          <a:xfrm>
            <a:off x="7210425" y="452438"/>
            <a:ext cx="241300" cy="290512"/>
          </a:xfrm>
          <a:custGeom>
            <a:avLst/>
            <a:gdLst>
              <a:gd name="T0" fmla="*/ 2147483647 w 76"/>
              <a:gd name="T1" fmla="*/ 2147483647 h 91"/>
              <a:gd name="T2" fmla="*/ 2147483647 w 76"/>
              <a:gd name="T3" fmla="*/ 2147483647 h 91"/>
              <a:gd name="T4" fmla="*/ 2147483647 w 76"/>
              <a:gd name="T5" fmla="*/ 2147483647 h 91"/>
              <a:gd name="T6" fmla="*/ 2147483647 w 76"/>
              <a:gd name="T7" fmla="*/ 2147483647 h 91"/>
              <a:gd name="T8" fmla="*/ 2147483647 w 76"/>
              <a:gd name="T9" fmla="*/ 2147483647 h 91"/>
              <a:gd name="T10" fmla="*/ 2147483647 w 76"/>
              <a:gd name="T11" fmla="*/ 2147483647 h 91"/>
              <a:gd name="T12" fmla="*/ 2147483647 w 76"/>
              <a:gd name="T13" fmla="*/ 2147483647 h 91"/>
              <a:gd name="T14" fmla="*/ 2147483647 w 76"/>
              <a:gd name="T15" fmla="*/ 2147483647 h 91"/>
              <a:gd name="T16" fmla="*/ 2147483647 w 76"/>
              <a:gd name="T17" fmla="*/ 2147483647 h 91"/>
              <a:gd name="T18" fmla="*/ 2147483647 w 76"/>
              <a:gd name="T19" fmla="*/ 2147483647 h 91"/>
              <a:gd name="T20" fmla="*/ 2147483647 w 76"/>
              <a:gd name="T21" fmla="*/ 2147483647 h 91"/>
              <a:gd name="T22" fmla="*/ 2147483647 w 76"/>
              <a:gd name="T23" fmla="*/ 2147483647 h 91"/>
              <a:gd name="T24" fmla="*/ 2147483647 w 76"/>
              <a:gd name="T25" fmla="*/ 2147483647 h 91"/>
              <a:gd name="T26" fmla="*/ 2147483647 w 76"/>
              <a:gd name="T27" fmla="*/ 2147483647 h 91"/>
              <a:gd name="T28" fmla="*/ 2147483647 w 76"/>
              <a:gd name="T29" fmla="*/ 2147483647 h 91"/>
              <a:gd name="T30" fmla="*/ 2147483647 w 76"/>
              <a:gd name="T31" fmla="*/ 0 h 91"/>
              <a:gd name="T32" fmla="*/ 0 w 76"/>
              <a:gd name="T33" fmla="*/ 0 h 91"/>
              <a:gd name="T34" fmla="*/ 0 w 76"/>
              <a:gd name="T35" fmla="*/ 2147483647 h 91"/>
              <a:gd name="T36" fmla="*/ 2147483647 w 76"/>
              <a:gd name="T37" fmla="*/ 2147483647 h 91"/>
              <a:gd name="T38" fmla="*/ 2147483647 w 76"/>
              <a:gd name="T39" fmla="*/ 2147483647 h 91"/>
              <a:gd name="T40" fmla="*/ 2147483647 w 76"/>
              <a:gd name="T41" fmla="*/ 2147483647 h 91"/>
              <a:gd name="T42" fmla="*/ 2147483647 w 76"/>
              <a:gd name="T43" fmla="*/ 2147483647 h 91"/>
              <a:gd name="T44" fmla="*/ 0 w 76"/>
              <a:gd name="T45" fmla="*/ 2147483647 h 91"/>
              <a:gd name="T46" fmla="*/ 0 w 76"/>
              <a:gd name="T47" fmla="*/ 2147483647 h 91"/>
              <a:gd name="T48" fmla="*/ 2147483647 w 76"/>
              <a:gd name="T49" fmla="*/ 2147483647 h 91"/>
              <a:gd name="T50" fmla="*/ 2147483647 w 76"/>
              <a:gd name="T51" fmla="*/ 2147483647 h 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6" h="91">
                <a:moveTo>
                  <a:pt x="75" y="91"/>
                </a:moveTo>
                <a:cubicBezTo>
                  <a:pt x="76" y="67"/>
                  <a:pt x="76" y="67"/>
                  <a:pt x="76" y="67"/>
                </a:cubicBezTo>
                <a:cubicBezTo>
                  <a:pt x="72" y="67"/>
                  <a:pt x="72" y="67"/>
                  <a:pt x="72" y="67"/>
                </a:cubicBezTo>
                <a:cubicBezTo>
                  <a:pt x="69" y="78"/>
                  <a:pt x="59" y="87"/>
                  <a:pt x="44" y="87"/>
                </a:cubicBezTo>
                <a:cubicBezTo>
                  <a:pt x="29" y="87"/>
                  <a:pt x="29" y="87"/>
                  <a:pt x="29" y="87"/>
                </a:cubicBezTo>
                <a:cubicBezTo>
                  <a:pt x="29" y="87"/>
                  <a:pt x="29" y="81"/>
                  <a:pt x="29" y="78"/>
                </a:cubicBezTo>
                <a:cubicBezTo>
                  <a:pt x="29" y="75"/>
                  <a:pt x="29" y="49"/>
                  <a:pt x="29" y="46"/>
                </a:cubicBezTo>
                <a:cubicBezTo>
                  <a:pt x="60" y="46"/>
                  <a:pt x="60" y="46"/>
                  <a:pt x="60" y="46"/>
                </a:cubicBezTo>
                <a:cubicBezTo>
                  <a:pt x="60" y="40"/>
                  <a:pt x="60" y="40"/>
                  <a:pt x="60" y="40"/>
                </a:cubicBezTo>
                <a:cubicBezTo>
                  <a:pt x="29" y="40"/>
                  <a:pt x="29" y="40"/>
                  <a:pt x="29" y="40"/>
                </a:cubicBezTo>
                <a:cubicBezTo>
                  <a:pt x="29" y="15"/>
                  <a:pt x="29" y="15"/>
                  <a:pt x="29" y="15"/>
                </a:cubicBezTo>
                <a:cubicBezTo>
                  <a:pt x="29" y="11"/>
                  <a:pt x="29" y="4"/>
                  <a:pt x="29" y="4"/>
                </a:cubicBezTo>
                <a:cubicBezTo>
                  <a:pt x="44" y="4"/>
                  <a:pt x="44" y="4"/>
                  <a:pt x="44" y="4"/>
                </a:cubicBezTo>
                <a:cubicBezTo>
                  <a:pt x="61" y="4"/>
                  <a:pt x="68" y="14"/>
                  <a:pt x="70" y="23"/>
                </a:cubicBezTo>
                <a:cubicBezTo>
                  <a:pt x="73" y="23"/>
                  <a:pt x="73" y="23"/>
                  <a:pt x="73" y="23"/>
                </a:cubicBezTo>
                <a:cubicBezTo>
                  <a:pt x="73" y="0"/>
                  <a:pt x="73" y="0"/>
                  <a:pt x="73" y="0"/>
                </a:cubicBezTo>
                <a:cubicBezTo>
                  <a:pt x="0" y="0"/>
                  <a:pt x="0" y="0"/>
                  <a:pt x="0" y="0"/>
                </a:cubicBezTo>
                <a:cubicBezTo>
                  <a:pt x="0" y="2"/>
                  <a:pt x="0" y="2"/>
                  <a:pt x="0" y="2"/>
                </a:cubicBezTo>
                <a:cubicBezTo>
                  <a:pt x="9" y="6"/>
                  <a:pt x="9" y="6"/>
                  <a:pt x="9" y="6"/>
                </a:cubicBezTo>
                <a:cubicBezTo>
                  <a:pt x="9" y="6"/>
                  <a:pt x="9" y="11"/>
                  <a:pt x="9" y="15"/>
                </a:cubicBezTo>
                <a:cubicBezTo>
                  <a:pt x="9" y="76"/>
                  <a:pt x="9" y="76"/>
                  <a:pt x="9" y="76"/>
                </a:cubicBezTo>
                <a:cubicBezTo>
                  <a:pt x="9" y="79"/>
                  <a:pt x="9" y="85"/>
                  <a:pt x="9" y="85"/>
                </a:cubicBezTo>
                <a:cubicBezTo>
                  <a:pt x="0" y="88"/>
                  <a:pt x="0" y="88"/>
                  <a:pt x="0" y="88"/>
                </a:cubicBezTo>
                <a:cubicBezTo>
                  <a:pt x="0" y="91"/>
                  <a:pt x="0" y="91"/>
                  <a:pt x="0" y="91"/>
                </a:cubicBezTo>
                <a:cubicBezTo>
                  <a:pt x="43" y="91"/>
                  <a:pt x="43" y="91"/>
                  <a:pt x="43" y="91"/>
                </a:cubicBezTo>
                <a:lnTo>
                  <a:pt x="75" y="91"/>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56"/>
          <p:cNvSpPr/>
          <p:nvPr userDrawn="1"/>
        </p:nvSpPr>
        <p:spPr bwMode="auto">
          <a:xfrm>
            <a:off x="6831013" y="452438"/>
            <a:ext cx="293687" cy="290512"/>
          </a:xfrm>
          <a:custGeom>
            <a:avLst/>
            <a:gdLst>
              <a:gd name="T0" fmla="*/ 2147483647 w 92"/>
              <a:gd name="T1" fmla="*/ 2147483647 h 91"/>
              <a:gd name="T2" fmla="*/ 2147483647 w 92"/>
              <a:gd name="T3" fmla="*/ 2147483647 h 91"/>
              <a:gd name="T4" fmla="*/ 2147483647 w 92"/>
              <a:gd name="T5" fmla="*/ 2147483647 h 91"/>
              <a:gd name="T6" fmla="*/ 2147483647 w 92"/>
              <a:gd name="T7" fmla="*/ 2147483647 h 91"/>
              <a:gd name="T8" fmla="*/ 2147483647 w 92"/>
              <a:gd name="T9" fmla="*/ 2147483647 h 91"/>
              <a:gd name="T10" fmla="*/ 2147483647 w 92"/>
              <a:gd name="T11" fmla="*/ 2147483647 h 91"/>
              <a:gd name="T12" fmla="*/ 2147483647 w 92"/>
              <a:gd name="T13" fmla="*/ 2147483647 h 91"/>
              <a:gd name="T14" fmla="*/ 2147483647 w 92"/>
              <a:gd name="T15" fmla="*/ 2147483647 h 91"/>
              <a:gd name="T16" fmla="*/ 2147483647 w 92"/>
              <a:gd name="T17" fmla="*/ 2147483647 h 91"/>
              <a:gd name="T18" fmla="*/ 2147483647 w 92"/>
              <a:gd name="T19" fmla="*/ 2147483647 h 91"/>
              <a:gd name="T20" fmla="*/ 2147483647 w 92"/>
              <a:gd name="T21" fmla="*/ 2147483647 h 91"/>
              <a:gd name="T22" fmla="*/ 2147483647 w 92"/>
              <a:gd name="T23" fmla="*/ 2147483647 h 91"/>
              <a:gd name="T24" fmla="*/ 2147483647 w 92"/>
              <a:gd name="T25" fmla="*/ 2147483647 h 91"/>
              <a:gd name="T26" fmla="*/ 2147483647 w 92"/>
              <a:gd name="T27" fmla="*/ 2147483647 h 91"/>
              <a:gd name="T28" fmla="*/ 2147483647 w 92"/>
              <a:gd name="T29" fmla="*/ 0 h 91"/>
              <a:gd name="T30" fmla="*/ 2147483647 w 92"/>
              <a:gd name="T31" fmla="*/ 0 h 91"/>
              <a:gd name="T32" fmla="*/ 2147483647 w 92"/>
              <a:gd name="T33" fmla="*/ 2147483647 h 91"/>
              <a:gd name="T34" fmla="*/ 2147483647 w 92"/>
              <a:gd name="T35" fmla="*/ 2147483647 h 91"/>
              <a:gd name="T36" fmla="*/ 2147483647 w 92"/>
              <a:gd name="T37" fmla="*/ 2147483647 h 91"/>
              <a:gd name="T38" fmla="*/ 2147483647 w 92"/>
              <a:gd name="T39" fmla="*/ 2147483647 h 91"/>
              <a:gd name="T40" fmla="*/ 2147483647 w 92"/>
              <a:gd name="T41" fmla="*/ 2147483647 h 91"/>
              <a:gd name="T42" fmla="*/ 2147483647 w 92"/>
              <a:gd name="T43" fmla="*/ 0 h 91"/>
              <a:gd name="T44" fmla="*/ 0 w 92"/>
              <a:gd name="T45" fmla="*/ 0 h 91"/>
              <a:gd name="T46" fmla="*/ 0 w 92"/>
              <a:gd name="T47" fmla="*/ 2147483647 h 91"/>
              <a:gd name="T48" fmla="*/ 2147483647 w 92"/>
              <a:gd name="T49" fmla="*/ 2147483647 h 91"/>
              <a:gd name="T50" fmla="*/ 2147483647 w 92"/>
              <a:gd name="T51" fmla="*/ 2147483647 h 91"/>
              <a:gd name="T52" fmla="*/ 2147483647 w 92"/>
              <a:gd name="T53" fmla="*/ 2147483647 h 91"/>
              <a:gd name="T54" fmla="*/ 2147483647 w 92"/>
              <a:gd name="T55" fmla="*/ 2147483647 h 91"/>
              <a:gd name="T56" fmla="*/ 2147483647 w 92"/>
              <a:gd name="T57" fmla="*/ 2147483647 h 91"/>
              <a:gd name="T58" fmla="*/ 2147483647 w 92"/>
              <a:gd name="T59" fmla="*/ 2147483647 h 91"/>
              <a:gd name="T60" fmla="*/ 0 w 92"/>
              <a:gd name="T61" fmla="*/ 2147483647 h 91"/>
              <a:gd name="T62" fmla="*/ 0 w 92"/>
              <a:gd name="T63" fmla="*/ 2147483647 h 91"/>
              <a:gd name="T64" fmla="*/ 2147483647 w 92"/>
              <a:gd name="T65" fmla="*/ 2147483647 h 91"/>
              <a:gd name="T66" fmla="*/ 2147483647 w 92"/>
              <a:gd name="T67" fmla="*/ 2147483647 h 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2" h="91">
                <a:moveTo>
                  <a:pt x="22" y="88"/>
                </a:moveTo>
                <a:cubicBezTo>
                  <a:pt x="13" y="85"/>
                  <a:pt x="13" y="85"/>
                  <a:pt x="13" y="85"/>
                </a:cubicBezTo>
                <a:cubicBezTo>
                  <a:pt x="13" y="85"/>
                  <a:pt x="13" y="85"/>
                  <a:pt x="13" y="85"/>
                </a:cubicBezTo>
                <a:cubicBezTo>
                  <a:pt x="13" y="85"/>
                  <a:pt x="13" y="79"/>
                  <a:pt x="13" y="76"/>
                </a:cubicBezTo>
                <a:cubicBezTo>
                  <a:pt x="13" y="18"/>
                  <a:pt x="13" y="18"/>
                  <a:pt x="13" y="18"/>
                </a:cubicBezTo>
                <a:cubicBezTo>
                  <a:pt x="13" y="15"/>
                  <a:pt x="13" y="10"/>
                  <a:pt x="13" y="8"/>
                </a:cubicBezTo>
                <a:cubicBezTo>
                  <a:pt x="78" y="91"/>
                  <a:pt x="78" y="91"/>
                  <a:pt x="78" y="91"/>
                </a:cubicBezTo>
                <a:cubicBezTo>
                  <a:pt x="83" y="91"/>
                  <a:pt x="83" y="91"/>
                  <a:pt x="83" y="91"/>
                </a:cubicBezTo>
                <a:cubicBezTo>
                  <a:pt x="84" y="91"/>
                  <a:pt x="84" y="91"/>
                  <a:pt x="84" y="91"/>
                </a:cubicBezTo>
                <a:cubicBezTo>
                  <a:pt x="84" y="91"/>
                  <a:pt x="84" y="91"/>
                  <a:pt x="84" y="91"/>
                </a:cubicBezTo>
                <a:cubicBezTo>
                  <a:pt x="84" y="15"/>
                  <a:pt x="84" y="15"/>
                  <a:pt x="84" y="15"/>
                </a:cubicBezTo>
                <a:cubicBezTo>
                  <a:pt x="84" y="11"/>
                  <a:pt x="84" y="6"/>
                  <a:pt x="84" y="6"/>
                </a:cubicBezTo>
                <a:cubicBezTo>
                  <a:pt x="84" y="6"/>
                  <a:pt x="84" y="6"/>
                  <a:pt x="84" y="6"/>
                </a:cubicBezTo>
                <a:cubicBezTo>
                  <a:pt x="92" y="2"/>
                  <a:pt x="92" y="2"/>
                  <a:pt x="92" y="2"/>
                </a:cubicBezTo>
                <a:cubicBezTo>
                  <a:pt x="92" y="0"/>
                  <a:pt x="92" y="0"/>
                  <a:pt x="92" y="0"/>
                </a:cubicBezTo>
                <a:cubicBezTo>
                  <a:pt x="71" y="0"/>
                  <a:pt x="71" y="0"/>
                  <a:pt x="71" y="0"/>
                </a:cubicBezTo>
                <a:cubicBezTo>
                  <a:pt x="71" y="2"/>
                  <a:pt x="71" y="2"/>
                  <a:pt x="71" y="2"/>
                </a:cubicBezTo>
                <a:cubicBezTo>
                  <a:pt x="78" y="5"/>
                  <a:pt x="78" y="5"/>
                  <a:pt x="78" y="5"/>
                </a:cubicBezTo>
                <a:cubicBezTo>
                  <a:pt x="78" y="6"/>
                  <a:pt x="78" y="6"/>
                  <a:pt x="78" y="6"/>
                </a:cubicBezTo>
                <a:cubicBezTo>
                  <a:pt x="78" y="6"/>
                  <a:pt x="79" y="11"/>
                  <a:pt x="79" y="15"/>
                </a:cubicBezTo>
                <a:cubicBezTo>
                  <a:pt x="79" y="59"/>
                  <a:pt x="79" y="59"/>
                  <a:pt x="79" y="59"/>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8" y="12"/>
                  <a:pt x="8" y="15"/>
                </a:cubicBezTo>
                <a:cubicBezTo>
                  <a:pt x="8" y="76"/>
                  <a:pt x="8" y="76"/>
                  <a:pt x="8" y="76"/>
                </a:cubicBezTo>
                <a:cubicBezTo>
                  <a:pt x="8" y="79"/>
                  <a:pt x="8" y="85"/>
                  <a:pt x="8" y="85"/>
                </a:cubicBezTo>
                <a:cubicBezTo>
                  <a:pt x="8" y="85"/>
                  <a:pt x="8" y="85"/>
                  <a:pt x="8" y="85"/>
                </a:cubicBezTo>
                <a:cubicBezTo>
                  <a:pt x="0" y="88"/>
                  <a:pt x="0" y="88"/>
                  <a:pt x="0" y="88"/>
                </a:cubicBezTo>
                <a:cubicBezTo>
                  <a:pt x="0" y="91"/>
                  <a:pt x="0" y="91"/>
                  <a:pt x="0" y="91"/>
                </a:cubicBezTo>
                <a:cubicBezTo>
                  <a:pt x="22" y="91"/>
                  <a:pt x="22" y="91"/>
                  <a:pt x="22" y="91"/>
                </a:cubicBezTo>
                <a:lnTo>
                  <a:pt x="22" y="88"/>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57"/>
          <p:cNvSpPr/>
          <p:nvPr userDrawn="1"/>
        </p:nvSpPr>
        <p:spPr bwMode="auto">
          <a:xfrm>
            <a:off x="7959725" y="452438"/>
            <a:ext cx="361950" cy="290512"/>
          </a:xfrm>
          <a:custGeom>
            <a:avLst/>
            <a:gdLst>
              <a:gd name="T0" fmla="*/ 2147483647 w 114"/>
              <a:gd name="T1" fmla="*/ 2147483647 h 91"/>
              <a:gd name="T2" fmla="*/ 2147483647 w 114"/>
              <a:gd name="T3" fmla="*/ 2147483647 h 91"/>
              <a:gd name="T4" fmla="*/ 2147483647 w 114"/>
              <a:gd name="T5" fmla="*/ 2147483647 h 91"/>
              <a:gd name="T6" fmla="*/ 2147483647 w 114"/>
              <a:gd name="T7" fmla="*/ 2147483647 h 91"/>
              <a:gd name="T8" fmla="*/ 2147483647 w 114"/>
              <a:gd name="T9" fmla="*/ 2147483647 h 91"/>
              <a:gd name="T10" fmla="*/ 2147483647 w 114"/>
              <a:gd name="T11" fmla="*/ 2147483647 h 91"/>
              <a:gd name="T12" fmla="*/ 2147483647 w 114"/>
              <a:gd name="T13" fmla="*/ 2147483647 h 91"/>
              <a:gd name="T14" fmla="*/ 2147483647 w 114"/>
              <a:gd name="T15" fmla="*/ 2147483647 h 91"/>
              <a:gd name="T16" fmla="*/ 2147483647 w 114"/>
              <a:gd name="T17" fmla="*/ 2147483647 h 91"/>
              <a:gd name="T18" fmla="*/ 2147483647 w 114"/>
              <a:gd name="T19" fmla="*/ 2147483647 h 91"/>
              <a:gd name="T20" fmla="*/ 2147483647 w 114"/>
              <a:gd name="T21" fmla="*/ 2147483647 h 91"/>
              <a:gd name="T22" fmla="*/ 2147483647 w 114"/>
              <a:gd name="T23" fmla="*/ 2147483647 h 91"/>
              <a:gd name="T24" fmla="*/ 2147483647 w 114"/>
              <a:gd name="T25" fmla="*/ 2147483647 h 91"/>
              <a:gd name="T26" fmla="*/ 2147483647 w 114"/>
              <a:gd name="T27" fmla="*/ 2147483647 h 91"/>
              <a:gd name="T28" fmla="*/ 2147483647 w 114"/>
              <a:gd name="T29" fmla="*/ 2147483647 h 91"/>
              <a:gd name="T30" fmla="*/ 2147483647 w 114"/>
              <a:gd name="T31" fmla="*/ 2147483647 h 91"/>
              <a:gd name="T32" fmla="*/ 2147483647 w 114"/>
              <a:gd name="T33" fmla="*/ 2147483647 h 91"/>
              <a:gd name="T34" fmla="*/ 2147483647 w 114"/>
              <a:gd name="T35" fmla="*/ 2147483647 h 91"/>
              <a:gd name="T36" fmla="*/ 2147483647 w 114"/>
              <a:gd name="T37" fmla="*/ 2147483647 h 91"/>
              <a:gd name="T38" fmla="*/ 2147483647 w 114"/>
              <a:gd name="T39" fmla="*/ 2147483647 h 91"/>
              <a:gd name="T40" fmla="*/ 2147483647 w 114"/>
              <a:gd name="T41" fmla="*/ 2147483647 h 91"/>
              <a:gd name="T42" fmla="*/ 2147483647 w 114"/>
              <a:gd name="T43" fmla="*/ 0 h 91"/>
              <a:gd name="T44" fmla="*/ 2147483647 w 114"/>
              <a:gd name="T45" fmla="*/ 0 h 91"/>
              <a:gd name="T46" fmla="*/ 2147483647 w 114"/>
              <a:gd name="T47" fmla="*/ 0 h 91"/>
              <a:gd name="T48" fmla="*/ 2147483647 w 114"/>
              <a:gd name="T49" fmla="*/ 2147483647 h 91"/>
              <a:gd name="T50" fmla="*/ 2147483647 w 114"/>
              <a:gd name="T51" fmla="*/ 0 h 91"/>
              <a:gd name="T52" fmla="*/ 0 w 114"/>
              <a:gd name="T53" fmla="*/ 0 h 91"/>
              <a:gd name="T54" fmla="*/ 0 w 114"/>
              <a:gd name="T55" fmla="*/ 2147483647 h 91"/>
              <a:gd name="T56" fmla="*/ 2147483647 w 114"/>
              <a:gd name="T57" fmla="*/ 2147483647 h 91"/>
              <a:gd name="T58" fmla="*/ 2147483647 w 114"/>
              <a:gd name="T59" fmla="*/ 2147483647 h 91"/>
              <a:gd name="T60" fmla="*/ 2147483647 w 114"/>
              <a:gd name="T61" fmla="*/ 2147483647 h 91"/>
              <a:gd name="T62" fmla="*/ 2147483647 w 114"/>
              <a:gd name="T63" fmla="*/ 2147483647 h 91"/>
              <a:gd name="T64" fmla="*/ 2147483647 w 114"/>
              <a:gd name="T65" fmla="*/ 2147483647 h 91"/>
              <a:gd name="T66" fmla="*/ 2147483647 w 114"/>
              <a:gd name="T67" fmla="*/ 2147483647 h 91"/>
              <a:gd name="T68" fmla="*/ 0 w 114"/>
              <a:gd name="T69" fmla="*/ 2147483647 h 91"/>
              <a:gd name="T70" fmla="*/ 0 w 114"/>
              <a:gd name="T71" fmla="*/ 2147483647 h 91"/>
              <a:gd name="T72" fmla="*/ 2147483647 w 114"/>
              <a:gd name="T73" fmla="*/ 2147483647 h 91"/>
              <a:gd name="T74" fmla="*/ 2147483647 w 114"/>
              <a:gd name="T75" fmla="*/ 2147483647 h 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4" h="91">
                <a:moveTo>
                  <a:pt x="24" y="88"/>
                </a:moveTo>
                <a:cubicBezTo>
                  <a:pt x="14" y="85"/>
                  <a:pt x="14" y="85"/>
                  <a:pt x="14" y="85"/>
                </a:cubicBezTo>
                <a:cubicBezTo>
                  <a:pt x="14" y="85"/>
                  <a:pt x="14" y="85"/>
                  <a:pt x="14" y="85"/>
                </a:cubicBezTo>
                <a:cubicBezTo>
                  <a:pt x="14" y="85"/>
                  <a:pt x="14" y="80"/>
                  <a:pt x="14" y="77"/>
                </a:cubicBezTo>
                <a:cubicBezTo>
                  <a:pt x="14" y="11"/>
                  <a:pt x="14" y="11"/>
                  <a:pt x="14" y="11"/>
                </a:cubicBezTo>
                <a:cubicBezTo>
                  <a:pt x="15" y="15"/>
                  <a:pt x="16" y="16"/>
                  <a:pt x="17" y="19"/>
                </a:cubicBezTo>
                <a:cubicBezTo>
                  <a:pt x="45" y="91"/>
                  <a:pt x="45" y="91"/>
                  <a:pt x="45" y="91"/>
                </a:cubicBezTo>
                <a:cubicBezTo>
                  <a:pt x="51" y="91"/>
                  <a:pt x="51" y="91"/>
                  <a:pt x="51" y="91"/>
                </a:cubicBezTo>
                <a:cubicBezTo>
                  <a:pt x="52" y="91"/>
                  <a:pt x="52" y="91"/>
                  <a:pt x="52" y="91"/>
                </a:cubicBezTo>
                <a:cubicBezTo>
                  <a:pt x="85" y="11"/>
                  <a:pt x="85" y="11"/>
                  <a:pt x="85" y="11"/>
                </a:cubicBezTo>
                <a:cubicBezTo>
                  <a:pt x="85" y="77"/>
                  <a:pt x="85" y="77"/>
                  <a:pt x="85" y="77"/>
                </a:cubicBezTo>
                <a:cubicBezTo>
                  <a:pt x="85" y="79"/>
                  <a:pt x="84" y="85"/>
                  <a:pt x="84" y="85"/>
                </a:cubicBezTo>
                <a:cubicBezTo>
                  <a:pt x="75" y="88"/>
                  <a:pt x="75" y="88"/>
                  <a:pt x="75" y="88"/>
                </a:cubicBezTo>
                <a:cubicBezTo>
                  <a:pt x="75" y="91"/>
                  <a:pt x="75" y="91"/>
                  <a:pt x="75" y="91"/>
                </a:cubicBezTo>
                <a:cubicBezTo>
                  <a:pt x="114" y="91"/>
                  <a:pt x="114" y="91"/>
                  <a:pt x="114" y="91"/>
                </a:cubicBezTo>
                <a:cubicBezTo>
                  <a:pt x="114" y="88"/>
                  <a:pt x="114" y="88"/>
                  <a:pt x="114" y="88"/>
                </a:cubicBezTo>
                <a:cubicBezTo>
                  <a:pt x="105" y="85"/>
                  <a:pt x="105" y="85"/>
                  <a:pt x="105" y="85"/>
                </a:cubicBezTo>
                <a:cubicBezTo>
                  <a:pt x="105" y="85"/>
                  <a:pt x="105" y="80"/>
                  <a:pt x="105" y="77"/>
                </a:cubicBezTo>
                <a:cubicBezTo>
                  <a:pt x="105" y="15"/>
                  <a:pt x="105" y="15"/>
                  <a:pt x="105" y="15"/>
                </a:cubicBezTo>
                <a:cubicBezTo>
                  <a:pt x="105" y="11"/>
                  <a:pt x="105" y="6"/>
                  <a:pt x="105" y="6"/>
                </a:cubicBezTo>
                <a:cubicBezTo>
                  <a:pt x="114" y="2"/>
                  <a:pt x="114" y="2"/>
                  <a:pt x="114" y="2"/>
                </a:cubicBezTo>
                <a:cubicBezTo>
                  <a:pt x="114" y="0"/>
                  <a:pt x="114" y="0"/>
                  <a:pt x="114" y="0"/>
                </a:cubicBezTo>
                <a:cubicBezTo>
                  <a:pt x="84" y="0"/>
                  <a:pt x="84" y="0"/>
                  <a:pt x="84" y="0"/>
                </a:cubicBezTo>
                <a:cubicBezTo>
                  <a:pt x="84" y="0"/>
                  <a:pt x="84" y="0"/>
                  <a:pt x="84" y="0"/>
                </a:cubicBezTo>
                <a:cubicBezTo>
                  <a:pt x="57" y="65"/>
                  <a:pt x="57" y="65"/>
                  <a:pt x="57" y="65"/>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9" y="12"/>
                  <a:pt x="9" y="15"/>
                </a:cubicBezTo>
                <a:cubicBezTo>
                  <a:pt x="9" y="77"/>
                  <a:pt x="9" y="77"/>
                  <a:pt x="9" y="77"/>
                </a:cubicBezTo>
                <a:cubicBezTo>
                  <a:pt x="9" y="79"/>
                  <a:pt x="8" y="85"/>
                  <a:pt x="8" y="85"/>
                </a:cubicBezTo>
                <a:cubicBezTo>
                  <a:pt x="8" y="85"/>
                  <a:pt x="8" y="85"/>
                  <a:pt x="8" y="85"/>
                </a:cubicBezTo>
                <a:cubicBezTo>
                  <a:pt x="0" y="88"/>
                  <a:pt x="0" y="88"/>
                  <a:pt x="0" y="88"/>
                </a:cubicBezTo>
                <a:cubicBezTo>
                  <a:pt x="0" y="91"/>
                  <a:pt x="0" y="91"/>
                  <a:pt x="0" y="91"/>
                </a:cubicBezTo>
                <a:cubicBezTo>
                  <a:pt x="24" y="91"/>
                  <a:pt x="24" y="91"/>
                  <a:pt x="24" y="91"/>
                </a:cubicBezTo>
                <a:lnTo>
                  <a:pt x="24" y="88"/>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58"/>
          <p:cNvSpPr/>
          <p:nvPr userDrawn="1"/>
        </p:nvSpPr>
        <p:spPr bwMode="auto">
          <a:xfrm>
            <a:off x="7537450" y="446088"/>
            <a:ext cx="130175" cy="303212"/>
          </a:xfrm>
          <a:custGeom>
            <a:avLst/>
            <a:gdLst>
              <a:gd name="T0" fmla="*/ 2147483647 w 41"/>
              <a:gd name="T1" fmla="*/ 2147483647 h 95"/>
              <a:gd name="T2" fmla="*/ 2147483647 w 41"/>
              <a:gd name="T3" fmla="*/ 2147483647 h 95"/>
              <a:gd name="T4" fmla="*/ 2147483647 w 41"/>
              <a:gd name="T5" fmla="*/ 0 h 95"/>
              <a:gd name="T6" fmla="*/ 0 w 41"/>
              <a:gd name="T7" fmla="*/ 2147483647 h 95"/>
              <a:gd name="T8" fmla="*/ 2147483647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41" y="95"/>
                </a:moveTo>
                <a:cubicBezTo>
                  <a:pt x="25" y="82"/>
                  <a:pt x="23" y="55"/>
                  <a:pt x="23" y="47"/>
                </a:cubicBezTo>
                <a:cubicBezTo>
                  <a:pt x="23" y="39"/>
                  <a:pt x="25" y="13"/>
                  <a:pt x="41" y="0"/>
                </a:cubicBezTo>
                <a:cubicBezTo>
                  <a:pt x="16" y="2"/>
                  <a:pt x="0" y="21"/>
                  <a:pt x="0" y="47"/>
                </a:cubicBezTo>
                <a:cubicBezTo>
                  <a:pt x="0" y="74"/>
                  <a:pt x="16" y="92"/>
                  <a:pt x="41" y="95"/>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59"/>
          <p:cNvSpPr>
            <a:spLocks noEditPoints="1"/>
          </p:cNvSpPr>
          <p:nvPr userDrawn="1"/>
        </p:nvSpPr>
        <p:spPr bwMode="auto">
          <a:xfrm>
            <a:off x="8372475" y="452438"/>
            <a:ext cx="274638" cy="290512"/>
          </a:xfrm>
          <a:custGeom>
            <a:avLst/>
            <a:gdLst>
              <a:gd name="T0" fmla="*/ 2147483647 w 86"/>
              <a:gd name="T1" fmla="*/ 2147483647 h 91"/>
              <a:gd name="T2" fmla="*/ 2147483647 w 86"/>
              <a:gd name="T3" fmla="*/ 2147483647 h 91"/>
              <a:gd name="T4" fmla="*/ 2147483647 w 86"/>
              <a:gd name="T5" fmla="*/ 2147483647 h 91"/>
              <a:gd name="T6" fmla="*/ 2147483647 w 86"/>
              <a:gd name="T7" fmla="*/ 2147483647 h 91"/>
              <a:gd name="T8" fmla="*/ 2147483647 w 86"/>
              <a:gd name="T9" fmla="*/ 2147483647 h 91"/>
              <a:gd name="T10" fmla="*/ 2147483647 w 86"/>
              <a:gd name="T11" fmla="*/ 2147483647 h 91"/>
              <a:gd name="T12" fmla="*/ 2147483647 w 86"/>
              <a:gd name="T13" fmla="*/ 2147483647 h 91"/>
              <a:gd name="T14" fmla="*/ 2147483647 w 86"/>
              <a:gd name="T15" fmla="*/ 2147483647 h 91"/>
              <a:gd name="T16" fmla="*/ 2147483647 w 86"/>
              <a:gd name="T17" fmla="*/ 2147483647 h 91"/>
              <a:gd name="T18" fmla="*/ 2147483647 w 86"/>
              <a:gd name="T19" fmla="*/ 2147483647 h 91"/>
              <a:gd name="T20" fmla="*/ 2147483647 w 86"/>
              <a:gd name="T21" fmla="*/ 2147483647 h 91"/>
              <a:gd name="T22" fmla="*/ 2147483647 w 86"/>
              <a:gd name="T23" fmla="*/ 0 h 91"/>
              <a:gd name="T24" fmla="*/ 2147483647 w 86"/>
              <a:gd name="T25" fmla="*/ 0 h 91"/>
              <a:gd name="T26" fmla="*/ 2147483647 w 86"/>
              <a:gd name="T27" fmla="*/ 0 h 91"/>
              <a:gd name="T28" fmla="*/ 2147483647 w 86"/>
              <a:gd name="T29" fmla="*/ 2147483647 h 91"/>
              <a:gd name="T30" fmla="*/ 0 w 86"/>
              <a:gd name="T31" fmla="*/ 2147483647 h 91"/>
              <a:gd name="T32" fmla="*/ 0 w 86"/>
              <a:gd name="T33" fmla="*/ 2147483647 h 91"/>
              <a:gd name="T34" fmla="*/ 2147483647 w 86"/>
              <a:gd name="T35" fmla="*/ 2147483647 h 91"/>
              <a:gd name="T36" fmla="*/ 2147483647 w 86"/>
              <a:gd name="T37" fmla="*/ 2147483647 h 91"/>
              <a:gd name="T38" fmla="*/ 2147483647 w 86"/>
              <a:gd name="T39" fmla="*/ 2147483647 h 91"/>
              <a:gd name="T40" fmla="*/ 2147483647 w 86"/>
              <a:gd name="T41" fmla="*/ 2147483647 h 91"/>
              <a:gd name="T42" fmla="*/ 2147483647 w 86"/>
              <a:gd name="T43" fmla="*/ 2147483647 h 91"/>
              <a:gd name="T44" fmla="*/ 2147483647 w 86"/>
              <a:gd name="T45" fmla="*/ 2147483647 h 9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6" h="91">
                <a:moveTo>
                  <a:pt x="19" y="88"/>
                </a:moveTo>
                <a:cubicBezTo>
                  <a:pt x="13" y="85"/>
                  <a:pt x="13" y="85"/>
                  <a:pt x="13" y="85"/>
                </a:cubicBezTo>
                <a:cubicBezTo>
                  <a:pt x="13" y="85"/>
                  <a:pt x="13" y="85"/>
                  <a:pt x="13" y="85"/>
                </a:cubicBezTo>
                <a:cubicBezTo>
                  <a:pt x="13" y="85"/>
                  <a:pt x="16" y="75"/>
                  <a:pt x="21" y="64"/>
                </a:cubicBezTo>
                <a:cubicBezTo>
                  <a:pt x="49" y="64"/>
                  <a:pt x="49" y="64"/>
                  <a:pt x="49" y="64"/>
                </a:cubicBezTo>
                <a:cubicBezTo>
                  <a:pt x="56" y="85"/>
                  <a:pt x="56" y="85"/>
                  <a:pt x="56" y="85"/>
                </a:cubicBezTo>
                <a:cubicBezTo>
                  <a:pt x="49" y="88"/>
                  <a:pt x="49" y="88"/>
                  <a:pt x="49" y="88"/>
                </a:cubicBezTo>
                <a:cubicBezTo>
                  <a:pt x="49" y="91"/>
                  <a:pt x="49" y="91"/>
                  <a:pt x="49" y="91"/>
                </a:cubicBezTo>
                <a:cubicBezTo>
                  <a:pt x="86" y="91"/>
                  <a:pt x="86" y="91"/>
                  <a:pt x="86" y="91"/>
                </a:cubicBezTo>
                <a:cubicBezTo>
                  <a:pt x="86" y="88"/>
                  <a:pt x="86" y="88"/>
                  <a:pt x="86" y="88"/>
                </a:cubicBezTo>
                <a:cubicBezTo>
                  <a:pt x="79" y="85"/>
                  <a:pt x="79" y="85"/>
                  <a:pt x="79" y="85"/>
                </a:cubicBezTo>
                <a:cubicBezTo>
                  <a:pt x="45" y="0"/>
                  <a:pt x="45" y="0"/>
                  <a:pt x="45" y="0"/>
                </a:cubicBezTo>
                <a:cubicBezTo>
                  <a:pt x="40" y="0"/>
                  <a:pt x="40" y="0"/>
                  <a:pt x="40" y="0"/>
                </a:cubicBezTo>
                <a:cubicBezTo>
                  <a:pt x="39" y="0"/>
                  <a:pt x="39" y="0"/>
                  <a:pt x="39" y="0"/>
                </a:cubicBezTo>
                <a:cubicBezTo>
                  <a:pt x="7" y="85"/>
                  <a:pt x="7" y="85"/>
                  <a:pt x="7" y="85"/>
                </a:cubicBezTo>
                <a:cubicBezTo>
                  <a:pt x="0" y="88"/>
                  <a:pt x="0" y="88"/>
                  <a:pt x="0" y="88"/>
                </a:cubicBezTo>
                <a:cubicBezTo>
                  <a:pt x="0" y="91"/>
                  <a:pt x="0" y="91"/>
                  <a:pt x="0" y="91"/>
                </a:cubicBezTo>
                <a:cubicBezTo>
                  <a:pt x="19" y="91"/>
                  <a:pt x="19" y="91"/>
                  <a:pt x="19" y="91"/>
                </a:cubicBezTo>
                <a:lnTo>
                  <a:pt x="19" y="88"/>
                </a:lnTo>
                <a:close/>
                <a:moveTo>
                  <a:pt x="35" y="26"/>
                </a:moveTo>
                <a:cubicBezTo>
                  <a:pt x="47" y="59"/>
                  <a:pt x="47" y="59"/>
                  <a:pt x="47" y="59"/>
                </a:cubicBezTo>
                <a:cubicBezTo>
                  <a:pt x="23" y="59"/>
                  <a:pt x="23" y="59"/>
                  <a:pt x="23" y="59"/>
                </a:cubicBezTo>
                <a:cubicBezTo>
                  <a:pt x="28" y="45"/>
                  <a:pt x="34" y="29"/>
                  <a:pt x="35" y="26"/>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0" name="Freeform 8"/>
          <p:cNvSpPr/>
          <p:nvPr userDrawn="1"/>
        </p:nvSpPr>
        <p:spPr bwMode="auto">
          <a:xfrm>
            <a:off x="8643938" y="5046663"/>
            <a:ext cx="3175" cy="1587"/>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0" y="0"/>
                  <a:pt x="0" y="0"/>
                  <a:pt x="0" y="0"/>
                </a:cubicBezTo>
                <a:cubicBezTo>
                  <a:pt x="1"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Freeform 9"/>
          <p:cNvSpPr/>
          <p:nvPr userDrawn="1"/>
        </p:nvSpPr>
        <p:spPr bwMode="auto">
          <a:xfrm>
            <a:off x="8302625" y="1944688"/>
            <a:ext cx="96838" cy="31750"/>
          </a:xfrm>
          <a:custGeom>
            <a:avLst/>
            <a:gdLst>
              <a:gd name="T0" fmla="*/ 2147483647 w 30"/>
              <a:gd name="T1" fmla="*/ 2147483647 h 10"/>
              <a:gd name="T2" fmla="*/ 2147483647 w 30"/>
              <a:gd name="T3" fmla="*/ 0 h 10"/>
              <a:gd name="T4" fmla="*/ 2147483647 w 30"/>
              <a:gd name="T5" fmla="*/ 2147483647 h 10"/>
              <a:gd name="T6" fmla="*/ 2147483647 w 30"/>
              <a:gd name="T7" fmla="*/ 2147483647 h 10"/>
              <a:gd name="T8" fmla="*/ 2147483647 w 30"/>
              <a:gd name="T9" fmla="*/ 2147483647 h 10"/>
              <a:gd name="T10" fmla="*/ 2147483647 w 30"/>
              <a:gd name="T11" fmla="*/ 2147483647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 h="10">
                <a:moveTo>
                  <a:pt x="30" y="3"/>
                </a:moveTo>
                <a:cubicBezTo>
                  <a:pt x="23" y="0"/>
                  <a:pt x="14" y="0"/>
                  <a:pt x="6" y="0"/>
                </a:cubicBezTo>
                <a:cubicBezTo>
                  <a:pt x="0" y="2"/>
                  <a:pt x="1" y="3"/>
                  <a:pt x="1" y="5"/>
                </a:cubicBezTo>
                <a:cubicBezTo>
                  <a:pt x="6" y="8"/>
                  <a:pt x="17" y="7"/>
                  <a:pt x="19" y="10"/>
                </a:cubicBezTo>
                <a:cubicBezTo>
                  <a:pt x="22" y="9"/>
                  <a:pt x="26" y="10"/>
                  <a:pt x="30" y="8"/>
                </a:cubicBezTo>
                <a:cubicBezTo>
                  <a:pt x="21" y="7"/>
                  <a:pt x="28" y="4"/>
                  <a:pt x="30" y="3"/>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Rectangle 40"/>
          <p:cNvSpPr>
            <a:spLocks noChangeArrowheads="1"/>
          </p:cNvSpPr>
          <p:nvPr userDrawn="1"/>
        </p:nvSpPr>
        <p:spPr bwMode="auto">
          <a:xfrm>
            <a:off x="3519488" y="4043363"/>
            <a:ext cx="663575" cy="12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2" name="Title 1"/>
          <p:cNvSpPr>
            <a:spLocks noGrp="1"/>
          </p:cNvSpPr>
          <p:nvPr>
            <p:ph type="title"/>
          </p:nvPr>
        </p:nvSpPr>
        <p:spPr>
          <a:xfrm>
            <a:off x="3519854" y="2438399"/>
            <a:ext cx="4695092" cy="1000125"/>
          </a:xfrm>
          <a:prstGeom prst="rect">
            <a:avLst/>
          </a:prstGeom>
        </p:spPr>
        <p:txBody>
          <a:bodyPr tIns="0" bIns="0" rtlCol="0" anchor="b">
            <a:noAutofit/>
          </a:bodyPr>
          <a:lstStyle>
            <a:lvl1pPr algn="l">
              <a:defRPr kumimoji="0" lang="fr-FR" sz="33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defRPr>
            </a:lvl1pPr>
          </a:lstStyle>
          <a:p>
            <a:pPr lvl="0"/>
            <a:r>
              <a:rPr lang="zh-CN" altLang="en-US" smtClean="0"/>
              <a:t>单击此处编辑母版标题样式</a:t>
            </a:r>
            <a:endParaRPr lang="fr-FR" dirty="0"/>
          </a:p>
        </p:txBody>
      </p:sp>
      <p:sp>
        <p:nvSpPr>
          <p:cNvPr id="42" name="Text Placeholder 41"/>
          <p:cNvSpPr>
            <a:spLocks noGrp="1"/>
          </p:cNvSpPr>
          <p:nvPr>
            <p:ph type="body" sz="quarter" idx="10"/>
          </p:nvPr>
        </p:nvSpPr>
        <p:spPr>
          <a:xfrm>
            <a:off x="591013" y="2811782"/>
            <a:ext cx="1100798" cy="1767839"/>
          </a:xfrm>
        </p:spPr>
        <p:txBody>
          <a:bodyPr anchor="ctr"/>
          <a:lstStyle>
            <a:lvl1pPr algn="ctr">
              <a:defRPr sz="16300" b="0">
                <a:solidFill>
                  <a:schemeClr val="bg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75" name="Text Placeholder 69"/>
          <p:cNvSpPr>
            <a:spLocks noGrp="1"/>
          </p:cNvSpPr>
          <p:nvPr>
            <p:ph type="body" sz="quarter" idx="11"/>
          </p:nvPr>
        </p:nvSpPr>
        <p:spPr>
          <a:xfrm>
            <a:off x="3519854" y="3463925"/>
            <a:ext cx="4695092" cy="498475"/>
          </a:xfrm>
        </p:spPr>
        <p:txBody>
          <a:bodyPr/>
          <a:lstStyle>
            <a:lvl1pPr>
              <a:defRPr sz="2200" cap="all" baseline="0">
                <a:solidFill>
                  <a:srgbClr val="A3968E"/>
                </a:solidFill>
                <a:latin typeface="+mj-lt"/>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
        <p:nvSpPr>
          <p:cNvPr id="76" name="Text Placeholder 69"/>
          <p:cNvSpPr>
            <a:spLocks noGrp="1"/>
          </p:cNvSpPr>
          <p:nvPr>
            <p:ph type="body" sz="quarter" idx="12"/>
          </p:nvPr>
        </p:nvSpPr>
        <p:spPr>
          <a:xfrm>
            <a:off x="3519854" y="4137025"/>
            <a:ext cx="4695092" cy="596900"/>
          </a:xfrm>
        </p:spPr>
        <p:txBody>
          <a:bodyPr/>
          <a:lstStyle>
            <a:lvl1pPr>
              <a:defRPr sz="1700" cap="none" baseline="0">
                <a:solidFill>
                  <a:schemeClr val="bg1"/>
                </a:solidFill>
                <a:latin typeface="Arial Black" panose="020B0A04020102020204" pitchFamily="34" charset="0"/>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Tree>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showMasterSp="0" userDrawn="1">
  <p:cSld name="Citation">
    <p:spTree>
      <p:nvGrpSpPr>
        <p:cNvPr id="1" name=""/>
        <p:cNvGrpSpPr/>
        <p:nvPr/>
      </p:nvGrpSpPr>
      <p:grpSpPr>
        <a:xfrm>
          <a:off x="0" y="0"/>
          <a:ext cx="0" cy="0"/>
          <a:chOff x="0" y="0"/>
          <a:chExt cx="0" cy="0"/>
        </a:xfrm>
      </p:grpSpPr>
      <p:graphicFrame>
        <p:nvGraphicFramePr>
          <p:cNvPr id="3"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58140" name="think-cell Slide" r:id="rId3" imgW="12700" imgH="12700" progId="TCLayout.ActiveDocument.1">
                  <p:embed/>
                </p:oleObj>
              </mc:Choice>
              <mc:Fallback>
                <p:oleObj name="think-cell Slide" r:id="rId3" imgW="12700" imgH="12700" progId="TCLayout.ActiveDocument.1">
                  <p:embed/>
                  <p:pic>
                    <p:nvPicPr>
                      <p:cNvPr id="0" name="图片 45786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F81D2DDA-8189-4A9F-B0F3-AC34E2C67841}"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5" name="Group 45"/>
          <p:cNvGrpSpPr/>
          <p:nvPr/>
        </p:nvGrpSpPr>
        <p:grpSpPr bwMode="auto">
          <a:xfrm>
            <a:off x="7859713" y="220663"/>
            <a:ext cx="995362" cy="309562"/>
            <a:chOff x="18575338" y="450850"/>
            <a:chExt cx="995363" cy="309563"/>
          </a:xfrm>
        </p:grpSpPr>
        <p:sp>
          <p:nvSpPr>
            <p:cNvPr id="6"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1"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29"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58141" name="think-cell Slide" r:id="rId6" imgW="12700" imgH="12700" progId="TCLayout.ActiveDocument.1">
                  <p:embed/>
                </p:oleObj>
              </mc:Choice>
              <mc:Fallback>
                <p:oleObj name="think-cell Slide" r:id="rId6" imgW="12700" imgH="12700" progId="TCLayout.ActiveDocument.1">
                  <p:embed/>
                  <p:pic>
                    <p:nvPicPr>
                      <p:cNvPr id="0" name="图片 45787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 name="Freeform 4"/>
          <p:cNvSpPr/>
          <p:nvPr userDrawn="1"/>
        </p:nvSpPr>
        <p:spPr bwMode="auto">
          <a:xfrm>
            <a:off x="477838" y="1565275"/>
            <a:ext cx="998537" cy="1714500"/>
          </a:xfrm>
          <a:custGeom>
            <a:avLst/>
            <a:gdLst>
              <a:gd name="T0" fmla="*/ 2147483647 w 314"/>
              <a:gd name="T1" fmla="*/ 2147483647 h 539"/>
              <a:gd name="T2" fmla="*/ 2147483647 w 314"/>
              <a:gd name="T3" fmla="*/ 2147483647 h 539"/>
              <a:gd name="T4" fmla="*/ 2147483647 w 314"/>
              <a:gd name="T5" fmla="*/ 2147483647 h 539"/>
              <a:gd name="T6" fmla="*/ 2147483647 w 314"/>
              <a:gd name="T7" fmla="*/ 0 h 539"/>
              <a:gd name="T8" fmla="*/ 0 w 314"/>
              <a:gd name="T9" fmla="*/ 2147483647 h 539"/>
              <a:gd name="T10" fmla="*/ 2147483647 w 314"/>
              <a:gd name="T11" fmla="*/ 2147483647 h 539"/>
              <a:gd name="T12" fmla="*/ 2147483647 w 314"/>
              <a:gd name="T13" fmla="*/ 2147483647 h 539"/>
              <a:gd name="T14" fmla="*/ 2147483647 w 314"/>
              <a:gd name="T15" fmla="*/ 2147483647 h 53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14" h="539">
                <a:moveTo>
                  <a:pt x="187" y="256"/>
                </a:moveTo>
                <a:cubicBezTo>
                  <a:pt x="172" y="256"/>
                  <a:pt x="157" y="258"/>
                  <a:pt x="150" y="262"/>
                </a:cubicBezTo>
                <a:cubicBezTo>
                  <a:pt x="166" y="195"/>
                  <a:pt x="236" y="116"/>
                  <a:pt x="295" y="84"/>
                </a:cubicBezTo>
                <a:cubicBezTo>
                  <a:pt x="193" y="0"/>
                  <a:pt x="193" y="0"/>
                  <a:pt x="193" y="0"/>
                </a:cubicBezTo>
                <a:cubicBezTo>
                  <a:pt x="77" y="82"/>
                  <a:pt x="0" y="208"/>
                  <a:pt x="0" y="348"/>
                </a:cubicBezTo>
                <a:cubicBezTo>
                  <a:pt x="0" y="470"/>
                  <a:pt x="79" y="539"/>
                  <a:pt x="166" y="539"/>
                </a:cubicBezTo>
                <a:cubicBezTo>
                  <a:pt x="247" y="539"/>
                  <a:pt x="314" y="471"/>
                  <a:pt x="314" y="391"/>
                </a:cubicBezTo>
                <a:cubicBezTo>
                  <a:pt x="314" y="311"/>
                  <a:pt x="258" y="256"/>
                  <a:pt x="187" y="256"/>
                </a:cubicBezTo>
                <a:close/>
              </a:path>
            </a:pathLst>
          </a:custGeom>
          <a:solidFill>
            <a:srgbClr val="CFC6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5"/>
          <p:cNvSpPr/>
          <p:nvPr userDrawn="1"/>
        </p:nvSpPr>
        <p:spPr bwMode="auto">
          <a:xfrm>
            <a:off x="1622425" y="1565275"/>
            <a:ext cx="995363" cy="1714500"/>
          </a:xfrm>
          <a:custGeom>
            <a:avLst/>
            <a:gdLst>
              <a:gd name="T0" fmla="*/ 2147483647 w 313"/>
              <a:gd name="T1" fmla="*/ 2147483647 h 539"/>
              <a:gd name="T2" fmla="*/ 2147483647 w 313"/>
              <a:gd name="T3" fmla="*/ 2147483647 h 539"/>
              <a:gd name="T4" fmla="*/ 2147483647 w 313"/>
              <a:gd name="T5" fmla="*/ 2147483647 h 539"/>
              <a:gd name="T6" fmla="*/ 2147483647 w 313"/>
              <a:gd name="T7" fmla="*/ 0 h 539"/>
              <a:gd name="T8" fmla="*/ 0 w 313"/>
              <a:gd name="T9" fmla="*/ 2147483647 h 539"/>
              <a:gd name="T10" fmla="*/ 2147483647 w 313"/>
              <a:gd name="T11" fmla="*/ 2147483647 h 539"/>
              <a:gd name="T12" fmla="*/ 2147483647 w 313"/>
              <a:gd name="T13" fmla="*/ 2147483647 h 539"/>
              <a:gd name="T14" fmla="*/ 2147483647 w 313"/>
              <a:gd name="T15" fmla="*/ 2147483647 h 53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13" h="539">
                <a:moveTo>
                  <a:pt x="187" y="256"/>
                </a:moveTo>
                <a:cubicBezTo>
                  <a:pt x="172" y="256"/>
                  <a:pt x="155" y="258"/>
                  <a:pt x="150" y="262"/>
                </a:cubicBezTo>
                <a:cubicBezTo>
                  <a:pt x="165" y="195"/>
                  <a:pt x="236" y="116"/>
                  <a:pt x="296" y="84"/>
                </a:cubicBezTo>
                <a:cubicBezTo>
                  <a:pt x="193" y="0"/>
                  <a:pt x="193" y="0"/>
                  <a:pt x="193" y="0"/>
                </a:cubicBezTo>
                <a:cubicBezTo>
                  <a:pt x="77" y="82"/>
                  <a:pt x="0" y="208"/>
                  <a:pt x="0" y="348"/>
                </a:cubicBezTo>
                <a:cubicBezTo>
                  <a:pt x="0" y="470"/>
                  <a:pt x="79" y="539"/>
                  <a:pt x="167" y="539"/>
                </a:cubicBezTo>
                <a:cubicBezTo>
                  <a:pt x="247" y="539"/>
                  <a:pt x="313" y="471"/>
                  <a:pt x="313" y="391"/>
                </a:cubicBezTo>
                <a:cubicBezTo>
                  <a:pt x="313" y="311"/>
                  <a:pt x="258" y="256"/>
                  <a:pt x="187" y="256"/>
                </a:cubicBezTo>
                <a:close/>
              </a:path>
            </a:pathLst>
          </a:custGeom>
          <a:solidFill>
            <a:srgbClr val="CFC6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Text Placeholder 17"/>
          <p:cNvSpPr>
            <a:spLocks noGrp="1"/>
          </p:cNvSpPr>
          <p:nvPr>
            <p:ph type="body" sz="quarter" idx="10"/>
          </p:nvPr>
        </p:nvSpPr>
        <p:spPr>
          <a:xfrm>
            <a:off x="2171700" y="2676979"/>
            <a:ext cx="6029325" cy="2628448"/>
          </a:xfrm>
        </p:spPr>
        <p:txBody>
          <a:bodyPr/>
          <a:lstStyle>
            <a:lvl1pPr>
              <a:lnSpc>
                <a:spcPct val="95000"/>
              </a:lnSpc>
              <a:spcAft>
                <a:spcPts val="0"/>
              </a:spcAft>
              <a:defRPr sz="3500" b="0" cap="none" baseline="0">
                <a:solidFill>
                  <a:srgbClr val="582E91"/>
                </a:solidFill>
                <a:latin typeface="+mn-lt"/>
              </a:defRPr>
            </a:lvl1pPr>
            <a:lvl2pPr marL="0" indent="0">
              <a:buFontTx/>
              <a:buNone/>
              <a:defRPr sz="3500" b="0" cap="none" baseline="0">
                <a:solidFill>
                  <a:srgbClr val="582E91"/>
                </a:solidFill>
                <a:latin typeface="+mn-lt"/>
              </a:defRPr>
            </a:lvl2pPr>
          </a:lstStyle>
          <a:p>
            <a:pPr lvl="0"/>
            <a:r>
              <a:rPr lang="zh-CN" altLang="en-US" smtClean="0"/>
              <a:t>单击此处编辑母版文本样式</a:t>
            </a:r>
            <a:endParaRPr lang="zh-CN" altLang="en-US" smtClean="0"/>
          </a:p>
        </p:txBody>
      </p:sp>
      <p:sp>
        <p:nvSpPr>
          <p:cNvPr id="33" name="Footer Placeholder 64"/>
          <p:cNvSpPr>
            <a:spLocks noGrp="1"/>
          </p:cNvSpPr>
          <p:nvPr>
            <p:ph type="ftr" sz="quarter" idx="11"/>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pic>
        <p:nvPicPr>
          <p:cNvPr id="8" name="Image 1" descr="PPT neoma bas-pag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75" y="11113"/>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2" descr="pict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8938" y="606425"/>
            <a:ext cx="855662"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4E2981"/>
                </a:solidFill>
                <a:latin typeface="Times"/>
                <a:cs typeface="Times"/>
              </a:defRPr>
            </a:lvl1pPr>
          </a:lstStyle>
          <a:p>
            <a:pPr lvl="0"/>
            <a:r>
              <a:rPr lang="fr-FR" smtClean="0"/>
              <a:t>Cliquez pour modifier les styles du texte du masque</a:t>
            </a:r>
            <a:endParaRPr lang="fr-FR" smtClean="0"/>
          </a:p>
        </p:txBody>
      </p:sp>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4E2A82"/>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7414986" cy="314388"/>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1965389"/>
            <a:ext cx="7414986" cy="629040"/>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smtClean="0"/>
              <a:t>Cliquez pour modifier les styles du texte du masque</a:t>
            </a:r>
            <a:endParaRPr lang="fr-FR" smtClean="0"/>
          </a:p>
        </p:txBody>
      </p:sp>
      <p:sp>
        <p:nvSpPr>
          <p:cNvPr id="13" name="Espace réservé pour une image  12"/>
          <p:cNvSpPr>
            <a:spLocks noGrp="1"/>
          </p:cNvSpPr>
          <p:nvPr>
            <p:ph type="pic" sz="quarter" idx="15"/>
          </p:nvPr>
        </p:nvSpPr>
        <p:spPr>
          <a:xfrm>
            <a:off x="1384301" y="2890637"/>
            <a:ext cx="3518450" cy="2180435"/>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2" name="Espace réservé pour une image  12"/>
          <p:cNvSpPr>
            <a:spLocks noGrp="1"/>
          </p:cNvSpPr>
          <p:nvPr>
            <p:ph type="pic" sz="quarter" idx="16"/>
          </p:nvPr>
        </p:nvSpPr>
        <p:spPr>
          <a:xfrm>
            <a:off x="5257801" y="2890637"/>
            <a:ext cx="3518450" cy="2180435"/>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0"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727944"/>
                </a:solidFill>
                <a:latin typeface="Times" charset="0"/>
                <a:ea typeface="MS PGothic" panose="020B0600070205080204" pitchFamily="34" charset="-128"/>
                <a:cs typeface="Times" charset="0"/>
              </a:defRPr>
            </a:lvl1pPr>
          </a:lstStyle>
          <a:p>
            <a:pPr>
              <a:defRPr/>
            </a:pPr>
            <a:fld id="{FF5F509B-A980-47BA-945F-43BADAF8423F}" type="datetime1">
              <a:rPr lang="fr-FR" altLang="fr-FR"/>
            </a:fld>
            <a:endParaRPr lang="fr-FR" altLang="fr-FR"/>
          </a:p>
        </p:txBody>
      </p:sp>
      <p:sp>
        <p:nvSpPr>
          <p:cNvPr id="11"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showMasterSp="0" userDrawn="1">
  <p:cSld name="Titre et texte 1">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59164" name="think-cell Slide" r:id="rId3" imgW="12700" imgH="12700" progId="TCLayout.ActiveDocument.1">
                  <p:embed/>
                </p:oleObj>
              </mc:Choice>
              <mc:Fallback>
                <p:oleObj name="think-cell Slide" r:id="rId3" imgW="12700" imgH="12700" progId="TCLayout.ActiveDocument.1">
                  <p:embed/>
                  <p:pic>
                    <p:nvPicPr>
                      <p:cNvPr id="0" name="图片 45889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FA722F94-6395-4F4B-8451-79B851168F71}"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5"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2"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59165" name="think-cell Slide" r:id="rId6" imgW="12700" imgH="12700" progId="TCLayout.ActiveDocument.1">
                  <p:embed/>
                </p:oleObj>
              </mc:Choice>
              <mc:Fallback>
                <p:oleObj name="think-cell Slide" r:id="rId6" imgW="12700" imgH="12700" progId="TCLayout.ActiveDocument.1">
                  <p:embed/>
                  <p:pic>
                    <p:nvPicPr>
                      <p:cNvPr id="0" name="图片 45889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33" name="Group 10"/>
          <p:cNvGrpSpPr/>
          <p:nvPr userDrawn="1"/>
        </p:nvGrpSpPr>
        <p:grpSpPr bwMode="auto">
          <a:xfrm>
            <a:off x="411163" y="919163"/>
            <a:ext cx="673100" cy="612775"/>
            <a:chOff x="466725" y="1028700"/>
            <a:chExt cx="823913" cy="750888"/>
          </a:xfrm>
        </p:grpSpPr>
        <p:sp>
          <p:nvSpPr>
            <p:cNvPr id="34" name="Freeform 8"/>
            <p:cNvSpPr/>
            <p:nvPr userDrawn="1"/>
          </p:nvSpPr>
          <p:spPr bwMode="auto">
            <a:xfrm>
              <a:off x="966788" y="1028700"/>
              <a:ext cx="323850" cy="750888"/>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9"/>
            <p:cNvSpPr/>
            <p:nvPr userDrawn="1"/>
          </p:nvSpPr>
          <p:spPr bwMode="auto">
            <a:xfrm>
              <a:off x="466725" y="1028700"/>
              <a:ext cx="325438" cy="750888"/>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36"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Text Placeholder 8"/>
          <p:cNvSpPr>
            <a:spLocks noGrp="1"/>
          </p:cNvSpPr>
          <p:nvPr>
            <p:ph type="body" sz="quarter" idx="12" hasCustomPrompt="1"/>
          </p:nvPr>
        </p:nvSpPr>
        <p:spPr>
          <a:xfrm>
            <a:off x="401638" y="1706137"/>
            <a:ext cx="8340725" cy="4650058"/>
          </a:xfrm>
        </p:spPr>
        <p:txBody>
          <a:bodyPr/>
          <a:lstStyle>
            <a:lvl3pPr>
              <a:buClr>
                <a:srgbClr val="582E91"/>
              </a:buClr>
              <a:defRPr/>
            </a:lvl3pPr>
            <a:lvl4pPr>
              <a:buClr>
                <a:srgbClr val="582E91"/>
              </a:buClr>
              <a:defRPr/>
            </a:lvl4pPr>
            <a:lvl5pPr>
              <a:buClr>
                <a:srgbClr val="582E91"/>
              </a:buClr>
              <a:defRPr/>
            </a:lvl5p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0" name="Title 9"/>
          <p:cNvSpPr>
            <a:spLocks noGrp="1"/>
          </p:cNvSpPr>
          <p:nvPr>
            <p:ph type="title"/>
          </p:nvPr>
        </p:nvSpPr>
        <p:spPr>
          <a:xfrm>
            <a:off x="1127899" y="891241"/>
            <a:ext cx="7614464" cy="670506"/>
          </a:xfrm>
        </p:spPr>
        <p:txBody>
          <a:bodyPr/>
          <a:lstStyle>
            <a:lvl1pPr>
              <a:defRPr sz="2800"/>
            </a:lvl1pPr>
          </a:lstStyle>
          <a:p>
            <a:r>
              <a:rPr lang="fr-FR"/>
              <a:t>Modifiez le style du titre</a:t>
            </a:r>
            <a:endParaRPr lang="en-US" dirty="0"/>
          </a:p>
        </p:txBody>
      </p:sp>
      <p:sp>
        <p:nvSpPr>
          <p:cNvPr id="41" name="Text Placeholder 41"/>
          <p:cNvSpPr>
            <a:spLocks noGrp="1"/>
          </p:cNvSpPr>
          <p:nvPr>
            <p:ph type="body" sz="quarter" idx="10"/>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3"/>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showMasterSp="0" userDrawn="1">
  <p:cSld name="Titre et schema 1">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0188" name="think-cell Slide" r:id="rId3" imgW="12700" imgH="12700" progId="TCLayout.ActiveDocument.1">
                  <p:embed/>
                </p:oleObj>
              </mc:Choice>
              <mc:Fallback>
                <p:oleObj name="think-cell Slide" r:id="rId3" imgW="12700" imgH="12700" progId="TCLayout.ActiveDocument.1">
                  <p:embed/>
                  <p:pic>
                    <p:nvPicPr>
                      <p:cNvPr id="0" name="图片 4599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DCF3FFE7-150E-448D-9E03-1F3F338C74C3}"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0189" name="think-cell Slide" r:id="rId6" imgW="12700" imgH="12700" progId="TCLayout.ActiveDocument.1">
                  <p:embed/>
                </p:oleObj>
              </mc:Choice>
              <mc:Fallback>
                <p:oleObj name="think-cell Slide" r:id="rId6" imgW="12700" imgH="12700" progId="TCLayout.ActiveDocument.1">
                  <p:embed/>
                  <p:pic>
                    <p:nvPicPr>
                      <p:cNvPr id="0" name="图片 4599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35" name="Group 18"/>
          <p:cNvGrpSpPr/>
          <p:nvPr userDrawn="1"/>
        </p:nvGrpSpPr>
        <p:grpSpPr bwMode="auto">
          <a:xfrm>
            <a:off x="411163" y="919163"/>
            <a:ext cx="673100" cy="612775"/>
            <a:chOff x="466725" y="1028700"/>
            <a:chExt cx="823913" cy="750888"/>
          </a:xfrm>
        </p:grpSpPr>
        <p:sp>
          <p:nvSpPr>
            <p:cNvPr id="36" name="Freeform 8"/>
            <p:cNvSpPr/>
            <p:nvPr userDrawn="1"/>
          </p:nvSpPr>
          <p:spPr bwMode="auto">
            <a:xfrm>
              <a:off x="966788" y="1028700"/>
              <a:ext cx="323850" cy="750888"/>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9"/>
            <p:cNvSpPr/>
            <p:nvPr userDrawn="1"/>
          </p:nvSpPr>
          <p:spPr bwMode="auto">
            <a:xfrm>
              <a:off x="466725" y="1028700"/>
              <a:ext cx="325438" cy="750888"/>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2" name="Content Placeholder 11"/>
          <p:cNvSpPr>
            <a:spLocks noGrp="1"/>
          </p:cNvSpPr>
          <p:nvPr>
            <p:ph sz="quarter" idx="13" hasCustomPrompt="1"/>
          </p:nvPr>
        </p:nvSpPr>
        <p:spPr>
          <a:xfrm>
            <a:off x="401638" y="1706137"/>
            <a:ext cx="8340725" cy="4650058"/>
          </a:xfrm>
        </p:spPr>
        <p:txBody>
          <a:body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8" name="Title 9"/>
          <p:cNvSpPr>
            <a:spLocks noGrp="1"/>
          </p:cNvSpPr>
          <p:nvPr>
            <p:ph type="title"/>
          </p:nvPr>
        </p:nvSpPr>
        <p:spPr>
          <a:xfrm>
            <a:off x="1127899" y="891241"/>
            <a:ext cx="7614464" cy="670506"/>
          </a:xfrm>
        </p:spPr>
        <p:txBody>
          <a:bodyPr/>
          <a:lstStyle>
            <a:lvl1pPr>
              <a:defRPr sz="2800"/>
            </a:lvl1pPr>
          </a:lstStyle>
          <a:p>
            <a:r>
              <a:rPr lang="fr-FR"/>
              <a:t>Modifiez le style du titre</a:t>
            </a:r>
            <a:endParaRPr lang="en-US" dirty="0"/>
          </a:p>
        </p:txBody>
      </p:sp>
      <p:sp>
        <p:nvSpPr>
          <p:cNvPr id="22" name="Text Placeholder 41"/>
          <p:cNvSpPr>
            <a:spLocks noGrp="1"/>
          </p:cNvSpPr>
          <p:nvPr>
            <p:ph type="body" sz="quarter" idx="10"/>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8" name="Footer Placeholder 64"/>
          <p:cNvSpPr>
            <a:spLocks noGrp="1"/>
          </p:cNvSpPr>
          <p:nvPr>
            <p:ph type="ftr" sz="quarter" idx="14"/>
          </p:nvPr>
        </p:nvSpPr>
        <p:spPr/>
        <p:txBody>
          <a:bodyPr/>
          <a:lstStyle>
            <a:lvl1pPr>
              <a:defRPr/>
            </a:lvl1pPr>
          </a:lstStyle>
          <a:p>
            <a:pPr>
              <a:defRPr/>
            </a:pPr>
            <a:r>
              <a:t>Advanced master or MSc?  a preview with the MSc in Marketing French Excellence / 01.31.2017 </a:t>
            </a:r>
            <a:endParaRPr lang="fr-FR" dirty="0"/>
          </a:p>
        </p:txBody>
      </p:sp>
      <p:pic>
        <p:nvPicPr>
          <p:cNvPr id="2" name="图片 1"/>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444105" y="0"/>
            <a:ext cx="1550670" cy="811965"/>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showMasterSp="0" userDrawn="1">
  <p:cSld name="Partie 2">
    <p:spTree>
      <p:nvGrpSpPr>
        <p:cNvPr id="1" name=""/>
        <p:cNvGrpSpPr/>
        <p:nvPr/>
      </p:nvGrpSpPr>
      <p:grpSpPr>
        <a:xfrm>
          <a:off x="0" y="0"/>
          <a:ext cx="0" cy="0"/>
          <a:chOff x="0" y="0"/>
          <a:chExt cx="0" cy="0"/>
        </a:xfrm>
      </p:grpSpPr>
      <p:graphicFrame>
        <p:nvGraphicFramePr>
          <p:cNvPr id="6"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90531" name="think-cell Slide" r:id="rId3" imgW="12700" imgH="12700" progId="TCLayout.ActiveDocument.1">
                  <p:embed/>
                </p:oleObj>
              </mc:Choice>
              <mc:Fallback>
                <p:oleObj name="think-cell Slide" r:id="rId3" imgW="12700" imgH="12700" progId="TCLayout.ActiveDocument.1">
                  <p:embed/>
                  <p:pic>
                    <p:nvPicPr>
                      <p:cNvPr id="0" name="图片 29039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Freeform 7"/>
          <p:cNvSpPr>
            <a:spLocks noEditPoints="1"/>
          </p:cNvSpPr>
          <p:nvPr userDrawn="1"/>
        </p:nvSpPr>
        <p:spPr bwMode="auto">
          <a:xfrm>
            <a:off x="-4763" y="1944688"/>
            <a:ext cx="8778876" cy="3586162"/>
          </a:xfrm>
          <a:custGeom>
            <a:avLst/>
            <a:gdLst>
              <a:gd name="T0" fmla="*/ 2147483647 w 2762"/>
              <a:gd name="T1" fmla="*/ 2147483647 h 1128"/>
              <a:gd name="T2" fmla="*/ 2147483647 w 2762"/>
              <a:gd name="T3" fmla="*/ 2147483647 h 1128"/>
              <a:gd name="T4" fmla="*/ 2147483647 w 2762"/>
              <a:gd name="T5" fmla="*/ 2147483647 h 1128"/>
              <a:gd name="T6" fmla="*/ 2147483647 w 2762"/>
              <a:gd name="T7" fmla="*/ 2147483647 h 1128"/>
              <a:gd name="T8" fmla="*/ 2147483647 w 2762"/>
              <a:gd name="T9" fmla="*/ 2147483647 h 1128"/>
              <a:gd name="T10" fmla="*/ 2147483647 w 2762"/>
              <a:gd name="T11" fmla="*/ 2147483647 h 1128"/>
              <a:gd name="T12" fmla="*/ 2147483647 w 2762"/>
              <a:gd name="T13" fmla="*/ 2147483647 h 1128"/>
              <a:gd name="T14" fmla="*/ 2147483647 w 2762"/>
              <a:gd name="T15" fmla="*/ 2147483647 h 1128"/>
              <a:gd name="T16" fmla="*/ 2147483647 w 2762"/>
              <a:gd name="T17" fmla="*/ 2147483647 h 1128"/>
              <a:gd name="T18" fmla="*/ 2147483647 w 2762"/>
              <a:gd name="T19" fmla="*/ 2147483647 h 1128"/>
              <a:gd name="T20" fmla="*/ 2147483647 w 2762"/>
              <a:gd name="T21" fmla="*/ 2147483647 h 1128"/>
              <a:gd name="T22" fmla="*/ 2147483647 w 2762"/>
              <a:gd name="T23" fmla="*/ 2147483647 h 1128"/>
              <a:gd name="T24" fmla="*/ 2147483647 w 2762"/>
              <a:gd name="T25" fmla="*/ 2147483647 h 1128"/>
              <a:gd name="T26" fmla="*/ 2147483647 w 2762"/>
              <a:gd name="T27" fmla="*/ 2147483647 h 1128"/>
              <a:gd name="T28" fmla="*/ 2147483647 w 2762"/>
              <a:gd name="T29" fmla="*/ 2147483647 h 1128"/>
              <a:gd name="T30" fmla="*/ 2147483647 w 2762"/>
              <a:gd name="T31" fmla="*/ 2147483647 h 1128"/>
              <a:gd name="T32" fmla="*/ 2147483647 w 2762"/>
              <a:gd name="T33" fmla="*/ 2147483647 h 1128"/>
              <a:gd name="T34" fmla="*/ 2147483647 w 2762"/>
              <a:gd name="T35" fmla="*/ 2147483647 h 1128"/>
              <a:gd name="T36" fmla="*/ 2147483647 w 2762"/>
              <a:gd name="T37" fmla="*/ 2147483647 h 1128"/>
              <a:gd name="T38" fmla="*/ 2147483647 w 2762"/>
              <a:gd name="T39" fmla="*/ 2147483647 h 1128"/>
              <a:gd name="T40" fmla="*/ 2147483647 w 2762"/>
              <a:gd name="T41" fmla="*/ 2147483647 h 1128"/>
              <a:gd name="T42" fmla="*/ 2147483647 w 2762"/>
              <a:gd name="T43" fmla="*/ 2147483647 h 1128"/>
              <a:gd name="T44" fmla="*/ 2147483647 w 2762"/>
              <a:gd name="T45" fmla="*/ 2147483647 h 1128"/>
              <a:gd name="T46" fmla="*/ 2147483647 w 2762"/>
              <a:gd name="T47" fmla="*/ 2147483647 h 1128"/>
              <a:gd name="T48" fmla="*/ 2147483647 w 2762"/>
              <a:gd name="T49" fmla="*/ 2147483647 h 1128"/>
              <a:gd name="T50" fmla="*/ 2147483647 w 2762"/>
              <a:gd name="T51" fmla="*/ 2147483647 h 1128"/>
              <a:gd name="T52" fmla="*/ 2147483647 w 2762"/>
              <a:gd name="T53" fmla="*/ 2147483647 h 1128"/>
              <a:gd name="T54" fmla="*/ 2147483647 w 2762"/>
              <a:gd name="T55" fmla="*/ 2147483647 h 1128"/>
              <a:gd name="T56" fmla="*/ 2147483647 w 2762"/>
              <a:gd name="T57" fmla="*/ 2147483647 h 1128"/>
              <a:gd name="T58" fmla="*/ 2147483647 w 2762"/>
              <a:gd name="T59" fmla="*/ 2147483647 h 1128"/>
              <a:gd name="T60" fmla="*/ 2147483647 w 2762"/>
              <a:gd name="T61" fmla="*/ 2147483647 h 1128"/>
              <a:gd name="T62" fmla="*/ 2147483647 w 2762"/>
              <a:gd name="T63" fmla="*/ 2147483647 h 1128"/>
              <a:gd name="T64" fmla="*/ 2147483647 w 2762"/>
              <a:gd name="T65" fmla="*/ 2147483647 h 1128"/>
              <a:gd name="T66" fmla="*/ 2147483647 w 2762"/>
              <a:gd name="T67" fmla="*/ 2147483647 h 1128"/>
              <a:gd name="T68" fmla="*/ 2147483647 w 2762"/>
              <a:gd name="T69" fmla="*/ 2147483647 h 1128"/>
              <a:gd name="T70" fmla="*/ 2147483647 w 2762"/>
              <a:gd name="T71" fmla="*/ 2147483647 h 1128"/>
              <a:gd name="T72" fmla="*/ 2147483647 w 2762"/>
              <a:gd name="T73" fmla="*/ 2147483647 h 1128"/>
              <a:gd name="T74" fmla="*/ 2147483647 w 2762"/>
              <a:gd name="T75" fmla="*/ 2147483647 h 1128"/>
              <a:gd name="T76" fmla="*/ 2147483647 w 2762"/>
              <a:gd name="T77" fmla="*/ 2147483647 h 1128"/>
              <a:gd name="T78" fmla="*/ 2147483647 w 2762"/>
              <a:gd name="T79" fmla="*/ 2147483647 h 1128"/>
              <a:gd name="T80" fmla="*/ 2147483647 w 2762"/>
              <a:gd name="T81" fmla="*/ 2147483647 h 1128"/>
              <a:gd name="T82" fmla="*/ 2147483647 w 2762"/>
              <a:gd name="T83" fmla="*/ 2147483647 h 1128"/>
              <a:gd name="T84" fmla="*/ 2147483647 w 2762"/>
              <a:gd name="T85" fmla="*/ 2147483647 h 1128"/>
              <a:gd name="T86" fmla="*/ 2147483647 w 2762"/>
              <a:gd name="T87" fmla="*/ 2147483647 h 1128"/>
              <a:gd name="T88" fmla="*/ 2147483647 w 2762"/>
              <a:gd name="T89" fmla="*/ 2147483647 h 1128"/>
              <a:gd name="T90" fmla="*/ 2147483647 w 2762"/>
              <a:gd name="T91" fmla="*/ 2147483647 h 1128"/>
              <a:gd name="T92" fmla="*/ 2147483647 w 2762"/>
              <a:gd name="T93" fmla="*/ 2147483647 h 1128"/>
              <a:gd name="T94" fmla="*/ 2147483647 w 2762"/>
              <a:gd name="T95" fmla="*/ 2147483647 h 1128"/>
              <a:gd name="T96" fmla="*/ 2147483647 w 2762"/>
              <a:gd name="T97" fmla="*/ 2147483647 h 1128"/>
              <a:gd name="T98" fmla="*/ 2147483647 w 2762"/>
              <a:gd name="T99" fmla="*/ 2147483647 h 1128"/>
              <a:gd name="T100" fmla="*/ 2147483647 w 2762"/>
              <a:gd name="T101" fmla="*/ 2147483647 h 1128"/>
              <a:gd name="T102" fmla="*/ 2147483647 w 2762"/>
              <a:gd name="T103" fmla="*/ 2147483647 h 1128"/>
              <a:gd name="T104" fmla="*/ 2147483647 w 2762"/>
              <a:gd name="T105" fmla="*/ 2147483647 h 1128"/>
              <a:gd name="T106" fmla="*/ 2147483647 w 2762"/>
              <a:gd name="T107" fmla="*/ 2147483647 h 1128"/>
              <a:gd name="T108" fmla="*/ 2147483647 w 2762"/>
              <a:gd name="T109" fmla="*/ 2147483647 h 1128"/>
              <a:gd name="T110" fmla="*/ 0 w 2762"/>
              <a:gd name="T111" fmla="*/ 2147483647 h 1128"/>
              <a:gd name="T112" fmla="*/ 2147483647 w 2762"/>
              <a:gd name="T113" fmla="*/ 2147483647 h 1128"/>
              <a:gd name="T114" fmla="*/ 2147483647 w 2762"/>
              <a:gd name="T115" fmla="*/ 2147483647 h 1128"/>
              <a:gd name="T116" fmla="*/ 2147483647 w 2762"/>
              <a:gd name="T117" fmla="*/ 2147483647 h 112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62" h="1128">
                <a:moveTo>
                  <a:pt x="23" y="1124"/>
                </a:moveTo>
                <a:cubicBezTo>
                  <a:pt x="29" y="1125"/>
                  <a:pt x="38" y="1123"/>
                  <a:pt x="45" y="1124"/>
                </a:cubicBezTo>
                <a:cubicBezTo>
                  <a:pt x="57" y="1122"/>
                  <a:pt x="68" y="1124"/>
                  <a:pt x="79" y="1124"/>
                </a:cubicBezTo>
                <a:cubicBezTo>
                  <a:pt x="88" y="1124"/>
                  <a:pt x="91" y="1125"/>
                  <a:pt x="101" y="1124"/>
                </a:cubicBezTo>
                <a:cubicBezTo>
                  <a:pt x="103" y="1124"/>
                  <a:pt x="105" y="1124"/>
                  <a:pt x="106" y="1124"/>
                </a:cubicBezTo>
                <a:cubicBezTo>
                  <a:pt x="109" y="1125"/>
                  <a:pt x="112" y="1124"/>
                  <a:pt x="116" y="1124"/>
                </a:cubicBezTo>
                <a:cubicBezTo>
                  <a:pt x="126" y="1123"/>
                  <a:pt x="137" y="1122"/>
                  <a:pt x="147" y="1123"/>
                </a:cubicBezTo>
                <a:cubicBezTo>
                  <a:pt x="159" y="1124"/>
                  <a:pt x="171" y="1124"/>
                  <a:pt x="183" y="1124"/>
                </a:cubicBezTo>
                <a:cubicBezTo>
                  <a:pt x="196" y="1123"/>
                  <a:pt x="209" y="1123"/>
                  <a:pt x="222" y="1123"/>
                </a:cubicBezTo>
                <a:cubicBezTo>
                  <a:pt x="234" y="1123"/>
                  <a:pt x="247" y="1123"/>
                  <a:pt x="257" y="1125"/>
                </a:cubicBezTo>
                <a:cubicBezTo>
                  <a:pt x="263" y="1123"/>
                  <a:pt x="270" y="1124"/>
                  <a:pt x="276" y="1123"/>
                </a:cubicBezTo>
                <a:cubicBezTo>
                  <a:pt x="283" y="1123"/>
                  <a:pt x="290" y="1123"/>
                  <a:pt x="297" y="1123"/>
                </a:cubicBezTo>
                <a:cubicBezTo>
                  <a:pt x="299" y="1121"/>
                  <a:pt x="305" y="1121"/>
                  <a:pt x="309" y="1119"/>
                </a:cubicBezTo>
                <a:cubicBezTo>
                  <a:pt x="318" y="1123"/>
                  <a:pt x="331" y="1124"/>
                  <a:pt x="344" y="1125"/>
                </a:cubicBezTo>
                <a:cubicBezTo>
                  <a:pt x="352" y="1125"/>
                  <a:pt x="361" y="1124"/>
                  <a:pt x="369" y="1124"/>
                </a:cubicBezTo>
                <a:cubicBezTo>
                  <a:pt x="377" y="1123"/>
                  <a:pt x="385" y="1125"/>
                  <a:pt x="393" y="1123"/>
                </a:cubicBezTo>
                <a:cubicBezTo>
                  <a:pt x="395" y="1123"/>
                  <a:pt x="398" y="1123"/>
                  <a:pt x="401" y="1123"/>
                </a:cubicBezTo>
                <a:cubicBezTo>
                  <a:pt x="407" y="1125"/>
                  <a:pt x="414" y="1125"/>
                  <a:pt x="422" y="1127"/>
                </a:cubicBezTo>
                <a:cubicBezTo>
                  <a:pt x="432" y="1126"/>
                  <a:pt x="443" y="1126"/>
                  <a:pt x="454" y="1126"/>
                </a:cubicBezTo>
                <a:cubicBezTo>
                  <a:pt x="457" y="1126"/>
                  <a:pt x="460" y="1125"/>
                  <a:pt x="463" y="1126"/>
                </a:cubicBezTo>
                <a:cubicBezTo>
                  <a:pt x="467" y="1126"/>
                  <a:pt x="471" y="1127"/>
                  <a:pt x="476" y="1127"/>
                </a:cubicBezTo>
                <a:cubicBezTo>
                  <a:pt x="482" y="1127"/>
                  <a:pt x="487" y="1127"/>
                  <a:pt x="493" y="1127"/>
                </a:cubicBezTo>
                <a:cubicBezTo>
                  <a:pt x="502" y="1126"/>
                  <a:pt x="511" y="1127"/>
                  <a:pt x="519" y="1128"/>
                </a:cubicBezTo>
                <a:cubicBezTo>
                  <a:pt x="521" y="1128"/>
                  <a:pt x="522" y="1128"/>
                  <a:pt x="523" y="1128"/>
                </a:cubicBezTo>
                <a:cubicBezTo>
                  <a:pt x="534" y="1126"/>
                  <a:pt x="546" y="1127"/>
                  <a:pt x="558" y="1126"/>
                </a:cubicBezTo>
                <a:cubicBezTo>
                  <a:pt x="562" y="1126"/>
                  <a:pt x="566" y="1125"/>
                  <a:pt x="570" y="1126"/>
                </a:cubicBezTo>
                <a:cubicBezTo>
                  <a:pt x="572" y="1127"/>
                  <a:pt x="577" y="1126"/>
                  <a:pt x="580" y="1125"/>
                </a:cubicBezTo>
                <a:cubicBezTo>
                  <a:pt x="584" y="1125"/>
                  <a:pt x="585" y="1127"/>
                  <a:pt x="589" y="1125"/>
                </a:cubicBezTo>
                <a:cubicBezTo>
                  <a:pt x="592" y="1124"/>
                  <a:pt x="595" y="1126"/>
                  <a:pt x="600" y="1126"/>
                </a:cubicBezTo>
                <a:cubicBezTo>
                  <a:pt x="614" y="1125"/>
                  <a:pt x="629" y="1125"/>
                  <a:pt x="643" y="1125"/>
                </a:cubicBezTo>
                <a:cubicBezTo>
                  <a:pt x="658" y="1124"/>
                  <a:pt x="671" y="1124"/>
                  <a:pt x="686" y="1123"/>
                </a:cubicBezTo>
                <a:cubicBezTo>
                  <a:pt x="703" y="1121"/>
                  <a:pt x="736" y="1121"/>
                  <a:pt x="756" y="1123"/>
                </a:cubicBezTo>
                <a:cubicBezTo>
                  <a:pt x="763" y="1124"/>
                  <a:pt x="768" y="1123"/>
                  <a:pt x="774" y="1122"/>
                </a:cubicBezTo>
                <a:cubicBezTo>
                  <a:pt x="781" y="1121"/>
                  <a:pt x="789" y="1120"/>
                  <a:pt x="797" y="1121"/>
                </a:cubicBezTo>
                <a:cubicBezTo>
                  <a:pt x="804" y="1122"/>
                  <a:pt x="811" y="1121"/>
                  <a:pt x="818" y="1120"/>
                </a:cubicBezTo>
                <a:cubicBezTo>
                  <a:pt x="823" y="1120"/>
                  <a:pt x="827" y="1119"/>
                  <a:pt x="832" y="1120"/>
                </a:cubicBezTo>
                <a:cubicBezTo>
                  <a:pt x="833" y="1120"/>
                  <a:pt x="835" y="1120"/>
                  <a:pt x="836" y="1120"/>
                </a:cubicBezTo>
                <a:cubicBezTo>
                  <a:pt x="845" y="1118"/>
                  <a:pt x="853" y="1118"/>
                  <a:pt x="863" y="1118"/>
                </a:cubicBezTo>
                <a:cubicBezTo>
                  <a:pt x="877" y="1118"/>
                  <a:pt x="891" y="1118"/>
                  <a:pt x="905" y="1117"/>
                </a:cubicBezTo>
                <a:cubicBezTo>
                  <a:pt x="912" y="1117"/>
                  <a:pt x="917" y="1115"/>
                  <a:pt x="924" y="1116"/>
                </a:cubicBezTo>
                <a:cubicBezTo>
                  <a:pt x="927" y="1116"/>
                  <a:pt x="929" y="1117"/>
                  <a:pt x="933" y="1116"/>
                </a:cubicBezTo>
                <a:cubicBezTo>
                  <a:pt x="935" y="1115"/>
                  <a:pt x="939" y="1116"/>
                  <a:pt x="944" y="1116"/>
                </a:cubicBezTo>
                <a:cubicBezTo>
                  <a:pt x="958" y="1116"/>
                  <a:pt x="958" y="1117"/>
                  <a:pt x="972" y="1115"/>
                </a:cubicBezTo>
                <a:cubicBezTo>
                  <a:pt x="973" y="1115"/>
                  <a:pt x="974" y="1114"/>
                  <a:pt x="976" y="1114"/>
                </a:cubicBezTo>
                <a:cubicBezTo>
                  <a:pt x="991" y="1115"/>
                  <a:pt x="1005" y="1112"/>
                  <a:pt x="1020" y="1112"/>
                </a:cubicBezTo>
                <a:cubicBezTo>
                  <a:pt x="1025" y="1108"/>
                  <a:pt x="1025" y="1108"/>
                  <a:pt x="1036" y="1109"/>
                </a:cubicBezTo>
                <a:cubicBezTo>
                  <a:pt x="1045" y="1111"/>
                  <a:pt x="1055" y="1111"/>
                  <a:pt x="1065" y="1111"/>
                </a:cubicBezTo>
                <a:cubicBezTo>
                  <a:pt x="1070" y="1110"/>
                  <a:pt x="1076" y="1110"/>
                  <a:pt x="1080" y="1110"/>
                </a:cubicBezTo>
                <a:cubicBezTo>
                  <a:pt x="1093" y="1112"/>
                  <a:pt x="1104" y="1110"/>
                  <a:pt x="1115" y="1109"/>
                </a:cubicBezTo>
                <a:cubicBezTo>
                  <a:pt x="1122" y="1108"/>
                  <a:pt x="1130" y="1107"/>
                  <a:pt x="1135" y="1108"/>
                </a:cubicBezTo>
                <a:cubicBezTo>
                  <a:pt x="1143" y="1109"/>
                  <a:pt x="1148" y="1108"/>
                  <a:pt x="1152" y="1107"/>
                </a:cubicBezTo>
                <a:cubicBezTo>
                  <a:pt x="1160" y="1108"/>
                  <a:pt x="1166" y="1109"/>
                  <a:pt x="1173" y="1110"/>
                </a:cubicBezTo>
                <a:cubicBezTo>
                  <a:pt x="1187" y="1106"/>
                  <a:pt x="1203" y="1107"/>
                  <a:pt x="1219" y="1106"/>
                </a:cubicBezTo>
                <a:cubicBezTo>
                  <a:pt x="1222" y="1109"/>
                  <a:pt x="1230" y="1107"/>
                  <a:pt x="1235" y="1108"/>
                </a:cubicBezTo>
                <a:cubicBezTo>
                  <a:pt x="1239" y="1109"/>
                  <a:pt x="1247" y="1108"/>
                  <a:pt x="1254" y="1108"/>
                </a:cubicBezTo>
                <a:cubicBezTo>
                  <a:pt x="1259" y="1108"/>
                  <a:pt x="1264" y="1108"/>
                  <a:pt x="1270" y="1108"/>
                </a:cubicBezTo>
                <a:cubicBezTo>
                  <a:pt x="1277" y="1109"/>
                  <a:pt x="1286" y="1108"/>
                  <a:pt x="1294" y="1107"/>
                </a:cubicBezTo>
                <a:cubicBezTo>
                  <a:pt x="1296" y="1107"/>
                  <a:pt x="1298" y="1106"/>
                  <a:pt x="1300" y="1105"/>
                </a:cubicBezTo>
                <a:cubicBezTo>
                  <a:pt x="1304" y="1105"/>
                  <a:pt x="1310" y="1104"/>
                  <a:pt x="1313" y="1105"/>
                </a:cubicBezTo>
                <a:cubicBezTo>
                  <a:pt x="1323" y="1106"/>
                  <a:pt x="1332" y="1105"/>
                  <a:pt x="1342" y="1105"/>
                </a:cubicBezTo>
                <a:cubicBezTo>
                  <a:pt x="1349" y="1105"/>
                  <a:pt x="1357" y="1104"/>
                  <a:pt x="1364" y="1106"/>
                </a:cubicBezTo>
                <a:cubicBezTo>
                  <a:pt x="1367" y="1106"/>
                  <a:pt x="1367" y="1104"/>
                  <a:pt x="1372" y="1104"/>
                </a:cubicBezTo>
                <a:cubicBezTo>
                  <a:pt x="1381" y="1107"/>
                  <a:pt x="1394" y="1105"/>
                  <a:pt x="1405" y="1105"/>
                </a:cubicBezTo>
                <a:cubicBezTo>
                  <a:pt x="1413" y="1103"/>
                  <a:pt x="1422" y="1104"/>
                  <a:pt x="1429" y="1105"/>
                </a:cubicBezTo>
                <a:cubicBezTo>
                  <a:pt x="1435" y="1105"/>
                  <a:pt x="1440" y="1106"/>
                  <a:pt x="1445" y="1105"/>
                </a:cubicBezTo>
                <a:cubicBezTo>
                  <a:pt x="1451" y="1105"/>
                  <a:pt x="1456" y="1106"/>
                  <a:pt x="1462" y="1104"/>
                </a:cubicBezTo>
                <a:cubicBezTo>
                  <a:pt x="1465" y="1104"/>
                  <a:pt x="1471" y="1104"/>
                  <a:pt x="1476" y="1104"/>
                </a:cubicBezTo>
                <a:cubicBezTo>
                  <a:pt x="1489" y="1103"/>
                  <a:pt x="1502" y="1103"/>
                  <a:pt x="1515" y="1103"/>
                </a:cubicBezTo>
                <a:cubicBezTo>
                  <a:pt x="1530" y="1104"/>
                  <a:pt x="1546" y="1103"/>
                  <a:pt x="1562" y="1102"/>
                </a:cubicBezTo>
                <a:cubicBezTo>
                  <a:pt x="1568" y="1102"/>
                  <a:pt x="1573" y="1103"/>
                  <a:pt x="1579" y="1103"/>
                </a:cubicBezTo>
                <a:cubicBezTo>
                  <a:pt x="1585" y="1103"/>
                  <a:pt x="1590" y="1101"/>
                  <a:pt x="1595" y="1100"/>
                </a:cubicBezTo>
                <a:cubicBezTo>
                  <a:pt x="1596" y="1100"/>
                  <a:pt x="1597" y="1100"/>
                  <a:pt x="1598" y="1101"/>
                </a:cubicBezTo>
                <a:cubicBezTo>
                  <a:pt x="1604" y="1102"/>
                  <a:pt x="1612" y="1100"/>
                  <a:pt x="1617" y="1101"/>
                </a:cubicBezTo>
                <a:cubicBezTo>
                  <a:pt x="1629" y="1097"/>
                  <a:pt x="1640" y="1095"/>
                  <a:pt x="1652" y="1098"/>
                </a:cubicBezTo>
                <a:cubicBezTo>
                  <a:pt x="1657" y="1098"/>
                  <a:pt x="1662" y="1099"/>
                  <a:pt x="1665" y="1098"/>
                </a:cubicBezTo>
                <a:cubicBezTo>
                  <a:pt x="1669" y="1097"/>
                  <a:pt x="1674" y="1097"/>
                  <a:pt x="1678" y="1097"/>
                </a:cubicBezTo>
                <a:cubicBezTo>
                  <a:pt x="1684" y="1097"/>
                  <a:pt x="1691" y="1096"/>
                  <a:pt x="1696" y="1096"/>
                </a:cubicBezTo>
                <a:cubicBezTo>
                  <a:pt x="1703" y="1097"/>
                  <a:pt x="1708" y="1096"/>
                  <a:pt x="1714" y="1096"/>
                </a:cubicBezTo>
                <a:cubicBezTo>
                  <a:pt x="1718" y="1096"/>
                  <a:pt x="1721" y="1094"/>
                  <a:pt x="1726" y="1095"/>
                </a:cubicBezTo>
                <a:cubicBezTo>
                  <a:pt x="1729" y="1096"/>
                  <a:pt x="1735" y="1096"/>
                  <a:pt x="1739" y="1094"/>
                </a:cubicBezTo>
                <a:cubicBezTo>
                  <a:pt x="1741" y="1094"/>
                  <a:pt x="1744" y="1094"/>
                  <a:pt x="1747" y="1094"/>
                </a:cubicBezTo>
                <a:cubicBezTo>
                  <a:pt x="1759" y="1096"/>
                  <a:pt x="1766" y="1096"/>
                  <a:pt x="1780" y="1095"/>
                </a:cubicBezTo>
                <a:cubicBezTo>
                  <a:pt x="1783" y="1095"/>
                  <a:pt x="1788" y="1094"/>
                  <a:pt x="1789" y="1095"/>
                </a:cubicBezTo>
                <a:cubicBezTo>
                  <a:pt x="1794" y="1096"/>
                  <a:pt x="1799" y="1095"/>
                  <a:pt x="1804" y="1095"/>
                </a:cubicBezTo>
                <a:cubicBezTo>
                  <a:pt x="1811" y="1095"/>
                  <a:pt x="1817" y="1095"/>
                  <a:pt x="1825" y="1095"/>
                </a:cubicBezTo>
                <a:cubicBezTo>
                  <a:pt x="1827" y="1093"/>
                  <a:pt x="1832" y="1092"/>
                  <a:pt x="1836" y="1092"/>
                </a:cubicBezTo>
                <a:cubicBezTo>
                  <a:pt x="1843" y="1092"/>
                  <a:pt x="1848" y="1095"/>
                  <a:pt x="1856" y="1092"/>
                </a:cubicBezTo>
                <a:cubicBezTo>
                  <a:pt x="1858" y="1091"/>
                  <a:pt x="1864" y="1091"/>
                  <a:pt x="1869" y="1092"/>
                </a:cubicBezTo>
                <a:cubicBezTo>
                  <a:pt x="1878" y="1093"/>
                  <a:pt x="1889" y="1091"/>
                  <a:pt x="1898" y="1093"/>
                </a:cubicBezTo>
                <a:cubicBezTo>
                  <a:pt x="1909" y="1090"/>
                  <a:pt x="1922" y="1091"/>
                  <a:pt x="1934" y="1091"/>
                </a:cubicBezTo>
                <a:cubicBezTo>
                  <a:pt x="1937" y="1090"/>
                  <a:pt x="1941" y="1091"/>
                  <a:pt x="1943" y="1090"/>
                </a:cubicBezTo>
                <a:cubicBezTo>
                  <a:pt x="1950" y="1088"/>
                  <a:pt x="1958" y="1089"/>
                  <a:pt x="1964" y="1090"/>
                </a:cubicBezTo>
                <a:cubicBezTo>
                  <a:pt x="1970" y="1091"/>
                  <a:pt x="1976" y="1091"/>
                  <a:pt x="1981" y="1090"/>
                </a:cubicBezTo>
                <a:cubicBezTo>
                  <a:pt x="1986" y="1089"/>
                  <a:pt x="1992" y="1089"/>
                  <a:pt x="1995" y="1089"/>
                </a:cubicBezTo>
                <a:cubicBezTo>
                  <a:pt x="2001" y="1090"/>
                  <a:pt x="2005" y="1090"/>
                  <a:pt x="2010" y="1090"/>
                </a:cubicBezTo>
                <a:cubicBezTo>
                  <a:pt x="2017" y="1089"/>
                  <a:pt x="2024" y="1087"/>
                  <a:pt x="2031" y="1089"/>
                </a:cubicBezTo>
                <a:cubicBezTo>
                  <a:pt x="2032" y="1089"/>
                  <a:pt x="2034" y="1088"/>
                  <a:pt x="2035" y="1088"/>
                </a:cubicBezTo>
                <a:cubicBezTo>
                  <a:pt x="2039" y="1088"/>
                  <a:pt x="2043" y="1087"/>
                  <a:pt x="2046" y="1088"/>
                </a:cubicBezTo>
                <a:cubicBezTo>
                  <a:pt x="2051" y="1089"/>
                  <a:pt x="2055" y="1089"/>
                  <a:pt x="2059" y="1088"/>
                </a:cubicBezTo>
                <a:cubicBezTo>
                  <a:pt x="2061" y="1087"/>
                  <a:pt x="2064" y="1087"/>
                  <a:pt x="2066" y="1087"/>
                </a:cubicBezTo>
                <a:cubicBezTo>
                  <a:pt x="2072" y="1087"/>
                  <a:pt x="2079" y="1087"/>
                  <a:pt x="2083" y="1086"/>
                </a:cubicBezTo>
                <a:cubicBezTo>
                  <a:pt x="2089" y="1084"/>
                  <a:pt x="2092" y="1087"/>
                  <a:pt x="2098" y="1086"/>
                </a:cubicBezTo>
                <a:cubicBezTo>
                  <a:pt x="2103" y="1086"/>
                  <a:pt x="2109" y="1085"/>
                  <a:pt x="2114" y="1087"/>
                </a:cubicBezTo>
                <a:cubicBezTo>
                  <a:pt x="2114" y="1087"/>
                  <a:pt x="2116" y="1087"/>
                  <a:pt x="2118" y="1086"/>
                </a:cubicBezTo>
                <a:cubicBezTo>
                  <a:pt x="2125" y="1085"/>
                  <a:pt x="2132" y="1084"/>
                  <a:pt x="2139" y="1084"/>
                </a:cubicBezTo>
                <a:cubicBezTo>
                  <a:pt x="2144" y="1083"/>
                  <a:pt x="2150" y="1083"/>
                  <a:pt x="2156" y="1082"/>
                </a:cubicBezTo>
                <a:cubicBezTo>
                  <a:pt x="2171" y="1079"/>
                  <a:pt x="2187" y="1077"/>
                  <a:pt x="2204" y="1077"/>
                </a:cubicBezTo>
                <a:cubicBezTo>
                  <a:pt x="2208" y="1075"/>
                  <a:pt x="2214" y="1074"/>
                  <a:pt x="2220" y="1074"/>
                </a:cubicBezTo>
                <a:cubicBezTo>
                  <a:pt x="2230" y="1074"/>
                  <a:pt x="2232" y="1078"/>
                  <a:pt x="2239" y="1079"/>
                </a:cubicBezTo>
                <a:cubicBezTo>
                  <a:pt x="2244" y="1080"/>
                  <a:pt x="2250" y="1078"/>
                  <a:pt x="2256" y="1079"/>
                </a:cubicBezTo>
                <a:cubicBezTo>
                  <a:pt x="2261" y="1080"/>
                  <a:pt x="2267" y="1077"/>
                  <a:pt x="2275" y="1079"/>
                </a:cubicBezTo>
                <a:cubicBezTo>
                  <a:pt x="2279" y="1080"/>
                  <a:pt x="2284" y="1081"/>
                  <a:pt x="2288" y="1083"/>
                </a:cubicBezTo>
                <a:cubicBezTo>
                  <a:pt x="2299" y="1083"/>
                  <a:pt x="2309" y="1084"/>
                  <a:pt x="2319" y="1083"/>
                </a:cubicBezTo>
                <a:cubicBezTo>
                  <a:pt x="2319" y="1083"/>
                  <a:pt x="2320" y="1083"/>
                  <a:pt x="2321" y="1084"/>
                </a:cubicBezTo>
                <a:cubicBezTo>
                  <a:pt x="2330" y="1085"/>
                  <a:pt x="2339" y="1083"/>
                  <a:pt x="2347" y="1084"/>
                </a:cubicBezTo>
                <a:cubicBezTo>
                  <a:pt x="2356" y="1082"/>
                  <a:pt x="2366" y="1084"/>
                  <a:pt x="2376" y="1082"/>
                </a:cubicBezTo>
                <a:cubicBezTo>
                  <a:pt x="2386" y="1079"/>
                  <a:pt x="2400" y="1078"/>
                  <a:pt x="2412" y="1076"/>
                </a:cubicBezTo>
                <a:cubicBezTo>
                  <a:pt x="2423" y="1073"/>
                  <a:pt x="2434" y="1073"/>
                  <a:pt x="2445" y="1076"/>
                </a:cubicBezTo>
                <a:cubicBezTo>
                  <a:pt x="2450" y="1077"/>
                  <a:pt x="2456" y="1078"/>
                  <a:pt x="2463" y="1077"/>
                </a:cubicBezTo>
                <a:cubicBezTo>
                  <a:pt x="2468" y="1078"/>
                  <a:pt x="2473" y="1080"/>
                  <a:pt x="2475" y="1082"/>
                </a:cubicBezTo>
                <a:cubicBezTo>
                  <a:pt x="2478" y="1082"/>
                  <a:pt x="2480" y="1082"/>
                  <a:pt x="2481" y="1082"/>
                </a:cubicBezTo>
                <a:cubicBezTo>
                  <a:pt x="2490" y="1080"/>
                  <a:pt x="2500" y="1077"/>
                  <a:pt x="2511" y="1078"/>
                </a:cubicBezTo>
                <a:cubicBezTo>
                  <a:pt x="2512" y="1078"/>
                  <a:pt x="2514" y="1077"/>
                  <a:pt x="2515" y="1077"/>
                </a:cubicBezTo>
                <a:cubicBezTo>
                  <a:pt x="2519" y="1076"/>
                  <a:pt x="2522" y="1076"/>
                  <a:pt x="2526" y="1075"/>
                </a:cubicBezTo>
                <a:cubicBezTo>
                  <a:pt x="2532" y="1074"/>
                  <a:pt x="2540" y="1076"/>
                  <a:pt x="2547" y="1074"/>
                </a:cubicBezTo>
                <a:cubicBezTo>
                  <a:pt x="2547" y="1074"/>
                  <a:pt x="2547" y="1074"/>
                  <a:pt x="2548" y="1074"/>
                </a:cubicBezTo>
                <a:cubicBezTo>
                  <a:pt x="2551" y="1075"/>
                  <a:pt x="2556" y="1074"/>
                  <a:pt x="2559" y="1074"/>
                </a:cubicBezTo>
                <a:cubicBezTo>
                  <a:pt x="2573" y="1077"/>
                  <a:pt x="2582" y="1072"/>
                  <a:pt x="2594" y="1071"/>
                </a:cubicBezTo>
                <a:cubicBezTo>
                  <a:pt x="2597" y="1067"/>
                  <a:pt x="2609" y="1066"/>
                  <a:pt x="2617" y="1064"/>
                </a:cubicBezTo>
                <a:cubicBezTo>
                  <a:pt x="2625" y="1065"/>
                  <a:pt x="2625" y="1065"/>
                  <a:pt x="2637" y="1063"/>
                </a:cubicBezTo>
                <a:cubicBezTo>
                  <a:pt x="2656" y="1063"/>
                  <a:pt x="2681" y="1048"/>
                  <a:pt x="2684" y="1047"/>
                </a:cubicBezTo>
                <a:cubicBezTo>
                  <a:pt x="2689" y="1045"/>
                  <a:pt x="2678" y="1033"/>
                  <a:pt x="2678" y="1032"/>
                </a:cubicBezTo>
                <a:cubicBezTo>
                  <a:pt x="2675" y="1031"/>
                  <a:pt x="2663" y="984"/>
                  <a:pt x="2670" y="983"/>
                </a:cubicBezTo>
                <a:cubicBezTo>
                  <a:pt x="2673" y="982"/>
                  <a:pt x="2676" y="982"/>
                  <a:pt x="2677" y="982"/>
                </a:cubicBezTo>
                <a:cubicBezTo>
                  <a:pt x="2682" y="983"/>
                  <a:pt x="2688" y="983"/>
                  <a:pt x="2693" y="983"/>
                </a:cubicBezTo>
                <a:cubicBezTo>
                  <a:pt x="2700" y="983"/>
                  <a:pt x="2706" y="982"/>
                  <a:pt x="2713" y="981"/>
                </a:cubicBezTo>
                <a:cubicBezTo>
                  <a:pt x="2719" y="980"/>
                  <a:pt x="2719" y="977"/>
                  <a:pt x="2721" y="976"/>
                </a:cubicBezTo>
                <a:cubicBezTo>
                  <a:pt x="2715" y="977"/>
                  <a:pt x="2688" y="980"/>
                  <a:pt x="2696" y="977"/>
                </a:cubicBezTo>
                <a:cubicBezTo>
                  <a:pt x="2697" y="977"/>
                  <a:pt x="2700" y="977"/>
                  <a:pt x="2702" y="977"/>
                </a:cubicBezTo>
                <a:cubicBezTo>
                  <a:pt x="2711" y="979"/>
                  <a:pt x="2723" y="973"/>
                  <a:pt x="2724" y="970"/>
                </a:cubicBezTo>
                <a:cubicBezTo>
                  <a:pt x="2733" y="970"/>
                  <a:pt x="2728" y="969"/>
                  <a:pt x="2736" y="968"/>
                </a:cubicBezTo>
                <a:cubicBezTo>
                  <a:pt x="2743" y="967"/>
                  <a:pt x="2750" y="967"/>
                  <a:pt x="2751" y="964"/>
                </a:cubicBezTo>
                <a:cubicBezTo>
                  <a:pt x="2752" y="963"/>
                  <a:pt x="2755" y="962"/>
                  <a:pt x="2757" y="962"/>
                </a:cubicBezTo>
                <a:cubicBezTo>
                  <a:pt x="2761" y="961"/>
                  <a:pt x="2762" y="950"/>
                  <a:pt x="2759" y="950"/>
                </a:cubicBezTo>
                <a:cubicBezTo>
                  <a:pt x="2762" y="949"/>
                  <a:pt x="2758" y="920"/>
                  <a:pt x="2759" y="916"/>
                </a:cubicBezTo>
                <a:cubicBezTo>
                  <a:pt x="2760" y="914"/>
                  <a:pt x="2754" y="911"/>
                  <a:pt x="2759" y="909"/>
                </a:cubicBezTo>
                <a:cubicBezTo>
                  <a:pt x="2759" y="908"/>
                  <a:pt x="2759" y="908"/>
                  <a:pt x="2759" y="908"/>
                </a:cubicBezTo>
                <a:cubicBezTo>
                  <a:pt x="2754" y="905"/>
                  <a:pt x="2756" y="902"/>
                  <a:pt x="2751" y="899"/>
                </a:cubicBezTo>
                <a:cubicBezTo>
                  <a:pt x="2750" y="899"/>
                  <a:pt x="2748" y="899"/>
                  <a:pt x="2746" y="899"/>
                </a:cubicBezTo>
                <a:cubicBezTo>
                  <a:pt x="2747" y="898"/>
                  <a:pt x="2749" y="898"/>
                  <a:pt x="2749" y="898"/>
                </a:cubicBezTo>
                <a:cubicBezTo>
                  <a:pt x="2742" y="894"/>
                  <a:pt x="2747" y="892"/>
                  <a:pt x="2753" y="889"/>
                </a:cubicBezTo>
                <a:cubicBezTo>
                  <a:pt x="2756" y="887"/>
                  <a:pt x="2741" y="853"/>
                  <a:pt x="2744" y="852"/>
                </a:cubicBezTo>
                <a:cubicBezTo>
                  <a:pt x="2747" y="850"/>
                  <a:pt x="2750" y="838"/>
                  <a:pt x="2758" y="836"/>
                </a:cubicBezTo>
                <a:cubicBezTo>
                  <a:pt x="2752" y="834"/>
                  <a:pt x="2760" y="832"/>
                  <a:pt x="2756" y="830"/>
                </a:cubicBezTo>
                <a:cubicBezTo>
                  <a:pt x="2753" y="828"/>
                  <a:pt x="2748" y="828"/>
                  <a:pt x="2747" y="826"/>
                </a:cubicBezTo>
                <a:cubicBezTo>
                  <a:pt x="2743" y="821"/>
                  <a:pt x="2741" y="817"/>
                  <a:pt x="2749" y="812"/>
                </a:cubicBezTo>
                <a:cubicBezTo>
                  <a:pt x="2751" y="811"/>
                  <a:pt x="2749" y="809"/>
                  <a:pt x="2756" y="809"/>
                </a:cubicBezTo>
                <a:cubicBezTo>
                  <a:pt x="2756" y="808"/>
                  <a:pt x="2760" y="807"/>
                  <a:pt x="2759" y="805"/>
                </a:cubicBezTo>
                <a:cubicBezTo>
                  <a:pt x="2759" y="804"/>
                  <a:pt x="2760" y="798"/>
                  <a:pt x="2759" y="797"/>
                </a:cubicBezTo>
                <a:cubicBezTo>
                  <a:pt x="2758" y="796"/>
                  <a:pt x="2759" y="795"/>
                  <a:pt x="2758" y="795"/>
                </a:cubicBezTo>
                <a:cubicBezTo>
                  <a:pt x="2753" y="794"/>
                  <a:pt x="2757" y="792"/>
                  <a:pt x="2755" y="789"/>
                </a:cubicBezTo>
                <a:cubicBezTo>
                  <a:pt x="2757" y="789"/>
                  <a:pt x="2759" y="779"/>
                  <a:pt x="2755" y="778"/>
                </a:cubicBezTo>
                <a:cubicBezTo>
                  <a:pt x="2752" y="777"/>
                  <a:pt x="2752" y="775"/>
                  <a:pt x="2752" y="774"/>
                </a:cubicBezTo>
                <a:cubicBezTo>
                  <a:pt x="2752" y="771"/>
                  <a:pt x="2750" y="769"/>
                  <a:pt x="2746" y="767"/>
                </a:cubicBezTo>
                <a:cubicBezTo>
                  <a:pt x="2743" y="765"/>
                  <a:pt x="2739" y="764"/>
                  <a:pt x="2737" y="763"/>
                </a:cubicBezTo>
                <a:cubicBezTo>
                  <a:pt x="2740" y="759"/>
                  <a:pt x="2742" y="755"/>
                  <a:pt x="2746" y="752"/>
                </a:cubicBezTo>
                <a:cubicBezTo>
                  <a:pt x="2749" y="751"/>
                  <a:pt x="2749" y="749"/>
                  <a:pt x="2748" y="748"/>
                </a:cubicBezTo>
                <a:cubicBezTo>
                  <a:pt x="2745" y="746"/>
                  <a:pt x="2745" y="744"/>
                  <a:pt x="2748" y="742"/>
                </a:cubicBezTo>
                <a:cubicBezTo>
                  <a:pt x="2750" y="740"/>
                  <a:pt x="2745" y="737"/>
                  <a:pt x="2742" y="736"/>
                </a:cubicBezTo>
                <a:cubicBezTo>
                  <a:pt x="2741" y="734"/>
                  <a:pt x="2745" y="734"/>
                  <a:pt x="2744" y="733"/>
                </a:cubicBezTo>
                <a:cubicBezTo>
                  <a:pt x="2738" y="730"/>
                  <a:pt x="2738" y="730"/>
                  <a:pt x="2741" y="727"/>
                </a:cubicBezTo>
                <a:cubicBezTo>
                  <a:pt x="2746" y="721"/>
                  <a:pt x="2746" y="721"/>
                  <a:pt x="2735" y="716"/>
                </a:cubicBezTo>
                <a:cubicBezTo>
                  <a:pt x="2734" y="716"/>
                  <a:pt x="2735" y="715"/>
                  <a:pt x="2735" y="714"/>
                </a:cubicBezTo>
                <a:cubicBezTo>
                  <a:pt x="2743" y="712"/>
                  <a:pt x="2743" y="709"/>
                  <a:pt x="2750" y="707"/>
                </a:cubicBezTo>
                <a:cubicBezTo>
                  <a:pt x="2750" y="704"/>
                  <a:pt x="2750" y="701"/>
                  <a:pt x="2750" y="698"/>
                </a:cubicBezTo>
                <a:cubicBezTo>
                  <a:pt x="2750" y="698"/>
                  <a:pt x="2750" y="698"/>
                  <a:pt x="2749" y="697"/>
                </a:cubicBezTo>
                <a:cubicBezTo>
                  <a:pt x="2744" y="696"/>
                  <a:pt x="2746" y="694"/>
                  <a:pt x="2747" y="692"/>
                </a:cubicBezTo>
                <a:cubicBezTo>
                  <a:pt x="2749" y="690"/>
                  <a:pt x="2745" y="689"/>
                  <a:pt x="2747" y="687"/>
                </a:cubicBezTo>
                <a:cubicBezTo>
                  <a:pt x="2750" y="683"/>
                  <a:pt x="2749" y="683"/>
                  <a:pt x="2747" y="678"/>
                </a:cubicBezTo>
                <a:cubicBezTo>
                  <a:pt x="2746" y="677"/>
                  <a:pt x="2743" y="676"/>
                  <a:pt x="2743" y="675"/>
                </a:cubicBezTo>
                <a:cubicBezTo>
                  <a:pt x="2743" y="673"/>
                  <a:pt x="2742" y="671"/>
                  <a:pt x="2743" y="669"/>
                </a:cubicBezTo>
                <a:cubicBezTo>
                  <a:pt x="2744" y="667"/>
                  <a:pt x="2739" y="665"/>
                  <a:pt x="2740" y="663"/>
                </a:cubicBezTo>
                <a:cubicBezTo>
                  <a:pt x="2741" y="659"/>
                  <a:pt x="2740" y="638"/>
                  <a:pt x="2738" y="636"/>
                </a:cubicBezTo>
                <a:cubicBezTo>
                  <a:pt x="2737" y="634"/>
                  <a:pt x="2732" y="631"/>
                  <a:pt x="2729" y="629"/>
                </a:cubicBezTo>
                <a:cubicBezTo>
                  <a:pt x="2728" y="628"/>
                  <a:pt x="2731" y="625"/>
                  <a:pt x="2725" y="623"/>
                </a:cubicBezTo>
                <a:cubicBezTo>
                  <a:pt x="2731" y="620"/>
                  <a:pt x="2736" y="610"/>
                  <a:pt x="2730" y="610"/>
                </a:cubicBezTo>
                <a:cubicBezTo>
                  <a:pt x="2730" y="608"/>
                  <a:pt x="2723" y="607"/>
                  <a:pt x="2723" y="606"/>
                </a:cubicBezTo>
                <a:cubicBezTo>
                  <a:pt x="2722" y="603"/>
                  <a:pt x="2724" y="590"/>
                  <a:pt x="2728" y="589"/>
                </a:cubicBezTo>
                <a:cubicBezTo>
                  <a:pt x="2729" y="586"/>
                  <a:pt x="2726" y="584"/>
                  <a:pt x="2720" y="582"/>
                </a:cubicBezTo>
                <a:cubicBezTo>
                  <a:pt x="2718" y="582"/>
                  <a:pt x="2719" y="581"/>
                  <a:pt x="2719" y="581"/>
                </a:cubicBezTo>
                <a:cubicBezTo>
                  <a:pt x="2721" y="579"/>
                  <a:pt x="2725" y="579"/>
                  <a:pt x="2728" y="578"/>
                </a:cubicBezTo>
                <a:cubicBezTo>
                  <a:pt x="2727" y="575"/>
                  <a:pt x="2725" y="572"/>
                  <a:pt x="2718" y="570"/>
                </a:cubicBezTo>
                <a:cubicBezTo>
                  <a:pt x="2719" y="568"/>
                  <a:pt x="2718" y="565"/>
                  <a:pt x="2721" y="562"/>
                </a:cubicBezTo>
                <a:cubicBezTo>
                  <a:pt x="2723" y="559"/>
                  <a:pt x="2727" y="526"/>
                  <a:pt x="2721" y="520"/>
                </a:cubicBezTo>
                <a:cubicBezTo>
                  <a:pt x="2720" y="520"/>
                  <a:pt x="2725" y="494"/>
                  <a:pt x="2733" y="494"/>
                </a:cubicBezTo>
                <a:cubicBezTo>
                  <a:pt x="2738" y="493"/>
                  <a:pt x="2745" y="483"/>
                  <a:pt x="2747" y="482"/>
                </a:cubicBezTo>
                <a:cubicBezTo>
                  <a:pt x="2748" y="481"/>
                  <a:pt x="2750" y="480"/>
                  <a:pt x="2753" y="479"/>
                </a:cubicBezTo>
                <a:cubicBezTo>
                  <a:pt x="2762" y="478"/>
                  <a:pt x="2762" y="460"/>
                  <a:pt x="2759" y="459"/>
                </a:cubicBezTo>
                <a:cubicBezTo>
                  <a:pt x="2760" y="457"/>
                  <a:pt x="2755" y="442"/>
                  <a:pt x="2753" y="439"/>
                </a:cubicBezTo>
                <a:cubicBezTo>
                  <a:pt x="2751" y="437"/>
                  <a:pt x="2747" y="435"/>
                  <a:pt x="2749" y="433"/>
                </a:cubicBezTo>
                <a:cubicBezTo>
                  <a:pt x="2751" y="431"/>
                  <a:pt x="2748" y="429"/>
                  <a:pt x="2749" y="427"/>
                </a:cubicBezTo>
                <a:cubicBezTo>
                  <a:pt x="2750" y="425"/>
                  <a:pt x="2750" y="424"/>
                  <a:pt x="2748" y="422"/>
                </a:cubicBezTo>
                <a:cubicBezTo>
                  <a:pt x="2748" y="422"/>
                  <a:pt x="2749" y="421"/>
                  <a:pt x="2748" y="421"/>
                </a:cubicBezTo>
                <a:cubicBezTo>
                  <a:pt x="2747" y="420"/>
                  <a:pt x="2752" y="418"/>
                  <a:pt x="2750" y="418"/>
                </a:cubicBezTo>
                <a:cubicBezTo>
                  <a:pt x="2745" y="416"/>
                  <a:pt x="2752" y="415"/>
                  <a:pt x="2751" y="414"/>
                </a:cubicBezTo>
                <a:cubicBezTo>
                  <a:pt x="2751" y="413"/>
                  <a:pt x="2749" y="410"/>
                  <a:pt x="2751" y="410"/>
                </a:cubicBezTo>
                <a:cubicBezTo>
                  <a:pt x="2757" y="408"/>
                  <a:pt x="2754" y="397"/>
                  <a:pt x="2748" y="394"/>
                </a:cubicBezTo>
                <a:cubicBezTo>
                  <a:pt x="2750" y="392"/>
                  <a:pt x="2752" y="390"/>
                  <a:pt x="2754" y="389"/>
                </a:cubicBezTo>
                <a:cubicBezTo>
                  <a:pt x="2753" y="388"/>
                  <a:pt x="2752" y="388"/>
                  <a:pt x="2752" y="388"/>
                </a:cubicBezTo>
                <a:cubicBezTo>
                  <a:pt x="2751" y="388"/>
                  <a:pt x="2750" y="387"/>
                  <a:pt x="2749" y="387"/>
                </a:cubicBezTo>
                <a:cubicBezTo>
                  <a:pt x="2747" y="388"/>
                  <a:pt x="2746" y="388"/>
                  <a:pt x="2745" y="388"/>
                </a:cubicBezTo>
                <a:cubicBezTo>
                  <a:pt x="2744" y="388"/>
                  <a:pt x="2741" y="369"/>
                  <a:pt x="2741" y="369"/>
                </a:cubicBezTo>
                <a:cubicBezTo>
                  <a:pt x="2743" y="366"/>
                  <a:pt x="2742" y="365"/>
                  <a:pt x="2747" y="363"/>
                </a:cubicBezTo>
                <a:cubicBezTo>
                  <a:pt x="2745" y="362"/>
                  <a:pt x="2749" y="360"/>
                  <a:pt x="2745" y="359"/>
                </a:cubicBezTo>
                <a:cubicBezTo>
                  <a:pt x="2742" y="357"/>
                  <a:pt x="2743" y="356"/>
                  <a:pt x="2747" y="355"/>
                </a:cubicBezTo>
                <a:cubicBezTo>
                  <a:pt x="2751" y="353"/>
                  <a:pt x="2751" y="352"/>
                  <a:pt x="2746" y="351"/>
                </a:cubicBezTo>
                <a:cubicBezTo>
                  <a:pt x="2749" y="350"/>
                  <a:pt x="2753" y="349"/>
                  <a:pt x="2755" y="348"/>
                </a:cubicBezTo>
                <a:cubicBezTo>
                  <a:pt x="2757" y="345"/>
                  <a:pt x="2756" y="343"/>
                  <a:pt x="2752" y="341"/>
                </a:cubicBezTo>
                <a:cubicBezTo>
                  <a:pt x="2747" y="339"/>
                  <a:pt x="2751" y="337"/>
                  <a:pt x="2746" y="335"/>
                </a:cubicBezTo>
                <a:cubicBezTo>
                  <a:pt x="2750" y="334"/>
                  <a:pt x="2748" y="332"/>
                  <a:pt x="2749" y="330"/>
                </a:cubicBezTo>
                <a:cubicBezTo>
                  <a:pt x="2751" y="329"/>
                  <a:pt x="2750" y="327"/>
                  <a:pt x="2752" y="325"/>
                </a:cubicBezTo>
                <a:cubicBezTo>
                  <a:pt x="2757" y="323"/>
                  <a:pt x="2754" y="321"/>
                  <a:pt x="2755" y="319"/>
                </a:cubicBezTo>
                <a:cubicBezTo>
                  <a:pt x="2756" y="318"/>
                  <a:pt x="2752" y="316"/>
                  <a:pt x="2754" y="314"/>
                </a:cubicBezTo>
                <a:cubicBezTo>
                  <a:pt x="2756" y="312"/>
                  <a:pt x="2755" y="310"/>
                  <a:pt x="2754" y="308"/>
                </a:cubicBezTo>
                <a:cubicBezTo>
                  <a:pt x="2754" y="307"/>
                  <a:pt x="2753" y="307"/>
                  <a:pt x="2753" y="307"/>
                </a:cubicBezTo>
                <a:cubicBezTo>
                  <a:pt x="2750" y="305"/>
                  <a:pt x="2749" y="304"/>
                  <a:pt x="2746" y="303"/>
                </a:cubicBezTo>
                <a:cubicBezTo>
                  <a:pt x="2742" y="301"/>
                  <a:pt x="2750" y="299"/>
                  <a:pt x="2748" y="297"/>
                </a:cubicBezTo>
                <a:cubicBezTo>
                  <a:pt x="2748" y="297"/>
                  <a:pt x="2748" y="297"/>
                  <a:pt x="2748" y="296"/>
                </a:cubicBezTo>
                <a:cubicBezTo>
                  <a:pt x="2749" y="295"/>
                  <a:pt x="2744" y="294"/>
                  <a:pt x="2744" y="292"/>
                </a:cubicBezTo>
                <a:cubicBezTo>
                  <a:pt x="2745" y="291"/>
                  <a:pt x="2749" y="290"/>
                  <a:pt x="2748" y="288"/>
                </a:cubicBezTo>
                <a:cubicBezTo>
                  <a:pt x="2746" y="285"/>
                  <a:pt x="2750" y="283"/>
                  <a:pt x="2752" y="281"/>
                </a:cubicBezTo>
                <a:cubicBezTo>
                  <a:pt x="2754" y="279"/>
                  <a:pt x="2754" y="278"/>
                  <a:pt x="2751" y="277"/>
                </a:cubicBezTo>
                <a:cubicBezTo>
                  <a:pt x="2745" y="274"/>
                  <a:pt x="2748" y="271"/>
                  <a:pt x="2747" y="268"/>
                </a:cubicBezTo>
                <a:cubicBezTo>
                  <a:pt x="2749" y="267"/>
                  <a:pt x="2751" y="266"/>
                  <a:pt x="2753" y="265"/>
                </a:cubicBezTo>
                <a:cubicBezTo>
                  <a:pt x="2753" y="264"/>
                  <a:pt x="2755" y="261"/>
                  <a:pt x="2752" y="260"/>
                </a:cubicBezTo>
                <a:cubicBezTo>
                  <a:pt x="2747" y="257"/>
                  <a:pt x="2746" y="164"/>
                  <a:pt x="2748" y="161"/>
                </a:cubicBezTo>
                <a:cubicBezTo>
                  <a:pt x="2748" y="159"/>
                  <a:pt x="2748" y="158"/>
                  <a:pt x="2748" y="157"/>
                </a:cubicBezTo>
                <a:cubicBezTo>
                  <a:pt x="2747" y="154"/>
                  <a:pt x="2744" y="152"/>
                  <a:pt x="2736" y="152"/>
                </a:cubicBezTo>
                <a:cubicBezTo>
                  <a:pt x="2734" y="152"/>
                  <a:pt x="2740" y="146"/>
                  <a:pt x="2736" y="143"/>
                </a:cubicBezTo>
                <a:cubicBezTo>
                  <a:pt x="2729" y="143"/>
                  <a:pt x="2670" y="136"/>
                  <a:pt x="2672" y="130"/>
                </a:cubicBezTo>
                <a:cubicBezTo>
                  <a:pt x="2665" y="129"/>
                  <a:pt x="2668" y="124"/>
                  <a:pt x="2672" y="123"/>
                </a:cubicBezTo>
                <a:cubicBezTo>
                  <a:pt x="2672" y="121"/>
                  <a:pt x="2673" y="119"/>
                  <a:pt x="2671" y="118"/>
                </a:cubicBezTo>
                <a:cubicBezTo>
                  <a:pt x="2667" y="117"/>
                  <a:pt x="2669" y="115"/>
                  <a:pt x="2668" y="113"/>
                </a:cubicBezTo>
                <a:cubicBezTo>
                  <a:pt x="2668" y="112"/>
                  <a:pt x="2672" y="111"/>
                  <a:pt x="2668" y="110"/>
                </a:cubicBezTo>
                <a:cubicBezTo>
                  <a:pt x="2665" y="109"/>
                  <a:pt x="2671" y="107"/>
                  <a:pt x="2671" y="106"/>
                </a:cubicBezTo>
                <a:cubicBezTo>
                  <a:pt x="2672" y="104"/>
                  <a:pt x="2670" y="103"/>
                  <a:pt x="2665" y="102"/>
                </a:cubicBezTo>
                <a:cubicBezTo>
                  <a:pt x="2665" y="100"/>
                  <a:pt x="2666" y="98"/>
                  <a:pt x="2664" y="98"/>
                </a:cubicBezTo>
                <a:cubicBezTo>
                  <a:pt x="2660" y="96"/>
                  <a:pt x="2665" y="95"/>
                  <a:pt x="2665" y="94"/>
                </a:cubicBezTo>
                <a:cubicBezTo>
                  <a:pt x="2664" y="92"/>
                  <a:pt x="2664" y="90"/>
                  <a:pt x="2665" y="88"/>
                </a:cubicBezTo>
                <a:cubicBezTo>
                  <a:pt x="2665" y="86"/>
                  <a:pt x="2662" y="85"/>
                  <a:pt x="2664" y="83"/>
                </a:cubicBezTo>
                <a:cubicBezTo>
                  <a:pt x="2665" y="81"/>
                  <a:pt x="2660" y="79"/>
                  <a:pt x="2661" y="77"/>
                </a:cubicBezTo>
                <a:cubicBezTo>
                  <a:pt x="2661" y="77"/>
                  <a:pt x="2660" y="76"/>
                  <a:pt x="2659" y="76"/>
                </a:cubicBezTo>
                <a:cubicBezTo>
                  <a:pt x="2653" y="74"/>
                  <a:pt x="2654" y="72"/>
                  <a:pt x="2657" y="70"/>
                </a:cubicBezTo>
                <a:cubicBezTo>
                  <a:pt x="2659" y="67"/>
                  <a:pt x="2659" y="65"/>
                  <a:pt x="2654" y="62"/>
                </a:cubicBezTo>
                <a:cubicBezTo>
                  <a:pt x="2661" y="58"/>
                  <a:pt x="2661" y="58"/>
                  <a:pt x="2659" y="51"/>
                </a:cubicBezTo>
                <a:cubicBezTo>
                  <a:pt x="2652" y="50"/>
                  <a:pt x="2656" y="46"/>
                  <a:pt x="2648" y="45"/>
                </a:cubicBezTo>
                <a:cubicBezTo>
                  <a:pt x="2645" y="40"/>
                  <a:pt x="2653" y="34"/>
                  <a:pt x="2650" y="29"/>
                </a:cubicBezTo>
                <a:cubicBezTo>
                  <a:pt x="2650" y="27"/>
                  <a:pt x="2651" y="25"/>
                  <a:pt x="2648" y="24"/>
                </a:cubicBezTo>
                <a:cubicBezTo>
                  <a:pt x="2654" y="21"/>
                  <a:pt x="2646" y="20"/>
                  <a:pt x="2645" y="18"/>
                </a:cubicBezTo>
                <a:cubicBezTo>
                  <a:pt x="2643" y="16"/>
                  <a:pt x="2641" y="14"/>
                  <a:pt x="2632" y="13"/>
                </a:cubicBezTo>
                <a:cubicBezTo>
                  <a:pt x="2623" y="15"/>
                  <a:pt x="2620" y="20"/>
                  <a:pt x="2607" y="21"/>
                </a:cubicBezTo>
                <a:cubicBezTo>
                  <a:pt x="2605" y="22"/>
                  <a:pt x="2604" y="24"/>
                  <a:pt x="2602" y="25"/>
                </a:cubicBezTo>
                <a:cubicBezTo>
                  <a:pt x="2599" y="25"/>
                  <a:pt x="2596" y="25"/>
                  <a:pt x="2593" y="26"/>
                </a:cubicBezTo>
                <a:cubicBezTo>
                  <a:pt x="2598" y="27"/>
                  <a:pt x="2600" y="30"/>
                  <a:pt x="2597" y="31"/>
                </a:cubicBezTo>
                <a:cubicBezTo>
                  <a:pt x="2593" y="33"/>
                  <a:pt x="2596" y="35"/>
                  <a:pt x="2593" y="37"/>
                </a:cubicBezTo>
                <a:cubicBezTo>
                  <a:pt x="2592" y="38"/>
                  <a:pt x="2588" y="39"/>
                  <a:pt x="2585" y="40"/>
                </a:cubicBezTo>
                <a:cubicBezTo>
                  <a:pt x="2585" y="42"/>
                  <a:pt x="2588" y="44"/>
                  <a:pt x="2580" y="46"/>
                </a:cubicBezTo>
                <a:cubicBezTo>
                  <a:pt x="2577" y="46"/>
                  <a:pt x="2576" y="45"/>
                  <a:pt x="2572" y="45"/>
                </a:cubicBezTo>
                <a:cubicBezTo>
                  <a:pt x="2570" y="47"/>
                  <a:pt x="2560" y="49"/>
                  <a:pt x="2560" y="49"/>
                </a:cubicBezTo>
                <a:cubicBezTo>
                  <a:pt x="2563" y="52"/>
                  <a:pt x="2493" y="57"/>
                  <a:pt x="2495" y="53"/>
                </a:cubicBezTo>
                <a:cubicBezTo>
                  <a:pt x="2490" y="51"/>
                  <a:pt x="2486" y="50"/>
                  <a:pt x="2481" y="48"/>
                </a:cubicBezTo>
                <a:cubicBezTo>
                  <a:pt x="2476" y="49"/>
                  <a:pt x="2471" y="49"/>
                  <a:pt x="2466" y="49"/>
                </a:cubicBezTo>
                <a:cubicBezTo>
                  <a:pt x="2461" y="51"/>
                  <a:pt x="2457" y="49"/>
                  <a:pt x="2453" y="49"/>
                </a:cubicBezTo>
                <a:cubicBezTo>
                  <a:pt x="2438" y="50"/>
                  <a:pt x="2424" y="49"/>
                  <a:pt x="2410" y="48"/>
                </a:cubicBezTo>
                <a:cubicBezTo>
                  <a:pt x="2404" y="48"/>
                  <a:pt x="2397" y="48"/>
                  <a:pt x="2391" y="48"/>
                </a:cubicBezTo>
                <a:cubicBezTo>
                  <a:pt x="2384" y="48"/>
                  <a:pt x="2377" y="48"/>
                  <a:pt x="2371" y="46"/>
                </a:cubicBezTo>
                <a:cubicBezTo>
                  <a:pt x="2370" y="46"/>
                  <a:pt x="2365" y="46"/>
                  <a:pt x="2361" y="47"/>
                </a:cubicBezTo>
                <a:cubicBezTo>
                  <a:pt x="2349" y="49"/>
                  <a:pt x="2332" y="49"/>
                  <a:pt x="2321" y="47"/>
                </a:cubicBezTo>
                <a:cubicBezTo>
                  <a:pt x="2319" y="46"/>
                  <a:pt x="2318" y="43"/>
                  <a:pt x="2314" y="43"/>
                </a:cubicBezTo>
                <a:cubicBezTo>
                  <a:pt x="2306" y="43"/>
                  <a:pt x="2302" y="41"/>
                  <a:pt x="2295" y="41"/>
                </a:cubicBezTo>
                <a:cubicBezTo>
                  <a:pt x="2283" y="40"/>
                  <a:pt x="2274" y="37"/>
                  <a:pt x="2263" y="35"/>
                </a:cubicBezTo>
                <a:cubicBezTo>
                  <a:pt x="2263" y="33"/>
                  <a:pt x="2263" y="31"/>
                  <a:pt x="2263" y="29"/>
                </a:cubicBezTo>
                <a:cubicBezTo>
                  <a:pt x="2261" y="28"/>
                  <a:pt x="2260" y="28"/>
                  <a:pt x="2258" y="27"/>
                </a:cubicBezTo>
                <a:cubicBezTo>
                  <a:pt x="2252" y="25"/>
                  <a:pt x="2245" y="23"/>
                  <a:pt x="2235" y="24"/>
                </a:cubicBezTo>
                <a:cubicBezTo>
                  <a:pt x="2225" y="22"/>
                  <a:pt x="2212" y="25"/>
                  <a:pt x="2202" y="22"/>
                </a:cubicBezTo>
                <a:cubicBezTo>
                  <a:pt x="2187" y="18"/>
                  <a:pt x="2187" y="18"/>
                  <a:pt x="2176" y="18"/>
                </a:cubicBezTo>
                <a:cubicBezTo>
                  <a:pt x="2171" y="17"/>
                  <a:pt x="2167" y="16"/>
                  <a:pt x="2163" y="15"/>
                </a:cubicBezTo>
                <a:cubicBezTo>
                  <a:pt x="2163" y="12"/>
                  <a:pt x="2163" y="10"/>
                  <a:pt x="2163" y="8"/>
                </a:cubicBezTo>
                <a:cubicBezTo>
                  <a:pt x="2156" y="7"/>
                  <a:pt x="2150" y="6"/>
                  <a:pt x="2143" y="5"/>
                </a:cubicBezTo>
                <a:cubicBezTo>
                  <a:pt x="2139" y="5"/>
                  <a:pt x="2135" y="5"/>
                  <a:pt x="2131" y="4"/>
                </a:cubicBezTo>
                <a:cubicBezTo>
                  <a:pt x="2127" y="3"/>
                  <a:pt x="2122" y="2"/>
                  <a:pt x="2115" y="4"/>
                </a:cubicBezTo>
                <a:cubicBezTo>
                  <a:pt x="2110" y="5"/>
                  <a:pt x="2101" y="5"/>
                  <a:pt x="2096" y="4"/>
                </a:cubicBezTo>
                <a:cubicBezTo>
                  <a:pt x="2089" y="3"/>
                  <a:pt x="2082" y="5"/>
                  <a:pt x="2077" y="4"/>
                </a:cubicBezTo>
                <a:cubicBezTo>
                  <a:pt x="2070" y="2"/>
                  <a:pt x="2064" y="3"/>
                  <a:pt x="2058" y="4"/>
                </a:cubicBezTo>
                <a:cubicBezTo>
                  <a:pt x="2046" y="4"/>
                  <a:pt x="2037" y="2"/>
                  <a:pt x="2026" y="2"/>
                </a:cubicBezTo>
                <a:cubicBezTo>
                  <a:pt x="2024" y="2"/>
                  <a:pt x="2023" y="2"/>
                  <a:pt x="2022" y="2"/>
                </a:cubicBezTo>
                <a:cubicBezTo>
                  <a:pt x="2010" y="0"/>
                  <a:pt x="1990" y="0"/>
                  <a:pt x="1980" y="3"/>
                </a:cubicBezTo>
                <a:cubicBezTo>
                  <a:pt x="1975" y="4"/>
                  <a:pt x="1971" y="4"/>
                  <a:pt x="1966" y="3"/>
                </a:cubicBezTo>
                <a:cubicBezTo>
                  <a:pt x="1958" y="3"/>
                  <a:pt x="1950" y="2"/>
                  <a:pt x="1941" y="2"/>
                </a:cubicBezTo>
                <a:cubicBezTo>
                  <a:pt x="1937" y="3"/>
                  <a:pt x="1933" y="3"/>
                  <a:pt x="1929" y="3"/>
                </a:cubicBezTo>
                <a:cubicBezTo>
                  <a:pt x="1924" y="3"/>
                  <a:pt x="1921" y="4"/>
                  <a:pt x="1916" y="4"/>
                </a:cubicBezTo>
                <a:cubicBezTo>
                  <a:pt x="1910" y="4"/>
                  <a:pt x="1903" y="5"/>
                  <a:pt x="1897" y="4"/>
                </a:cubicBezTo>
                <a:cubicBezTo>
                  <a:pt x="1891" y="6"/>
                  <a:pt x="1884" y="5"/>
                  <a:pt x="1877" y="5"/>
                </a:cubicBezTo>
                <a:cubicBezTo>
                  <a:pt x="1873" y="6"/>
                  <a:pt x="1870" y="5"/>
                  <a:pt x="1867" y="5"/>
                </a:cubicBezTo>
                <a:cubicBezTo>
                  <a:pt x="1863" y="5"/>
                  <a:pt x="1861" y="6"/>
                  <a:pt x="1856" y="6"/>
                </a:cubicBezTo>
                <a:cubicBezTo>
                  <a:pt x="1852" y="6"/>
                  <a:pt x="1848" y="6"/>
                  <a:pt x="1844" y="6"/>
                </a:cubicBezTo>
                <a:cubicBezTo>
                  <a:pt x="1839" y="6"/>
                  <a:pt x="1835" y="6"/>
                  <a:pt x="1831" y="7"/>
                </a:cubicBezTo>
                <a:cubicBezTo>
                  <a:pt x="1827" y="7"/>
                  <a:pt x="1823" y="6"/>
                  <a:pt x="1821" y="6"/>
                </a:cubicBezTo>
                <a:cubicBezTo>
                  <a:pt x="1816" y="7"/>
                  <a:pt x="1813" y="7"/>
                  <a:pt x="1809" y="7"/>
                </a:cubicBezTo>
                <a:cubicBezTo>
                  <a:pt x="1807" y="7"/>
                  <a:pt x="1805" y="7"/>
                  <a:pt x="1803" y="7"/>
                </a:cubicBezTo>
                <a:cubicBezTo>
                  <a:pt x="1787" y="6"/>
                  <a:pt x="1777" y="7"/>
                  <a:pt x="1763" y="8"/>
                </a:cubicBezTo>
                <a:cubicBezTo>
                  <a:pt x="1754" y="9"/>
                  <a:pt x="1745" y="10"/>
                  <a:pt x="1737" y="9"/>
                </a:cubicBezTo>
                <a:cubicBezTo>
                  <a:pt x="1730" y="8"/>
                  <a:pt x="1723" y="8"/>
                  <a:pt x="1715" y="8"/>
                </a:cubicBezTo>
                <a:cubicBezTo>
                  <a:pt x="1709" y="8"/>
                  <a:pt x="1700" y="7"/>
                  <a:pt x="1693" y="9"/>
                </a:cubicBezTo>
                <a:cubicBezTo>
                  <a:pt x="1693" y="10"/>
                  <a:pt x="1690" y="10"/>
                  <a:pt x="1689" y="10"/>
                </a:cubicBezTo>
                <a:cubicBezTo>
                  <a:pt x="1680" y="8"/>
                  <a:pt x="1670" y="9"/>
                  <a:pt x="1661" y="9"/>
                </a:cubicBezTo>
                <a:cubicBezTo>
                  <a:pt x="1652" y="9"/>
                  <a:pt x="1643" y="10"/>
                  <a:pt x="1635" y="9"/>
                </a:cubicBezTo>
                <a:cubicBezTo>
                  <a:pt x="1633" y="9"/>
                  <a:pt x="1630" y="9"/>
                  <a:pt x="1628" y="9"/>
                </a:cubicBezTo>
                <a:cubicBezTo>
                  <a:pt x="1618" y="12"/>
                  <a:pt x="1609" y="11"/>
                  <a:pt x="1601" y="9"/>
                </a:cubicBezTo>
                <a:cubicBezTo>
                  <a:pt x="1592" y="11"/>
                  <a:pt x="1583" y="11"/>
                  <a:pt x="1575" y="10"/>
                </a:cubicBezTo>
                <a:cubicBezTo>
                  <a:pt x="1569" y="10"/>
                  <a:pt x="1563" y="11"/>
                  <a:pt x="1558" y="10"/>
                </a:cubicBezTo>
                <a:cubicBezTo>
                  <a:pt x="1551" y="9"/>
                  <a:pt x="1545" y="9"/>
                  <a:pt x="1539" y="10"/>
                </a:cubicBezTo>
                <a:cubicBezTo>
                  <a:pt x="1528" y="10"/>
                  <a:pt x="1517" y="10"/>
                  <a:pt x="1506" y="10"/>
                </a:cubicBezTo>
                <a:cubicBezTo>
                  <a:pt x="1498" y="11"/>
                  <a:pt x="1490" y="11"/>
                  <a:pt x="1483" y="9"/>
                </a:cubicBezTo>
                <a:cubicBezTo>
                  <a:pt x="1480" y="9"/>
                  <a:pt x="1477" y="9"/>
                  <a:pt x="1474" y="9"/>
                </a:cubicBezTo>
                <a:cubicBezTo>
                  <a:pt x="1464" y="9"/>
                  <a:pt x="1455" y="11"/>
                  <a:pt x="1446" y="11"/>
                </a:cubicBezTo>
                <a:cubicBezTo>
                  <a:pt x="1433" y="12"/>
                  <a:pt x="1421" y="11"/>
                  <a:pt x="1408" y="11"/>
                </a:cubicBezTo>
                <a:cubicBezTo>
                  <a:pt x="1402" y="11"/>
                  <a:pt x="1396" y="12"/>
                  <a:pt x="1390" y="11"/>
                </a:cubicBezTo>
                <a:cubicBezTo>
                  <a:pt x="1388" y="10"/>
                  <a:pt x="1382" y="10"/>
                  <a:pt x="1377" y="11"/>
                </a:cubicBezTo>
                <a:cubicBezTo>
                  <a:pt x="1373" y="12"/>
                  <a:pt x="1369" y="12"/>
                  <a:pt x="1365" y="12"/>
                </a:cubicBezTo>
                <a:cubicBezTo>
                  <a:pt x="1360" y="11"/>
                  <a:pt x="1355" y="11"/>
                  <a:pt x="1352" y="12"/>
                </a:cubicBezTo>
                <a:cubicBezTo>
                  <a:pt x="1346" y="15"/>
                  <a:pt x="1339" y="14"/>
                  <a:pt x="1333" y="13"/>
                </a:cubicBezTo>
                <a:cubicBezTo>
                  <a:pt x="1328" y="12"/>
                  <a:pt x="1322" y="12"/>
                  <a:pt x="1318" y="13"/>
                </a:cubicBezTo>
                <a:cubicBezTo>
                  <a:pt x="1306" y="15"/>
                  <a:pt x="1295" y="13"/>
                  <a:pt x="1285" y="13"/>
                </a:cubicBezTo>
                <a:cubicBezTo>
                  <a:pt x="1276" y="13"/>
                  <a:pt x="1269" y="12"/>
                  <a:pt x="1260" y="13"/>
                </a:cubicBezTo>
                <a:cubicBezTo>
                  <a:pt x="1254" y="14"/>
                  <a:pt x="1247" y="14"/>
                  <a:pt x="1241" y="13"/>
                </a:cubicBezTo>
                <a:cubicBezTo>
                  <a:pt x="1236" y="13"/>
                  <a:pt x="1231" y="12"/>
                  <a:pt x="1225" y="13"/>
                </a:cubicBezTo>
                <a:cubicBezTo>
                  <a:pt x="1220" y="14"/>
                  <a:pt x="1214" y="12"/>
                  <a:pt x="1207" y="12"/>
                </a:cubicBezTo>
                <a:cubicBezTo>
                  <a:pt x="1192" y="13"/>
                  <a:pt x="1176" y="14"/>
                  <a:pt x="1160" y="13"/>
                </a:cubicBezTo>
                <a:cubicBezTo>
                  <a:pt x="1154" y="13"/>
                  <a:pt x="1146" y="12"/>
                  <a:pt x="1140" y="14"/>
                </a:cubicBezTo>
                <a:cubicBezTo>
                  <a:pt x="1132" y="13"/>
                  <a:pt x="1125" y="14"/>
                  <a:pt x="1120" y="15"/>
                </a:cubicBezTo>
                <a:cubicBezTo>
                  <a:pt x="1110" y="17"/>
                  <a:pt x="1102" y="17"/>
                  <a:pt x="1094" y="15"/>
                </a:cubicBezTo>
                <a:cubicBezTo>
                  <a:pt x="1084" y="14"/>
                  <a:pt x="1072" y="14"/>
                  <a:pt x="1061" y="12"/>
                </a:cubicBezTo>
                <a:cubicBezTo>
                  <a:pt x="1059" y="12"/>
                  <a:pt x="1056" y="13"/>
                  <a:pt x="1053" y="13"/>
                </a:cubicBezTo>
                <a:cubicBezTo>
                  <a:pt x="1045" y="14"/>
                  <a:pt x="1037" y="15"/>
                  <a:pt x="1029" y="13"/>
                </a:cubicBezTo>
                <a:cubicBezTo>
                  <a:pt x="1026" y="16"/>
                  <a:pt x="1019" y="17"/>
                  <a:pt x="1009" y="17"/>
                </a:cubicBezTo>
                <a:cubicBezTo>
                  <a:pt x="1008" y="16"/>
                  <a:pt x="1006" y="16"/>
                  <a:pt x="1004" y="15"/>
                </a:cubicBezTo>
                <a:cubicBezTo>
                  <a:pt x="991" y="14"/>
                  <a:pt x="979" y="19"/>
                  <a:pt x="967" y="16"/>
                </a:cubicBezTo>
                <a:cubicBezTo>
                  <a:pt x="954" y="17"/>
                  <a:pt x="942" y="19"/>
                  <a:pt x="930" y="19"/>
                </a:cubicBezTo>
                <a:cubicBezTo>
                  <a:pt x="927" y="20"/>
                  <a:pt x="925" y="22"/>
                  <a:pt x="921" y="22"/>
                </a:cubicBezTo>
                <a:cubicBezTo>
                  <a:pt x="916" y="20"/>
                  <a:pt x="911" y="18"/>
                  <a:pt x="905" y="18"/>
                </a:cubicBezTo>
                <a:cubicBezTo>
                  <a:pt x="899" y="19"/>
                  <a:pt x="895" y="21"/>
                  <a:pt x="888" y="20"/>
                </a:cubicBezTo>
                <a:cubicBezTo>
                  <a:pt x="878" y="20"/>
                  <a:pt x="870" y="22"/>
                  <a:pt x="861" y="23"/>
                </a:cubicBezTo>
                <a:cubicBezTo>
                  <a:pt x="856" y="24"/>
                  <a:pt x="852" y="25"/>
                  <a:pt x="846" y="24"/>
                </a:cubicBezTo>
                <a:cubicBezTo>
                  <a:pt x="838" y="23"/>
                  <a:pt x="830" y="23"/>
                  <a:pt x="821" y="24"/>
                </a:cubicBezTo>
                <a:cubicBezTo>
                  <a:pt x="813" y="25"/>
                  <a:pt x="802" y="27"/>
                  <a:pt x="793" y="24"/>
                </a:cubicBezTo>
                <a:cubicBezTo>
                  <a:pt x="791" y="24"/>
                  <a:pt x="789" y="24"/>
                  <a:pt x="786" y="24"/>
                </a:cubicBezTo>
                <a:cubicBezTo>
                  <a:pt x="772" y="24"/>
                  <a:pt x="759" y="26"/>
                  <a:pt x="745" y="26"/>
                </a:cubicBezTo>
                <a:cubicBezTo>
                  <a:pt x="742" y="26"/>
                  <a:pt x="741" y="27"/>
                  <a:pt x="739" y="28"/>
                </a:cubicBezTo>
                <a:cubicBezTo>
                  <a:pt x="734" y="28"/>
                  <a:pt x="730" y="29"/>
                  <a:pt x="725" y="29"/>
                </a:cubicBezTo>
                <a:cubicBezTo>
                  <a:pt x="714" y="29"/>
                  <a:pt x="704" y="28"/>
                  <a:pt x="693" y="29"/>
                </a:cubicBezTo>
                <a:cubicBezTo>
                  <a:pt x="683" y="30"/>
                  <a:pt x="672" y="30"/>
                  <a:pt x="662" y="28"/>
                </a:cubicBezTo>
                <a:cubicBezTo>
                  <a:pt x="660" y="28"/>
                  <a:pt x="656" y="28"/>
                  <a:pt x="654" y="28"/>
                </a:cubicBezTo>
                <a:cubicBezTo>
                  <a:pt x="648" y="29"/>
                  <a:pt x="642" y="29"/>
                  <a:pt x="636" y="29"/>
                </a:cubicBezTo>
                <a:cubicBezTo>
                  <a:pt x="634" y="28"/>
                  <a:pt x="630" y="28"/>
                  <a:pt x="628" y="29"/>
                </a:cubicBezTo>
                <a:cubicBezTo>
                  <a:pt x="623" y="30"/>
                  <a:pt x="616" y="30"/>
                  <a:pt x="611" y="30"/>
                </a:cubicBezTo>
                <a:cubicBezTo>
                  <a:pt x="602" y="31"/>
                  <a:pt x="594" y="30"/>
                  <a:pt x="585" y="30"/>
                </a:cubicBezTo>
                <a:cubicBezTo>
                  <a:pt x="577" y="30"/>
                  <a:pt x="568" y="30"/>
                  <a:pt x="559" y="31"/>
                </a:cubicBezTo>
                <a:cubicBezTo>
                  <a:pt x="558" y="31"/>
                  <a:pt x="558" y="31"/>
                  <a:pt x="557" y="31"/>
                </a:cubicBezTo>
                <a:cubicBezTo>
                  <a:pt x="552" y="29"/>
                  <a:pt x="546" y="31"/>
                  <a:pt x="542" y="31"/>
                </a:cubicBezTo>
                <a:cubicBezTo>
                  <a:pt x="537" y="32"/>
                  <a:pt x="532" y="32"/>
                  <a:pt x="527" y="33"/>
                </a:cubicBezTo>
                <a:cubicBezTo>
                  <a:pt x="513" y="33"/>
                  <a:pt x="500" y="32"/>
                  <a:pt x="486" y="33"/>
                </a:cubicBezTo>
                <a:cubicBezTo>
                  <a:pt x="474" y="31"/>
                  <a:pt x="461" y="33"/>
                  <a:pt x="450" y="33"/>
                </a:cubicBezTo>
                <a:cubicBezTo>
                  <a:pt x="447" y="34"/>
                  <a:pt x="445" y="35"/>
                  <a:pt x="442" y="35"/>
                </a:cubicBezTo>
                <a:cubicBezTo>
                  <a:pt x="439" y="35"/>
                  <a:pt x="436" y="34"/>
                  <a:pt x="432" y="34"/>
                </a:cubicBezTo>
                <a:cubicBezTo>
                  <a:pt x="424" y="34"/>
                  <a:pt x="417" y="36"/>
                  <a:pt x="409" y="36"/>
                </a:cubicBezTo>
                <a:cubicBezTo>
                  <a:pt x="402" y="36"/>
                  <a:pt x="396" y="36"/>
                  <a:pt x="390" y="36"/>
                </a:cubicBezTo>
                <a:cubicBezTo>
                  <a:pt x="383" y="37"/>
                  <a:pt x="376" y="37"/>
                  <a:pt x="370" y="37"/>
                </a:cubicBezTo>
                <a:cubicBezTo>
                  <a:pt x="364" y="36"/>
                  <a:pt x="359" y="40"/>
                  <a:pt x="353" y="37"/>
                </a:cubicBezTo>
                <a:cubicBezTo>
                  <a:pt x="341" y="40"/>
                  <a:pt x="326" y="38"/>
                  <a:pt x="312" y="40"/>
                </a:cubicBezTo>
                <a:cubicBezTo>
                  <a:pt x="305" y="42"/>
                  <a:pt x="296" y="41"/>
                  <a:pt x="288" y="41"/>
                </a:cubicBezTo>
                <a:cubicBezTo>
                  <a:pt x="279" y="41"/>
                  <a:pt x="272" y="43"/>
                  <a:pt x="264" y="43"/>
                </a:cubicBezTo>
                <a:cubicBezTo>
                  <a:pt x="256" y="44"/>
                  <a:pt x="248" y="45"/>
                  <a:pt x="239" y="45"/>
                </a:cubicBezTo>
                <a:cubicBezTo>
                  <a:pt x="224" y="47"/>
                  <a:pt x="208" y="47"/>
                  <a:pt x="193" y="47"/>
                </a:cubicBezTo>
                <a:cubicBezTo>
                  <a:pt x="186" y="46"/>
                  <a:pt x="180" y="46"/>
                  <a:pt x="174" y="47"/>
                </a:cubicBezTo>
                <a:cubicBezTo>
                  <a:pt x="144" y="52"/>
                  <a:pt x="144" y="52"/>
                  <a:pt x="113" y="52"/>
                </a:cubicBezTo>
                <a:cubicBezTo>
                  <a:pt x="97" y="53"/>
                  <a:pt x="83" y="54"/>
                  <a:pt x="69" y="56"/>
                </a:cubicBezTo>
                <a:cubicBezTo>
                  <a:pt x="61" y="57"/>
                  <a:pt x="54" y="57"/>
                  <a:pt x="46" y="58"/>
                </a:cubicBezTo>
                <a:cubicBezTo>
                  <a:pt x="44" y="58"/>
                  <a:pt x="43" y="56"/>
                  <a:pt x="40" y="57"/>
                </a:cubicBezTo>
                <a:cubicBezTo>
                  <a:pt x="27" y="59"/>
                  <a:pt x="14" y="58"/>
                  <a:pt x="1" y="59"/>
                </a:cubicBezTo>
                <a:cubicBezTo>
                  <a:pt x="0" y="59"/>
                  <a:pt x="0" y="59"/>
                  <a:pt x="0" y="59"/>
                </a:cubicBezTo>
                <a:cubicBezTo>
                  <a:pt x="0" y="229"/>
                  <a:pt x="0" y="229"/>
                  <a:pt x="0" y="229"/>
                </a:cubicBezTo>
                <a:cubicBezTo>
                  <a:pt x="67" y="166"/>
                  <a:pt x="156" y="125"/>
                  <a:pt x="262" y="115"/>
                </a:cubicBezTo>
                <a:cubicBezTo>
                  <a:pt x="111" y="239"/>
                  <a:pt x="91" y="496"/>
                  <a:pt x="91" y="575"/>
                </a:cubicBezTo>
                <a:cubicBezTo>
                  <a:pt x="91" y="654"/>
                  <a:pt x="111" y="910"/>
                  <a:pt x="262" y="1035"/>
                </a:cubicBezTo>
                <a:cubicBezTo>
                  <a:pt x="156" y="1024"/>
                  <a:pt x="67" y="984"/>
                  <a:pt x="0" y="921"/>
                </a:cubicBezTo>
                <a:cubicBezTo>
                  <a:pt x="0" y="1124"/>
                  <a:pt x="0" y="1124"/>
                  <a:pt x="0" y="1124"/>
                </a:cubicBezTo>
                <a:cubicBezTo>
                  <a:pt x="8" y="1124"/>
                  <a:pt x="16" y="1123"/>
                  <a:pt x="23" y="1124"/>
                </a:cubicBezTo>
                <a:close/>
                <a:moveTo>
                  <a:pt x="2703" y="601"/>
                </a:moveTo>
                <a:cubicBezTo>
                  <a:pt x="2703" y="601"/>
                  <a:pt x="2703" y="602"/>
                  <a:pt x="2703" y="603"/>
                </a:cubicBezTo>
                <a:cubicBezTo>
                  <a:pt x="2700" y="603"/>
                  <a:pt x="2697" y="603"/>
                  <a:pt x="2695" y="603"/>
                </a:cubicBezTo>
                <a:cubicBezTo>
                  <a:pt x="2694" y="602"/>
                  <a:pt x="2694" y="602"/>
                  <a:pt x="2694" y="601"/>
                </a:cubicBezTo>
                <a:cubicBezTo>
                  <a:pt x="2698" y="601"/>
                  <a:pt x="2700" y="601"/>
                  <a:pt x="2703" y="601"/>
                </a:cubicBezTo>
                <a:close/>
                <a:moveTo>
                  <a:pt x="2652" y="1008"/>
                </a:moveTo>
                <a:cubicBezTo>
                  <a:pt x="2645" y="1007"/>
                  <a:pt x="2641" y="1007"/>
                  <a:pt x="2642" y="1006"/>
                </a:cubicBezTo>
                <a:cubicBezTo>
                  <a:pt x="2646" y="1006"/>
                  <a:pt x="2647" y="1007"/>
                  <a:pt x="2652" y="1008"/>
                </a:cubicBezTo>
                <a:close/>
                <a:moveTo>
                  <a:pt x="1287" y="655"/>
                </a:moveTo>
                <a:cubicBezTo>
                  <a:pt x="1110" y="655"/>
                  <a:pt x="1110" y="655"/>
                  <a:pt x="1110" y="655"/>
                </a:cubicBezTo>
                <a:lnTo>
                  <a:pt x="1287" y="655"/>
                </a:lnTo>
                <a:close/>
                <a:moveTo>
                  <a:pt x="477" y="115"/>
                </a:moveTo>
                <a:cubicBezTo>
                  <a:pt x="718" y="139"/>
                  <a:pt x="875" y="320"/>
                  <a:pt x="875" y="575"/>
                </a:cubicBezTo>
                <a:cubicBezTo>
                  <a:pt x="875" y="830"/>
                  <a:pt x="718" y="1011"/>
                  <a:pt x="477" y="1035"/>
                </a:cubicBezTo>
                <a:cubicBezTo>
                  <a:pt x="627" y="911"/>
                  <a:pt x="647" y="653"/>
                  <a:pt x="647" y="575"/>
                </a:cubicBezTo>
                <a:cubicBezTo>
                  <a:pt x="647" y="496"/>
                  <a:pt x="627" y="239"/>
                  <a:pt x="477" y="115"/>
                </a:cubicBezTo>
                <a:close/>
              </a:path>
            </a:pathLst>
          </a:custGeom>
          <a:solidFill>
            <a:srgbClr val="7A58A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Rectangle 77"/>
          <p:cNvSpPr/>
          <p:nvPr userDrawn="1"/>
        </p:nvSpPr>
        <p:spPr>
          <a:xfrm>
            <a:off x="0" y="2219325"/>
            <a:ext cx="3167063" cy="3200400"/>
          </a:xfrm>
          <a:prstGeom prst="rect">
            <a:avLst/>
          </a:prstGeom>
          <a:solidFill>
            <a:srgbClr val="7A58A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7580" fontAlgn="auto">
              <a:spcBef>
                <a:spcPts val="0"/>
              </a:spcBef>
              <a:spcAft>
                <a:spcPts val="0"/>
              </a:spcAft>
              <a:defRPr/>
            </a:pPr>
            <a:endParaRPr lang="en-US" sz="1900">
              <a:solidFill>
                <a:prstClr val="white"/>
              </a:solidFill>
            </a:endParaRPr>
          </a:p>
        </p:txBody>
      </p:sp>
      <p:sp>
        <p:nvSpPr>
          <p:cNvPr id="9" name="Freeform 10"/>
          <p:cNvSpPr/>
          <p:nvPr userDrawn="1"/>
        </p:nvSpPr>
        <p:spPr bwMode="auto">
          <a:xfrm>
            <a:off x="1511300" y="2309813"/>
            <a:ext cx="1265238" cy="2925762"/>
          </a:xfrm>
          <a:custGeom>
            <a:avLst/>
            <a:gdLst>
              <a:gd name="T0" fmla="*/ 0 w 398"/>
              <a:gd name="T1" fmla="*/ 2147483647 h 920"/>
              <a:gd name="T2" fmla="*/ 2147483647 w 398"/>
              <a:gd name="T3" fmla="*/ 2147483647 h 920"/>
              <a:gd name="T4" fmla="*/ 0 w 398"/>
              <a:gd name="T5" fmla="*/ 0 h 920"/>
              <a:gd name="T6" fmla="*/ 2147483647 w 398"/>
              <a:gd name="T7" fmla="*/ 2147483647 h 920"/>
              <a:gd name="T8" fmla="*/ 0 w 398"/>
              <a:gd name="T9" fmla="*/ 2147483647 h 9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920">
                <a:moveTo>
                  <a:pt x="0" y="920"/>
                </a:moveTo>
                <a:cubicBezTo>
                  <a:pt x="241" y="896"/>
                  <a:pt x="398" y="715"/>
                  <a:pt x="398" y="460"/>
                </a:cubicBezTo>
                <a:cubicBezTo>
                  <a:pt x="398" y="205"/>
                  <a:pt x="241" y="24"/>
                  <a:pt x="0" y="0"/>
                </a:cubicBezTo>
                <a:cubicBezTo>
                  <a:pt x="150" y="124"/>
                  <a:pt x="170" y="381"/>
                  <a:pt x="170" y="460"/>
                </a:cubicBezTo>
                <a:cubicBezTo>
                  <a:pt x="170" y="538"/>
                  <a:pt x="150" y="796"/>
                  <a:pt x="0" y="9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11"/>
          <p:cNvSpPr/>
          <p:nvPr userDrawn="1"/>
        </p:nvSpPr>
        <p:spPr bwMode="auto">
          <a:xfrm>
            <a:off x="-4763" y="2309813"/>
            <a:ext cx="833438" cy="2925762"/>
          </a:xfrm>
          <a:custGeom>
            <a:avLst/>
            <a:gdLst>
              <a:gd name="T0" fmla="*/ 2147483647 w 262"/>
              <a:gd name="T1" fmla="*/ 2147483647 h 920"/>
              <a:gd name="T2" fmla="*/ 2147483647 w 262"/>
              <a:gd name="T3" fmla="*/ 0 h 920"/>
              <a:gd name="T4" fmla="*/ 0 w 262"/>
              <a:gd name="T5" fmla="*/ 2147483647 h 920"/>
              <a:gd name="T6" fmla="*/ 0 w 262"/>
              <a:gd name="T7" fmla="*/ 2147483647 h 920"/>
              <a:gd name="T8" fmla="*/ 2147483647 w 262"/>
              <a:gd name="T9" fmla="*/ 2147483647 h 920"/>
              <a:gd name="T10" fmla="*/ 2147483647 w 262"/>
              <a:gd name="T11" fmla="*/ 2147483647 h 9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2" h="920">
                <a:moveTo>
                  <a:pt x="91" y="460"/>
                </a:moveTo>
                <a:cubicBezTo>
                  <a:pt x="91" y="381"/>
                  <a:pt x="111" y="124"/>
                  <a:pt x="262" y="0"/>
                </a:cubicBezTo>
                <a:cubicBezTo>
                  <a:pt x="156" y="10"/>
                  <a:pt x="67" y="51"/>
                  <a:pt x="0" y="114"/>
                </a:cubicBezTo>
                <a:cubicBezTo>
                  <a:pt x="0" y="806"/>
                  <a:pt x="0" y="806"/>
                  <a:pt x="0" y="806"/>
                </a:cubicBezTo>
                <a:cubicBezTo>
                  <a:pt x="67" y="869"/>
                  <a:pt x="156" y="909"/>
                  <a:pt x="262" y="920"/>
                </a:cubicBezTo>
                <a:cubicBezTo>
                  <a:pt x="111" y="795"/>
                  <a:pt x="91" y="539"/>
                  <a:pt x="91" y="460"/>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p:nvPr userDrawn="1"/>
        </p:nvSpPr>
        <p:spPr bwMode="auto">
          <a:xfrm>
            <a:off x="7664450" y="1047750"/>
            <a:ext cx="9525" cy="3175"/>
          </a:xfrm>
          <a:custGeom>
            <a:avLst/>
            <a:gdLst>
              <a:gd name="T0" fmla="*/ 0 w 3"/>
              <a:gd name="T1" fmla="*/ 2147483647 h 1"/>
              <a:gd name="T2" fmla="*/ 2147483647 w 3"/>
              <a:gd name="T3" fmla="*/ 2147483647 h 1"/>
              <a:gd name="T4" fmla="*/ 0 w 3"/>
              <a:gd name="T5" fmla="*/ 2147483647 h 1"/>
              <a:gd name="T6" fmla="*/ 0 60000 65536"/>
              <a:gd name="T7" fmla="*/ 0 60000 65536"/>
              <a:gd name="T8" fmla="*/ 0 60000 65536"/>
            </a:gdLst>
            <a:ahLst/>
            <a:cxnLst>
              <a:cxn ang="T6">
                <a:pos x="T0" y="T1"/>
              </a:cxn>
              <a:cxn ang="T7">
                <a:pos x="T2" y="T3"/>
              </a:cxn>
              <a:cxn ang="T8">
                <a:pos x="T4" y="T5"/>
              </a:cxn>
            </a:cxnLst>
            <a:rect l="0" t="0" r="r" b="b"/>
            <a:pathLst>
              <a:path w="3" h="1">
                <a:moveTo>
                  <a:pt x="0" y="1"/>
                </a:moveTo>
                <a:cubicBezTo>
                  <a:pt x="1" y="1"/>
                  <a:pt x="2" y="1"/>
                  <a:pt x="3" y="1"/>
                </a:cubicBezTo>
                <a:cubicBezTo>
                  <a:pt x="2" y="0"/>
                  <a:pt x="1" y="0"/>
                  <a:pt x="0" y="1"/>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7362825" y="1044575"/>
            <a:ext cx="6350" cy="3175"/>
          </a:xfrm>
          <a:custGeom>
            <a:avLst/>
            <a:gdLst>
              <a:gd name="T0" fmla="*/ 2147483647 w 2"/>
              <a:gd name="T1" fmla="*/ 0 h 1"/>
              <a:gd name="T2" fmla="*/ 2147483647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1"/>
                  <a:pt x="1" y="1"/>
                  <a:pt x="2" y="1"/>
                </a:cubicBezTo>
                <a:cubicBezTo>
                  <a:pt x="2" y="1"/>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7673975"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5"/>
          <p:cNvSpPr/>
          <p:nvPr userDrawn="1"/>
        </p:nvSpPr>
        <p:spPr bwMode="auto">
          <a:xfrm>
            <a:off x="7794625"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6"/>
          <p:cNvSpPr/>
          <p:nvPr userDrawn="1"/>
        </p:nvSpPr>
        <p:spPr bwMode="auto">
          <a:xfrm>
            <a:off x="7029450" y="835025"/>
            <a:ext cx="3175" cy="3175"/>
          </a:xfrm>
          <a:custGeom>
            <a:avLst/>
            <a:gdLst>
              <a:gd name="T0" fmla="*/ 2147483647 w 1"/>
              <a:gd name="T1" fmla="*/ 0 h 1"/>
              <a:gd name="T2" fmla="*/ 0 w 1"/>
              <a:gd name="T3" fmla="*/ 0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0"/>
                  <a:pt x="0" y="0"/>
                  <a:pt x="0" y="0"/>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7026275" y="835025"/>
            <a:ext cx="3175" cy="1588"/>
          </a:xfrm>
          <a:custGeom>
            <a:avLst/>
            <a:gdLst>
              <a:gd name="T0" fmla="*/ 0 w 1"/>
              <a:gd name="T1" fmla="*/ 0 h 1588"/>
              <a:gd name="T2" fmla="*/ 0 w 1"/>
              <a:gd name="T3" fmla="*/ 0 h 1588"/>
              <a:gd name="T4" fmla="*/ 2147483647 w 1"/>
              <a:gd name="T5" fmla="*/ 0 h 1588"/>
              <a:gd name="T6" fmla="*/ 0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0" y="0"/>
                </a:moveTo>
                <a:cubicBezTo>
                  <a:pt x="0" y="0"/>
                  <a:pt x="0" y="0"/>
                  <a:pt x="0" y="0"/>
                </a:cubicBezTo>
                <a:cubicBezTo>
                  <a:pt x="0" y="0"/>
                  <a:pt x="0"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7004050" y="838200"/>
            <a:ext cx="6350" cy="1588"/>
          </a:xfrm>
          <a:custGeom>
            <a:avLst/>
            <a:gdLst>
              <a:gd name="T0" fmla="*/ 2147483647 w 2"/>
              <a:gd name="T1" fmla="*/ 0 h 1588"/>
              <a:gd name="T2" fmla="*/ 2147483647 w 2"/>
              <a:gd name="T3" fmla="*/ 0 h 1588"/>
              <a:gd name="T4" fmla="*/ 0 w 2"/>
              <a:gd name="T5" fmla="*/ 0 h 1588"/>
              <a:gd name="T6" fmla="*/ 2147483647 w 2"/>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588">
                <a:moveTo>
                  <a:pt x="2" y="0"/>
                </a:moveTo>
                <a:cubicBezTo>
                  <a:pt x="2" y="0"/>
                  <a:pt x="2" y="0"/>
                  <a:pt x="1" y="0"/>
                </a:cubicBezTo>
                <a:cubicBezTo>
                  <a:pt x="1" y="0"/>
                  <a:pt x="0" y="0"/>
                  <a:pt x="0" y="0"/>
                </a:cubicBezTo>
                <a:cubicBezTo>
                  <a:pt x="1" y="0"/>
                  <a:pt x="1" y="0"/>
                  <a:pt x="2"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7937500" y="1054100"/>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1"/>
                  <a:pt x="0" y="1"/>
                  <a:pt x="0" y="1"/>
                </a:cubicBezTo>
                <a:cubicBezTo>
                  <a:pt x="0" y="1"/>
                  <a:pt x="0"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7988300"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1"/>
          <p:cNvSpPr/>
          <p:nvPr userDrawn="1"/>
        </p:nvSpPr>
        <p:spPr bwMode="auto">
          <a:xfrm>
            <a:off x="7870825" y="10541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2"/>
          <p:cNvSpPr/>
          <p:nvPr userDrawn="1"/>
        </p:nvSpPr>
        <p:spPr bwMode="auto">
          <a:xfrm>
            <a:off x="8010525"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3"/>
          <p:cNvSpPr/>
          <p:nvPr userDrawn="1"/>
        </p:nvSpPr>
        <p:spPr bwMode="auto">
          <a:xfrm>
            <a:off x="8001000" y="1054100"/>
            <a:ext cx="9525" cy="3175"/>
          </a:xfrm>
          <a:custGeom>
            <a:avLst/>
            <a:gdLst>
              <a:gd name="T0" fmla="*/ 2147483647 w 3"/>
              <a:gd name="T1" fmla="*/ 0 h 1"/>
              <a:gd name="T2" fmla="*/ 0 w 3"/>
              <a:gd name="T3" fmla="*/ 2147483647 h 1"/>
              <a:gd name="T4" fmla="*/ 2147483647 w 3"/>
              <a:gd name="T5" fmla="*/ 0 h 1"/>
              <a:gd name="T6" fmla="*/ 0 60000 65536"/>
              <a:gd name="T7" fmla="*/ 0 60000 65536"/>
              <a:gd name="T8" fmla="*/ 0 60000 65536"/>
            </a:gdLst>
            <a:ahLst/>
            <a:cxnLst>
              <a:cxn ang="T6">
                <a:pos x="T0" y="T1"/>
              </a:cxn>
              <a:cxn ang="T7">
                <a:pos x="T2" y="T3"/>
              </a:cxn>
              <a:cxn ang="T8">
                <a:pos x="T4" y="T5"/>
              </a:cxn>
            </a:cxnLst>
            <a:rect l="0" t="0" r="r" b="b"/>
            <a:pathLst>
              <a:path w="3" h="1">
                <a:moveTo>
                  <a:pt x="3" y="0"/>
                </a:moveTo>
                <a:cubicBezTo>
                  <a:pt x="2" y="1"/>
                  <a:pt x="0" y="0"/>
                  <a:pt x="0" y="1"/>
                </a:cubicBezTo>
                <a:cubicBezTo>
                  <a:pt x="0" y="1"/>
                  <a:pt x="2" y="1"/>
                  <a:pt x="3"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4"/>
          <p:cNvSpPr/>
          <p:nvPr userDrawn="1"/>
        </p:nvSpPr>
        <p:spPr bwMode="auto">
          <a:xfrm>
            <a:off x="7988300"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5"/>
          <p:cNvSpPr/>
          <p:nvPr userDrawn="1"/>
        </p:nvSpPr>
        <p:spPr bwMode="auto">
          <a:xfrm>
            <a:off x="7940675" y="1054100"/>
            <a:ext cx="9525" cy="1588"/>
          </a:xfrm>
          <a:custGeom>
            <a:avLst/>
            <a:gdLst>
              <a:gd name="T0" fmla="*/ 0 w 3"/>
              <a:gd name="T1" fmla="*/ 0 h 1588"/>
              <a:gd name="T2" fmla="*/ 2147483647 w 3"/>
              <a:gd name="T3" fmla="*/ 0 h 1588"/>
              <a:gd name="T4" fmla="*/ 0 w 3"/>
              <a:gd name="T5" fmla="*/ 0 h 1588"/>
              <a:gd name="T6" fmla="*/ 0 60000 65536"/>
              <a:gd name="T7" fmla="*/ 0 60000 65536"/>
              <a:gd name="T8" fmla="*/ 0 60000 65536"/>
            </a:gdLst>
            <a:ahLst/>
            <a:cxnLst>
              <a:cxn ang="T6">
                <a:pos x="T0" y="T1"/>
              </a:cxn>
              <a:cxn ang="T7">
                <a:pos x="T2" y="T3"/>
              </a:cxn>
              <a:cxn ang="T8">
                <a:pos x="T4" y="T5"/>
              </a:cxn>
            </a:cxnLst>
            <a:rect l="0" t="0" r="r" b="b"/>
            <a:pathLst>
              <a:path w="3" h="1588">
                <a:moveTo>
                  <a:pt x="0" y="0"/>
                </a:moveTo>
                <a:cubicBezTo>
                  <a:pt x="1" y="0"/>
                  <a:pt x="2" y="0"/>
                  <a:pt x="3" y="0"/>
                </a:cubicBezTo>
                <a:cubicBezTo>
                  <a:pt x="2" y="0"/>
                  <a:pt x="1"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6"/>
          <p:cNvSpPr/>
          <p:nvPr userDrawn="1"/>
        </p:nvSpPr>
        <p:spPr bwMode="auto">
          <a:xfrm>
            <a:off x="7648575" y="8191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7"/>
          <p:cNvSpPr>
            <a:spLocks noEditPoints="1"/>
          </p:cNvSpPr>
          <p:nvPr userDrawn="1"/>
        </p:nvSpPr>
        <p:spPr bwMode="auto">
          <a:xfrm>
            <a:off x="6710363" y="812800"/>
            <a:ext cx="1987550" cy="250825"/>
          </a:xfrm>
          <a:custGeom>
            <a:avLst/>
            <a:gdLst>
              <a:gd name="T0" fmla="*/ 2147483647 w 625"/>
              <a:gd name="T1" fmla="*/ 2147483647 h 79"/>
              <a:gd name="T2" fmla="*/ 2147483647 w 625"/>
              <a:gd name="T3" fmla="*/ 2147483647 h 79"/>
              <a:gd name="T4" fmla="*/ 2147483647 w 625"/>
              <a:gd name="T5" fmla="*/ 2147483647 h 79"/>
              <a:gd name="T6" fmla="*/ 2147483647 w 625"/>
              <a:gd name="T7" fmla="*/ 2147483647 h 79"/>
              <a:gd name="T8" fmla="*/ 2147483647 w 625"/>
              <a:gd name="T9" fmla="*/ 2147483647 h 79"/>
              <a:gd name="T10" fmla="*/ 2147483647 w 625"/>
              <a:gd name="T11" fmla="*/ 2147483647 h 79"/>
              <a:gd name="T12" fmla="*/ 2147483647 w 625"/>
              <a:gd name="T13" fmla="*/ 2147483647 h 79"/>
              <a:gd name="T14" fmla="*/ 2147483647 w 625"/>
              <a:gd name="T15" fmla="*/ 2147483647 h 79"/>
              <a:gd name="T16" fmla="*/ 2147483647 w 625"/>
              <a:gd name="T17" fmla="*/ 2147483647 h 79"/>
              <a:gd name="T18" fmla="*/ 2147483647 w 625"/>
              <a:gd name="T19" fmla="*/ 2147483647 h 79"/>
              <a:gd name="T20" fmla="*/ 2147483647 w 625"/>
              <a:gd name="T21" fmla="*/ 2147483647 h 79"/>
              <a:gd name="T22" fmla="*/ 2147483647 w 625"/>
              <a:gd name="T23" fmla="*/ 2147483647 h 79"/>
              <a:gd name="T24" fmla="*/ 2147483647 w 625"/>
              <a:gd name="T25" fmla="*/ 2147483647 h 79"/>
              <a:gd name="T26" fmla="*/ 2147483647 w 625"/>
              <a:gd name="T27" fmla="*/ 2147483647 h 79"/>
              <a:gd name="T28" fmla="*/ 2147483647 w 625"/>
              <a:gd name="T29" fmla="*/ 2147483647 h 79"/>
              <a:gd name="T30" fmla="*/ 2147483647 w 625"/>
              <a:gd name="T31" fmla="*/ 2147483647 h 79"/>
              <a:gd name="T32" fmla="*/ 2147483647 w 625"/>
              <a:gd name="T33" fmla="*/ 2147483647 h 79"/>
              <a:gd name="T34" fmla="*/ 2147483647 w 625"/>
              <a:gd name="T35" fmla="*/ 2147483647 h 79"/>
              <a:gd name="T36" fmla="*/ 2147483647 w 625"/>
              <a:gd name="T37" fmla="*/ 2147483647 h 79"/>
              <a:gd name="T38" fmla="*/ 2147483647 w 625"/>
              <a:gd name="T39" fmla="*/ 2147483647 h 79"/>
              <a:gd name="T40" fmla="*/ 2147483647 w 625"/>
              <a:gd name="T41" fmla="*/ 2147483647 h 79"/>
              <a:gd name="T42" fmla="*/ 2147483647 w 625"/>
              <a:gd name="T43" fmla="*/ 2147483647 h 79"/>
              <a:gd name="T44" fmla="*/ 2147483647 w 625"/>
              <a:gd name="T45" fmla="*/ 2147483647 h 79"/>
              <a:gd name="T46" fmla="*/ 2147483647 w 625"/>
              <a:gd name="T47" fmla="*/ 2147483647 h 79"/>
              <a:gd name="T48" fmla="*/ 2147483647 w 625"/>
              <a:gd name="T49" fmla="*/ 2147483647 h 79"/>
              <a:gd name="T50" fmla="*/ 2147483647 w 625"/>
              <a:gd name="T51" fmla="*/ 2147483647 h 79"/>
              <a:gd name="T52" fmla="*/ 2147483647 w 625"/>
              <a:gd name="T53" fmla="*/ 2147483647 h 79"/>
              <a:gd name="T54" fmla="*/ 2147483647 w 625"/>
              <a:gd name="T55" fmla="*/ 2147483647 h 79"/>
              <a:gd name="T56" fmla="*/ 2147483647 w 625"/>
              <a:gd name="T57" fmla="*/ 2147483647 h 79"/>
              <a:gd name="T58" fmla="*/ 2147483647 w 625"/>
              <a:gd name="T59" fmla="*/ 2147483647 h 79"/>
              <a:gd name="T60" fmla="*/ 2147483647 w 625"/>
              <a:gd name="T61" fmla="*/ 2147483647 h 79"/>
              <a:gd name="T62" fmla="*/ 2147483647 w 625"/>
              <a:gd name="T63" fmla="*/ 2147483647 h 79"/>
              <a:gd name="T64" fmla="*/ 2147483647 w 625"/>
              <a:gd name="T65" fmla="*/ 2147483647 h 79"/>
              <a:gd name="T66" fmla="*/ 2147483647 w 625"/>
              <a:gd name="T67" fmla="*/ 2147483647 h 79"/>
              <a:gd name="T68" fmla="*/ 2147483647 w 625"/>
              <a:gd name="T69" fmla="*/ 2147483647 h 79"/>
              <a:gd name="T70" fmla="*/ 2147483647 w 625"/>
              <a:gd name="T71" fmla="*/ 2147483647 h 79"/>
              <a:gd name="T72" fmla="*/ 2147483647 w 625"/>
              <a:gd name="T73" fmla="*/ 2147483647 h 79"/>
              <a:gd name="T74" fmla="*/ 2147483647 w 625"/>
              <a:gd name="T75" fmla="*/ 2147483647 h 79"/>
              <a:gd name="T76" fmla="*/ 2147483647 w 625"/>
              <a:gd name="T77" fmla="*/ 2147483647 h 79"/>
              <a:gd name="T78" fmla="*/ 2147483647 w 625"/>
              <a:gd name="T79" fmla="*/ 2147483647 h 79"/>
              <a:gd name="T80" fmla="*/ 2147483647 w 625"/>
              <a:gd name="T81" fmla="*/ 2147483647 h 79"/>
              <a:gd name="T82" fmla="*/ 2147483647 w 625"/>
              <a:gd name="T83" fmla="*/ 2147483647 h 79"/>
              <a:gd name="T84" fmla="*/ 2147483647 w 625"/>
              <a:gd name="T85" fmla="*/ 2147483647 h 79"/>
              <a:gd name="T86" fmla="*/ 2147483647 w 625"/>
              <a:gd name="T87" fmla="*/ 2147483647 h 79"/>
              <a:gd name="T88" fmla="*/ 2147483647 w 625"/>
              <a:gd name="T89" fmla="*/ 2147483647 h 79"/>
              <a:gd name="T90" fmla="*/ 2147483647 w 625"/>
              <a:gd name="T91" fmla="*/ 2147483647 h 79"/>
              <a:gd name="T92" fmla="*/ 2147483647 w 625"/>
              <a:gd name="T93" fmla="*/ 2147483647 h 79"/>
              <a:gd name="T94" fmla="*/ 2147483647 w 625"/>
              <a:gd name="T95" fmla="*/ 2147483647 h 79"/>
              <a:gd name="T96" fmla="*/ 2147483647 w 625"/>
              <a:gd name="T97" fmla="*/ 2147483647 h 79"/>
              <a:gd name="T98" fmla="*/ 2147483647 w 625"/>
              <a:gd name="T99" fmla="*/ 2147483647 h 79"/>
              <a:gd name="T100" fmla="*/ 2147483647 w 625"/>
              <a:gd name="T101" fmla="*/ 2147483647 h 79"/>
              <a:gd name="T102" fmla="*/ 2147483647 w 625"/>
              <a:gd name="T103" fmla="*/ 2147483647 h 79"/>
              <a:gd name="T104" fmla="*/ 2147483647 w 625"/>
              <a:gd name="T105" fmla="*/ 2147483647 h 79"/>
              <a:gd name="T106" fmla="*/ 2147483647 w 625"/>
              <a:gd name="T107" fmla="*/ 2147483647 h 79"/>
              <a:gd name="T108" fmla="*/ 2147483647 w 625"/>
              <a:gd name="T109" fmla="*/ 2147483647 h 79"/>
              <a:gd name="T110" fmla="*/ 2147483647 w 625"/>
              <a:gd name="T111" fmla="*/ 2147483647 h 79"/>
              <a:gd name="T112" fmla="*/ 2147483647 w 625"/>
              <a:gd name="T113" fmla="*/ 2147483647 h 79"/>
              <a:gd name="T114" fmla="*/ 2147483647 w 625"/>
              <a:gd name="T115" fmla="*/ 2147483647 h 7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25" h="79">
                <a:moveTo>
                  <a:pt x="621" y="11"/>
                </a:moveTo>
                <a:cubicBezTo>
                  <a:pt x="622" y="10"/>
                  <a:pt x="622" y="10"/>
                  <a:pt x="623" y="10"/>
                </a:cubicBezTo>
                <a:cubicBezTo>
                  <a:pt x="622" y="7"/>
                  <a:pt x="612" y="9"/>
                  <a:pt x="610" y="9"/>
                </a:cubicBezTo>
                <a:cubicBezTo>
                  <a:pt x="608" y="9"/>
                  <a:pt x="605" y="9"/>
                  <a:pt x="603" y="10"/>
                </a:cubicBezTo>
                <a:cubicBezTo>
                  <a:pt x="602" y="10"/>
                  <a:pt x="598" y="10"/>
                  <a:pt x="601" y="10"/>
                </a:cubicBezTo>
                <a:cubicBezTo>
                  <a:pt x="592" y="10"/>
                  <a:pt x="583" y="11"/>
                  <a:pt x="574" y="11"/>
                </a:cubicBezTo>
                <a:cubicBezTo>
                  <a:pt x="575" y="11"/>
                  <a:pt x="574" y="11"/>
                  <a:pt x="573" y="10"/>
                </a:cubicBezTo>
                <a:cubicBezTo>
                  <a:pt x="573" y="10"/>
                  <a:pt x="577" y="7"/>
                  <a:pt x="571" y="8"/>
                </a:cubicBezTo>
                <a:cubicBezTo>
                  <a:pt x="569" y="8"/>
                  <a:pt x="564" y="10"/>
                  <a:pt x="562" y="9"/>
                </a:cubicBezTo>
                <a:cubicBezTo>
                  <a:pt x="561" y="7"/>
                  <a:pt x="564" y="9"/>
                  <a:pt x="564" y="8"/>
                </a:cubicBezTo>
                <a:cubicBezTo>
                  <a:pt x="563" y="8"/>
                  <a:pt x="563" y="8"/>
                  <a:pt x="564" y="8"/>
                </a:cubicBezTo>
                <a:cubicBezTo>
                  <a:pt x="563" y="8"/>
                  <a:pt x="561" y="8"/>
                  <a:pt x="559" y="8"/>
                </a:cubicBezTo>
                <a:cubicBezTo>
                  <a:pt x="560" y="8"/>
                  <a:pt x="562" y="8"/>
                  <a:pt x="563" y="7"/>
                </a:cubicBezTo>
                <a:cubicBezTo>
                  <a:pt x="562" y="7"/>
                  <a:pt x="560" y="7"/>
                  <a:pt x="560" y="7"/>
                </a:cubicBezTo>
                <a:cubicBezTo>
                  <a:pt x="561" y="7"/>
                  <a:pt x="562" y="6"/>
                  <a:pt x="563" y="6"/>
                </a:cubicBezTo>
                <a:cubicBezTo>
                  <a:pt x="559" y="7"/>
                  <a:pt x="564" y="5"/>
                  <a:pt x="564" y="5"/>
                </a:cubicBezTo>
                <a:cubicBezTo>
                  <a:pt x="548" y="0"/>
                  <a:pt x="529" y="6"/>
                  <a:pt x="512" y="4"/>
                </a:cubicBezTo>
                <a:cubicBezTo>
                  <a:pt x="508" y="4"/>
                  <a:pt x="504" y="4"/>
                  <a:pt x="500" y="3"/>
                </a:cubicBezTo>
                <a:cubicBezTo>
                  <a:pt x="497" y="3"/>
                  <a:pt x="491" y="4"/>
                  <a:pt x="488" y="3"/>
                </a:cubicBezTo>
                <a:cubicBezTo>
                  <a:pt x="483" y="2"/>
                  <a:pt x="476" y="2"/>
                  <a:pt x="471" y="3"/>
                </a:cubicBezTo>
                <a:cubicBezTo>
                  <a:pt x="463" y="4"/>
                  <a:pt x="455" y="2"/>
                  <a:pt x="447" y="3"/>
                </a:cubicBezTo>
                <a:cubicBezTo>
                  <a:pt x="440" y="3"/>
                  <a:pt x="432" y="4"/>
                  <a:pt x="424" y="4"/>
                </a:cubicBezTo>
                <a:cubicBezTo>
                  <a:pt x="420" y="4"/>
                  <a:pt x="416" y="4"/>
                  <a:pt x="412" y="3"/>
                </a:cubicBezTo>
                <a:cubicBezTo>
                  <a:pt x="412" y="3"/>
                  <a:pt x="407" y="1"/>
                  <a:pt x="409" y="3"/>
                </a:cubicBezTo>
                <a:cubicBezTo>
                  <a:pt x="393" y="1"/>
                  <a:pt x="377" y="5"/>
                  <a:pt x="360" y="3"/>
                </a:cubicBezTo>
                <a:cubicBezTo>
                  <a:pt x="353" y="3"/>
                  <a:pt x="345" y="2"/>
                  <a:pt x="338" y="2"/>
                </a:cubicBezTo>
                <a:cubicBezTo>
                  <a:pt x="324" y="2"/>
                  <a:pt x="309" y="6"/>
                  <a:pt x="295" y="2"/>
                </a:cubicBezTo>
                <a:cubicBezTo>
                  <a:pt x="295" y="2"/>
                  <a:pt x="295" y="2"/>
                  <a:pt x="295" y="2"/>
                </a:cubicBezTo>
                <a:cubicBezTo>
                  <a:pt x="280" y="2"/>
                  <a:pt x="264" y="4"/>
                  <a:pt x="249" y="3"/>
                </a:cubicBezTo>
                <a:cubicBezTo>
                  <a:pt x="249" y="3"/>
                  <a:pt x="249" y="3"/>
                  <a:pt x="250" y="3"/>
                </a:cubicBezTo>
                <a:cubicBezTo>
                  <a:pt x="238" y="3"/>
                  <a:pt x="226" y="4"/>
                  <a:pt x="214" y="4"/>
                </a:cubicBezTo>
                <a:cubicBezTo>
                  <a:pt x="207" y="4"/>
                  <a:pt x="201" y="3"/>
                  <a:pt x="194" y="3"/>
                </a:cubicBezTo>
                <a:cubicBezTo>
                  <a:pt x="191" y="3"/>
                  <a:pt x="188" y="3"/>
                  <a:pt x="185" y="3"/>
                </a:cubicBezTo>
                <a:cubicBezTo>
                  <a:pt x="184" y="3"/>
                  <a:pt x="183" y="4"/>
                  <a:pt x="181" y="4"/>
                </a:cubicBezTo>
                <a:cubicBezTo>
                  <a:pt x="178" y="4"/>
                  <a:pt x="177" y="4"/>
                  <a:pt x="179" y="5"/>
                </a:cubicBezTo>
                <a:cubicBezTo>
                  <a:pt x="178" y="5"/>
                  <a:pt x="174" y="6"/>
                  <a:pt x="173" y="5"/>
                </a:cubicBezTo>
                <a:cubicBezTo>
                  <a:pt x="175" y="5"/>
                  <a:pt x="176" y="4"/>
                  <a:pt x="178" y="4"/>
                </a:cubicBezTo>
                <a:cubicBezTo>
                  <a:pt x="171" y="5"/>
                  <a:pt x="164" y="5"/>
                  <a:pt x="158" y="5"/>
                </a:cubicBezTo>
                <a:cubicBezTo>
                  <a:pt x="152" y="5"/>
                  <a:pt x="140" y="7"/>
                  <a:pt x="135" y="4"/>
                </a:cubicBezTo>
                <a:cubicBezTo>
                  <a:pt x="137" y="4"/>
                  <a:pt x="140" y="4"/>
                  <a:pt x="142" y="4"/>
                </a:cubicBezTo>
                <a:cubicBezTo>
                  <a:pt x="132" y="4"/>
                  <a:pt x="118" y="3"/>
                  <a:pt x="110" y="4"/>
                </a:cubicBezTo>
                <a:cubicBezTo>
                  <a:pt x="114" y="5"/>
                  <a:pt x="118" y="4"/>
                  <a:pt x="122" y="5"/>
                </a:cubicBezTo>
                <a:cubicBezTo>
                  <a:pt x="118" y="5"/>
                  <a:pt x="114" y="5"/>
                  <a:pt x="110" y="5"/>
                </a:cubicBezTo>
                <a:cubicBezTo>
                  <a:pt x="111" y="5"/>
                  <a:pt x="111" y="5"/>
                  <a:pt x="111" y="6"/>
                </a:cubicBezTo>
                <a:cubicBezTo>
                  <a:pt x="108" y="6"/>
                  <a:pt x="111" y="7"/>
                  <a:pt x="107" y="7"/>
                </a:cubicBezTo>
                <a:cubicBezTo>
                  <a:pt x="108" y="8"/>
                  <a:pt x="102" y="8"/>
                  <a:pt x="101" y="8"/>
                </a:cubicBezTo>
                <a:cubicBezTo>
                  <a:pt x="103" y="8"/>
                  <a:pt x="99" y="10"/>
                  <a:pt x="98" y="8"/>
                </a:cubicBezTo>
                <a:cubicBezTo>
                  <a:pt x="103" y="8"/>
                  <a:pt x="101" y="8"/>
                  <a:pt x="99" y="7"/>
                </a:cubicBezTo>
                <a:cubicBezTo>
                  <a:pt x="99" y="8"/>
                  <a:pt x="99" y="8"/>
                  <a:pt x="98" y="8"/>
                </a:cubicBezTo>
                <a:cubicBezTo>
                  <a:pt x="95" y="9"/>
                  <a:pt x="93" y="9"/>
                  <a:pt x="92" y="9"/>
                </a:cubicBezTo>
                <a:cubicBezTo>
                  <a:pt x="91" y="9"/>
                  <a:pt x="90" y="8"/>
                  <a:pt x="90" y="8"/>
                </a:cubicBezTo>
                <a:cubicBezTo>
                  <a:pt x="91" y="8"/>
                  <a:pt x="92" y="8"/>
                  <a:pt x="93" y="8"/>
                </a:cubicBezTo>
                <a:cubicBezTo>
                  <a:pt x="95" y="7"/>
                  <a:pt x="98" y="7"/>
                  <a:pt x="99" y="6"/>
                </a:cubicBezTo>
                <a:cubicBezTo>
                  <a:pt x="97" y="6"/>
                  <a:pt x="92" y="8"/>
                  <a:pt x="91" y="7"/>
                </a:cubicBezTo>
                <a:cubicBezTo>
                  <a:pt x="92" y="7"/>
                  <a:pt x="93" y="6"/>
                  <a:pt x="94" y="6"/>
                </a:cubicBezTo>
                <a:cubicBezTo>
                  <a:pt x="81" y="6"/>
                  <a:pt x="67" y="5"/>
                  <a:pt x="54" y="6"/>
                </a:cubicBezTo>
                <a:cubicBezTo>
                  <a:pt x="51" y="6"/>
                  <a:pt x="48" y="6"/>
                  <a:pt x="45" y="6"/>
                </a:cubicBezTo>
                <a:cubicBezTo>
                  <a:pt x="44" y="6"/>
                  <a:pt x="36" y="4"/>
                  <a:pt x="39" y="6"/>
                </a:cubicBezTo>
                <a:cubicBezTo>
                  <a:pt x="34" y="6"/>
                  <a:pt x="32" y="12"/>
                  <a:pt x="30" y="16"/>
                </a:cubicBezTo>
                <a:cubicBezTo>
                  <a:pt x="29" y="18"/>
                  <a:pt x="25" y="28"/>
                  <a:pt x="22" y="28"/>
                </a:cubicBezTo>
                <a:cubicBezTo>
                  <a:pt x="22" y="28"/>
                  <a:pt x="23" y="29"/>
                  <a:pt x="24" y="29"/>
                </a:cubicBezTo>
                <a:cubicBezTo>
                  <a:pt x="21" y="29"/>
                  <a:pt x="21" y="30"/>
                  <a:pt x="22" y="31"/>
                </a:cubicBezTo>
                <a:cubicBezTo>
                  <a:pt x="19" y="31"/>
                  <a:pt x="19" y="33"/>
                  <a:pt x="21" y="34"/>
                </a:cubicBezTo>
                <a:cubicBezTo>
                  <a:pt x="18" y="34"/>
                  <a:pt x="15" y="35"/>
                  <a:pt x="17" y="37"/>
                </a:cubicBezTo>
                <a:cubicBezTo>
                  <a:pt x="13" y="35"/>
                  <a:pt x="16" y="37"/>
                  <a:pt x="16" y="38"/>
                </a:cubicBezTo>
                <a:cubicBezTo>
                  <a:pt x="15" y="38"/>
                  <a:pt x="14" y="37"/>
                  <a:pt x="12" y="38"/>
                </a:cubicBezTo>
                <a:cubicBezTo>
                  <a:pt x="13" y="38"/>
                  <a:pt x="14" y="38"/>
                  <a:pt x="15" y="39"/>
                </a:cubicBezTo>
                <a:cubicBezTo>
                  <a:pt x="14" y="39"/>
                  <a:pt x="9" y="39"/>
                  <a:pt x="11" y="40"/>
                </a:cubicBezTo>
                <a:cubicBezTo>
                  <a:pt x="5" y="40"/>
                  <a:pt x="12" y="40"/>
                  <a:pt x="9" y="41"/>
                </a:cubicBezTo>
                <a:cubicBezTo>
                  <a:pt x="12" y="41"/>
                  <a:pt x="8" y="44"/>
                  <a:pt x="7" y="45"/>
                </a:cubicBezTo>
                <a:cubicBezTo>
                  <a:pt x="11" y="44"/>
                  <a:pt x="8" y="45"/>
                  <a:pt x="9" y="46"/>
                </a:cubicBezTo>
                <a:cubicBezTo>
                  <a:pt x="7" y="46"/>
                  <a:pt x="3" y="47"/>
                  <a:pt x="7" y="48"/>
                </a:cubicBezTo>
                <a:cubicBezTo>
                  <a:pt x="5" y="49"/>
                  <a:pt x="2" y="51"/>
                  <a:pt x="6" y="51"/>
                </a:cubicBezTo>
                <a:cubicBezTo>
                  <a:pt x="4" y="52"/>
                  <a:pt x="4" y="52"/>
                  <a:pt x="2" y="54"/>
                </a:cubicBezTo>
                <a:cubicBezTo>
                  <a:pt x="4" y="54"/>
                  <a:pt x="6" y="54"/>
                  <a:pt x="7" y="54"/>
                </a:cubicBezTo>
                <a:cubicBezTo>
                  <a:pt x="5" y="55"/>
                  <a:pt x="2" y="54"/>
                  <a:pt x="5" y="56"/>
                </a:cubicBezTo>
                <a:cubicBezTo>
                  <a:pt x="4" y="56"/>
                  <a:pt x="3" y="56"/>
                  <a:pt x="3" y="56"/>
                </a:cubicBezTo>
                <a:cubicBezTo>
                  <a:pt x="2" y="56"/>
                  <a:pt x="1" y="57"/>
                  <a:pt x="0" y="58"/>
                </a:cubicBezTo>
                <a:cubicBezTo>
                  <a:pt x="8" y="59"/>
                  <a:pt x="7" y="59"/>
                  <a:pt x="15" y="60"/>
                </a:cubicBezTo>
                <a:cubicBezTo>
                  <a:pt x="15" y="62"/>
                  <a:pt x="12" y="67"/>
                  <a:pt x="15" y="68"/>
                </a:cubicBezTo>
                <a:cubicBezTo>
                  <a:pt x="14" y="67"/>
                  <a:pt x="14" y="68"/>
                  <a:pt x="13" y="69"/>
                </a:cubicBezTo>
                <a:cubicBezTo>
                  <a:pt x="14" y="69"/>
                  <a:pt x="14" y="69"/>
                  <a:pt x="15" y="69"/>
                </a:cubicBezTo>
                <a:cubicBezTo>
                  <a:pt x="13" y="69"/>
                  <a:pt x="13" y="69"/>
                  <a:pt x="12" y="70"/>
                </a:cubicBezTo>
                <a:cubicBezTo>
                  <a:pt x="14" y="70"/>
                  <a:pt x="14" y="71"/>
                  <a:pt x="12" y="71"/>
                </a:cubicBezTo>
                <a:cubicBezTo>
                  <a:pt x="14" y="71"/>
                  <a:pt x="19" y="71"/>
                  <a:pt x="20" y="73"/>
                </a:cubicBezTo>
                <a:cubicBezTo>
                  <a:pt x="18" y="74"/>
                  <a:pt x="17" y="74"/>
                  <a:pt x="15" y="75"/>
                </a:cubicBezTo>
                <a:cubicBezTo>
                  <a:pt x="22" y="74"/>
                  <a:pt x="37" y="73"/>
                  <a:pt x="44" y="73"/>
                </a:cubicBezTo>
                <a:cubicBezTo>
                  <a:pt x="53" y="73"/>
                  <a:pt x="62" y="73"/>
                  <a:pt x="71" y="73"/>
                </a:cubicBezTo>
                <a:cubicBezTo>
                  <a:pt x="86" y="73"/>
                  <a:pt x="102" y="73"/>
                  <a:pt x="118" y="74"/>
                </a:cubicBezTo>
                <a:cubicBezTo>
                  <a:pt x="128" y="74"/>
                  <a:pt x="138" y="76"/>
                  <a:pt x="148" y="75"/>
                </a:cubicBezTo>
                <a:cubicBezTo>
                  <a:pt x="150" y="75"/>
                  <a:pt x="166" y="72"/>
                  <a:pt x="166" y="73"/>
                </a:cubicBezTo>
                <a:cubicBezTo>
                  <a:pt x="165" y="73"/>
                  <a:pt x="166" y="74"/>
                  <a:pt x="168" y="74"/>
                </a:cubicBezTo>
                <a:cubicBezTo>
                  <a:pt x="168" y="73"/>
                  <a:pt x="169" y="73"/>
                  <a:pt x="169" y="73"/>
                </a:cubicBezTo>
                <a:cubicBezTo>
                  <a:pt x="170" y="73"/>
                  <a:pt x="169" y="74"/>
                  <a:pt x="168" y="74"/>
                </a:cubicBezTo>
                <a:cubicBezTo>
                  <a:pt x="168" y="74"/>
                  <a:pt x="168" y="74"/>
                  <a:pt x="168" y="74"/>
                </a:cubicBezTo>
                <a:cubicBezTo>
                  <a:pt x="173" y="75"/>
                  <a:pt x="187" y="70"/>
                  <a:pt x="191" y="73"/>
                </a:cubicBezTo>
                <a:cubicBezTo>
                  <a:pt x="191" y="73"/>
                  <a:pt x="190" y="73"/>
                  <a:pt x="189" y="73"/>
                </a:cubicBezTo>
                <a:cubicBezTo>
                  <a:pt x="191" y="75"/>
                  <a:pt x="193" y="75"/>
                  <a:pt x="196" y="74"/>
                </a:cubicBezTo>
                <a:cubicBezTo>
                  <a:pt x="197" y="73"/>
                  <a:pt x="204" y="73"/>
                  <a:pt x="202" y="73"/>
                </a:cubicBezTo>
                <a:cubicBezTo>
                  <a:pt x="203" y="73"/>
                  <a:pt x="205" y="73"/>
                  <a:pt x="206" y="74"/>
                </a:cubicBezTo>
                <a:cubicBezTo>
                  <a:pt x="206" y="74"/>
                  <a:pt x="206" y="73"/>
                  <a:pt x="206" y="73"/>
                </a:cubicBezTo>
                <a:cubicBezTo>
                  <a:pt x="205" y="73"/>
                  <a:pt x="204" y="73"/>
                  <a:pt x="204" y="73"/>
                </a:cubicBezTo>
                <a:cubicBezTo>
                  <a:pt x="206" y="71"/>
                  <a:pt x="210" y="74"/>
                  <a:pt x="207" y="75"/>
                </a:cubicBezTo>
                <a:cubicBezTo>
                  <a:pt x="208" y="75"/>
                  <a:pt x="209" y="75"/>
                  <a:pt x="211" y="74"/>
                </a:cubicBezTo>
                <a:cubicBezTo>
                  <a:pt x="208" y="75"/>
                  <a:pt x="211" y="74"/>
                  <a:pt x="212" y="73"/>
                </a:cubicBezTo>
                <a:cubicBezTo>
                  <a:pt x="214" y="73"/>
                  <a:pt x="216" y="73"/>
                  <a:pt x="217" y="73"/>
                </a:cubicBezTo>
                <a:cubicBezTo>
                  <a:pt x="217" y="75"/>
                  <a:pt x="222" y="74"/>
                  <a:pt x="220" y="73"/>
                </a:cubicBezTo>
                <a:cubicBezTo>
                  <a:pt x="221" y="72"/>
                  <a:pt x="228" y="74"/>
                  <a:pt x="230" y="73"/>
                </a:cubicBezTo>
                <a:cubicBezTo>
                  <a:pt x="236" y="72"/>
                  <a:pt x="243" y="73"/>
                  <a:pt x="249" y="73"/>
                </a:cubicBezTo>
                <a:cubicBezTo>
                  <a:pt x="246" y="74"/>
                  <a:pt x="248" y="75"/>
                  <a:pt x="249" y="74"/>
                </a:cubicBezTo>
                <a:cubicBezTo>
                  <a:pt x="249" y="73"/>
                  <a:pt x="250" y="72"/>
                  <a:pt x="252" y="73"/>
                </a:cubicBezTo>
                <a:cubicBezTo>
                  <a:pt x="255" y="73"/>
                  <a:pt x="256" y="72"/>
                  <a:pt x="255" y="74"/>
                </a:cubicBezTo>
                <a:cubicBezTo>
                  <a:pt x="255" y="74"/>
                  <a:pt x="267" y="71"/>
                  <a:pt x="268" y="73"/>
                </a:cubicBezTo>
                <a:cubicBezTo>
                  <a:pt x="268" y="73"/>
                  <a:pt x="264" y="74"/>
                  <a:pt x="264" y="74"/>
                </a:cubicBezTo>
                <a:cubicBezTo>
                  <a:pt x="266" y="74"/>
                  <a:pt x="270" y="73"/>
                  <a:pt x="273" y="74"/>
                </a:cubicBezTo>
                <a:cubicBezTo>
                  <a:pt x="271" y="74"/>
                  <a:pt x="268" y="74"/>
                  <a:pt x="266" y="75"/>
                </a:cubicBezTo>
                <a:cubicBezTo>
                  <a:pt x="267" y="75"/>
                  <a:pt x="271" y="75"/>
                  <a:pt x="271" y="74"/>
                </a:cubicBezTo>
                <a:cubicBezTo>
                  <a:pt x="271" y="75"/>
                  <a:pt x="269" y="75"/>
                  <a:pt x="268" y="76"/>
                </a:cubicBezTo>
                <a:cubicBezTo>
                  <a:pt x="270" y="76"/>
                  <a:pt x="274" y="75"/>
                  <a:pt x="276" y="74"/>
                </a:cubicBezTo>
                <a:cubicBezTo>
                  <a:pt x="276" y="74"/>
                  <a:pt x="274" y="74"/>
                  <a:pt x="274" y="74"/>
                </a:cubicBezTo>
                <a:cubicBezTo>
                  <a:pt x="276" y="74"/>
                  <a:pt x="279" y="72"/>
                  <a:pt x="281" y="73"/>
                </a:cubicBezTo>
                <a:cubicBezTo>
                  <a:pt x="278" y="73"/>
                  <a:pt x="283" y="75"/>
                  <a:pt x="280" y="76"/>
                </a:cubicBezTo>
                <a:cubicBezTo>
                  <a:pt x="284" y="75"/>
                  <a:pt x="289" y="74"/>
                  <a:pt x="293" y="74"/>
                </a:cubicBezTo>
                <a:cubicBezTo>
                  <a:pt x="293" y="74"/>
                  <a:pt x="292" y="74"/>
                  <a:pt x="291" y="74"/>
                </a:cubicBezTo>
                <a:cubicBezTo>
                  <a:pt x="291" y="75"/>
                  <a:pt x="292" y="75"/>
                  <a:pt x="292" y="75"/>
                </a:cubicBezTo>
                <a:cubicBezTo>
                  <a:pt x="289" y="77"/>
                  <a:pt x="292" y="76"/>
                  <a:pt x="295" y="76"/>
                </a:cubicBezTo>
                <a:cubicBezTo>
                  <a:pt x="291" y="75"/>
                  <a:pt x="298" y="75"/>
                  <a:pt x="299" y="74"/>
                </a:cubicBezTo>
                <a:cubicBezTo>
                  <a:pt x="297" y="74"/>
                  <a:pt x="296" y="74"/>
                  <a:pt x="295" y="74"/>
                </a:cubicBezTo>
                <a:cubicBezTo>
                  <a:pt x="296" y="74"/>
                  <a:pt x="301" y="74"/>
                  <a:pt x="301" y="74"/>
                </a:cubicBezTo>
                <a:cubicBezTo>
                  <a:pt x="300" y="74"/>
                  <a:pt x="300" y="74"/>
                  <a:pt x="300" y="74"/>
                </a:cubicBezTo>
                <a:cubicBezTo>
                  <a:pt x="301" y="74"/>
                  <a:pt x="303" y="74"/>
                  <a:pt x="304" y="75"/>
                </a:cubicBezTo>
                <a:cubicBezTo>
                  <a:pt x="306" y="75"/>
                  <a:pt x="309" y="74"/>
                  <a:pt x="312" y="75"/>
                </a:cubicBezTo>
                <a:cubicBezTo>
                  <a:pt x="312" y="74"/>
                  <a:pt x="310" y="74"/>
                  <a:pt x="310" y="74"/>
                </a:cubicBezTo>
                <a:cubicBezTo>
                  <a:pt x="311" y="74"/>
                  <a:pt x="317" y="74"/>
                  <a:pt x="317" y="75"/>
                </a:cubicBezTo>
                <a:cubicBezTo>
                  <a:pt x="317" y="74"/>
                  <a:pt x="318" y="74"/>
                  <a:pt x="319" y="74"/>
                </a:cubicBezTo>
                <a:cubicBezTo>
                  <a:pt x="319" y="74"/>
                  <a:pt x="319" y="75"/>
                  <a:pt x="320" y="75"/>
                </a:cubicBezTo>
                <a:cubicBezTo>
                  <a:pt x="320" y="75"/>
                  <a:pt x="317" y="75"/>
                  <a:pt x="318" y="76"/>
                </a:cubicBezTo>
                <a:cubicBezTo>
                  <a:pt x="318" y="76"/>
                  <a:pt x="320" y="74"/>
                  <a:pt x="320" y="75"/>
                </a:cubicBezTo>
                <a:cubicBezTo>
                  <a:pt x="320" y="76"/>
                  <a:pt x="319" y="76"/>
                  <a:pt x="318" y="76"/>
                </a:cubicBezTo>
                <a:cubicBezTo>
                  <a:pt x="321" y="76"/>
                  <a:pt x="323" y="76"/>
                  <a:pt x="326" y="76"/>
                </a:cubicBezTo>
                <a:cubicBezTo>
                  <a:pt x="327" y="76"/>
                  <a:pt x="336" y="75"/>
                  <a:pt x="331" y="75"/>
                </a:cubicBezTo>
                <a:cubicBezTo>
                  <a:pt x="332" y="75"/>
                  <a:pt x="335" y="74"/>
                  <a:pt x="336" y="74"/>
                </a:cubicBezTo>
                <a:cubicBezTo>
                  <a:pt x="336" y="74"/>
                  <a:pt x="336" y="74"/>
                  <a:pt x="337" y="74"/>
                </a:cubicBezTo>
                <a:cubicBezTo>
                  <a:pt x="337" y="74"/>
                  <a:pt x="336" y="74"/>
                  <a:pt x="336" y="74"/>
                </a:cubicBezTo>
                <a:cubicBezTo>
                  <a:pt x="336" y="74"/>
                  <a:pt x="336" y="75"/>
                  <a:pt x="336" y="75"/>
                </a:cubicBezTo>
                <a:cubicBezTo>
                  <a:pt x="337" y="74"/>
                  <a:pt x="338" y="74"/>
                  <a:pt x="338" y="75"/>
                </a:cubicBezTo>
                <a:cubicBezTo>
                  <a:pt x="337" y="75"/>
                  <a:pt x="339" y="75"/>
                  <a:pt x="340" y="75"/>
                </a:cubicBezTo>
                <a:cubicBezTo>
                  <a:pt x="338" y="75"/>
                  <a:pt x="340" y="75"/>
                  <a:pt x="341" y="75"/>
                </a:cubicBezTo>
                <a:cubicBezTo>
                  <a:pt x="341" y="75"/>
                  <a:pt x="343" y="75"/>
                  <a:pt x="341" y="76"/>
                </a:cubicBezTo>
                <a:cubicBezTo>
                  <a:pt x="342" y="76"/>
                  <a:pt x="342" y="76"/>
                  <a:pt x="343" y="76"/>
                </a:cubicBezTo>
                <a:cubicBezTo>
                  <a:pt x="343" y="75"/>
                  <a:pt x="344" y="75"/>
                  <a:pt x="344" y="75"/>
                </a:cubicBezTo>
                <a:cubicBezTo>
                  <a:pt x="344" y="76"/>
                  <a:pt x="343" y="76"/>
                  <a:pt x="343" y="76"/>
                </a:cubicBezTo>
                <a:cubicBezTo>
                  <a:pt x="342" y="76"/>
                  <a:pt x="341" y="77"/>
                  <a:pt x="342" y="77"/>
                </a:cubicBezTo>
                <a:cubicBezTo>
                  <a:pt x="344" y="77"/>
                  <a:pt x="348" y="75"/>
                  <a:pt x="350" y="76"/>
                </a:cubicBezTo>
                <a:cubicBezTo>
                  <a:pt x="351" y="77"/>
                  <a:pt x="350" y="77"/>
                  <a:pt x="350" y="77"/>
                </a:cubicBezTo>
                <a:cubicBezTo>
                  <a:pt x="351" y="77"/>
                  <a:pt x="361" y="75"/>
                  <a:pt x="362" y="77"/>
                </a:cubicBezTo>
                <a:cubicBezTo>
                  <a:pt x="359" y="76"/>
                  <a:pt x="363" y="78"/>
                  <a:pt x="363" y="78"/>
                </a:cubicBezTo>
                <a:cubicBezTo>
                  <a:pt x="364" y="78"/>
                  <a:pt x="365" y="78"/>
                  <a:pt x="366" y="78"/>
                </a:cubicBezTo>
                <a:cubicBezTo>
                  <a:pt x="366" y="77"/>
                  <a:pt x="366" y="77"/>
                  <a:pt x="366" y="77"/>
                </a:cubicBezTo>
                <a:cubicBezTo>
                  <a:pt x="364" y="76"/>
                  <a:pt x="364" y="76"/>
                  <a:pt x="365" y="76"/>
                </a:cubicBezTo>
                <a:cubicBezTo>
                  <a:pt x="365" y="76"/>
                  <a:pt x="365" y="75"/>
                  <a:pt x="364" y="75"/>
                </a:cubicBezTo>
                <a:cubicBezTo>
                  <a:pt x="367" y="75"/>
                  <a:pt x="368" y="77"/>
                  <a:pt x="370" y="75"/>
                </a:cubicBezTo>
                <a:cubicBezTo>
                  <a:pt x="369" y="75"/>
                  <a:pt x="369" y="75"/>
                  <a:pt x="368" y="75"/>
                </a:cubicBezTo>
                <a:cubicBezTo>
                  <a:pt x="371" y="75"/>
                  <a:pt x="371" y="75"/>
                  <a:pt x="371" y="75"/>
                </a:cubicBezTo>
                <a:cubicBezTo>
                  <a:pt x="371" y="75"/>
                  <a:pt x="371" y="76"/>
                  <a:pt x="371" y="77"/>
                </a:cubicBezTo>
                <a:cubicBezTo>
                  <a:pt x="371" y="77"/>
                  <a:pt x="372" y="77"/>
                  <a:pt x="372" y="77"/>
                </a:cubicBezTo>
                <a:cubicBezTo>
                  <a:pt x="372" y="77"/>
                  <a:pt x="372" y="77"/>
                  <a:pt x="373" y="77"/>
                </a:cubicBezTo>
                <a:cubicBezTo>
                  <a:pt x="373" y="77"/>
                  <a:pt x="372" y="77"/>
                  <a:pt x="372" y="77"/>
                </a:cubicBezTo>
                <a:cubicBezTo>
                  <a:pt x="373" y="77"/>
                  <a:pt x="375" y="79"/>
                  <a:pt x="377" y="79"/>
                </a:cubicBezTo>
                <a:cubicBezTo>
                  <a:pt x="376" y="78"/>
                  <a:pt x="376" y="78"/>
                  <a:pt x="376" y="78"/>
                </a:cubicBezTo>
                <a:cubicBezTo>
                  <a:pt x="377" y="78"/>
                  <a:pt x="379" y="77"/>
                  <a:pt x="380" y="77"/>
                </a:cubicBezTo>
                <a:cubicBezTo>
                  <a:pt x="381" y="76"/>
                  <a:pt x="383" y="75"/>
                  <a:pt x="385" y="75"/>
                </a:cubicBezTo>
                <a:cubicBezTo>
                  <a:pt x="384" y="77"/>
                  <a:pt x="385" y="75"/>
                  <a:pt x="383" y="76"/>
                </a:cubicBezTo>
                <a:cubicBezTo>
                  <a:pt x="385" y="75"/>
                  <a:pt x="389" y="75"/>
                  <a:pt x="391" y="75"/>
                </a:cubicBezTo>
                <a:cubicBezTo>
                  <a:pt x="392" y="76"/>
                  <a:pt x="392" y="76"/>
                  <a:pt x="390" y="76"/>
                </a:cubicBezTo>
                <a:cubicBezTo>
                  <a:pt x="391" y="76"/>
                  <a:pt x="391" y="77"/>
                  <a:pt x="391" y="77"/>
                </a:cubicBezTo>
                <a:cubicBezTo>
                  <a:pt x="392" y="77"/>
                  <a:pt x="400" y="75"/>
                  <a:pt x="403" y="75"/>
                </a:cubicBezTo>
                <a:cubicBezTo>
                  <a:pt x="404" y="75"/>
                  <a:pt x="405" y="75"/>
                  <a:pt x="406" y="74"/>
                </a:cubicBezTo>
                <a:cubicBezTo>
                  <a:pt x="405" y="75"/>
                  <a:pt x="405" y="75"/>
                  <a:pt x="405" y="75"/>
                </a:cubicBezTo>
                <a:cubicBezTo>
                  <a:pt x="406" y="75"/>
                  <a:pt x="407" y="75"/>
                  <a:pt x="408" y="75"/>
                </a:cubicBezTo>
                <a:cubicBezTo>
                  <a:pt x="407" y="75"/>
                  <a:pt x="407" y="76"/>
                  <a:pt x="407" y="76"/>
                </a:cubicBezTo>
                <a:cubicBezTo>
                  <a:pt x="408" y="76"/>
                  <a:pt x="409" y="76"/>
                  <a:pt x="411" y="76"/>
                </a:cubicBezTo>
                <a:cubicBezTo>
                  <a:pt x="410" y="76"/>
                  <a:pt x="406" y="75"/>
                  <a:pt x="406" y="77"/>
                </a:cubicBezTo>
                <a:cubicBezTo>
                  <a:pt x="407" y="76"/>
                  <a:pt x="409" y="76"/>
                  <a:pt x="410" y="76"/>
                </a:cubicBezTo>
                <a:cubicBezTo>
                  <a:pt x="414" y="76"/>
                  <a:pt x="419" y="75"/>
                  <a:pt x="422" y="76"/>
                </a:cubicBezTo>
                <a:cubicBezTo>
                  <a:pt x="422" y="76"/>
                  <a:pt x="424" y="76"/>
                  <a:pt x="426" y="76"/>
                </a:cubicBezTo>
                <a:cubicBezTo>
                  <a:pt x="431" y="75"/>
                  <a:pt x="424" y="76"/>
                  <a:pt x="430" y="76"/>
                </a:cubicBezTo>
                <a:cubicBezTo>
                  <a:pt x="429" y="76"/>
                  <a:pt x="429" y="76"/>
                  <a:pt x="428" y="76"/>
                </a:cubicBezTo>
                <a:cubicBezTo>
                  <a:pt x="429" y="76"/>
                  <a:pt x="430" y="76"/>
                  <a:pt x="431" y="76"/>
                </a:cubicBezTo>
                <a:cubicBezTo>
                  <a:pt x="431" y="76"/>
                  <a:pt x="432" y="76"/>
                  <a:pt x="432" y="76"/>
                </a:cubicBezTo>
                <a:cubicBezTo>
                  <a:pt x="432" y="76"/>
                  <a:pt x="431" y="76"/>
                  <a:pt x="431" y="76"/>
                </a:cubicBezTo>
                <a:cubicBezTo>
                  <a:pt x="431" y="76"/>
                  <a:pt x="431" y="76"/>
                  <a:pt x="430" y="76"/>
                </a:cubicBezTo>
                <a:cubicBezTo>
                  <a:pt x="435" y="78"/>
                  <a:pt x="444" y="76"/>
                  <a:pt x="449" y="76"/>
                </a:cubicBezTo>
                <a:cubicBezTo>
                  <a:pt x="458" y="76"/>
                  <a:pt x="467" y="76"/>
                  <a:pt x="476" y="76"/>
                </a:cubicBezTo>
                <a:cubicBezTo>
                  <a:pt x="485" y="76"/>
                  <a:pt x="494" y="76"/>
                  <a:pt x="503" y="76"/>
                </a:cubicBezTo>
                <a:cubicBezTo>
                  <a:pt x="509" y="76"/>
                  <a:pt x="520" y="74"/>
                  <a:pt x="526" y="76"/>
                </a:cubicBezTo>
                <a:cubicBezTo>
                  <a:pt x="525" y="76"/>
                  <a:pt x="526" y="75"/>
                  <a:pt x="527" y="76"/>
                </a:cubicBezTo>
                <a:cubicBezTo>
                  <a:pt x="528" y="76"/>
                  <a:pt x="531" y="76"/>
                  <a:pt x="533" y="76"/>
                </a:cubicBezTo>
                <a:cubicBezTo>
                  <a:pt x="535" y="76"/>
                  <a:pt x="537" y="77"/>
                  <a:pt x="540" y="77"/>
                </a:cubicBezTo>
                <a:cubicBezTo>
                  <a:pt x="542" y="76"/>
                  <a:pt x="544" y="75"/>
                  <a:pt x="547" y="76"/>
                </a:cubicBezTo>
                <a:cubicBezTo>
                  <a:pt x="543" y="76"/>
                  <a:pt x="549" y="77"/>
                  <a:pt x="549" y="76"/>
                </a:cubicBezTo>
                <a:cubicBezTo>
                  <a:pt x="548" y="76"/>
                  <a:pt x="547" y="76"/>
                  <a:pt x="546" y="76"/>
                </a:cubicBezTo>
                <a:cubicBezTo>
                  <a:pt x="549" y="76"/>
                  <a:pt x="551" y="76"/>
                  <a:pt x="553" y="75"/>
                </a:cubicBezTo>
                <a:cubicBezTo>
                  <a:pt x="553" y="76"/>
                  <a:pt x="553" y="76"/>
                  <a:pt x="552" y="76"/>
                </a:cubicBezTo>
                <a:cubicBezTo>
                  <a:pt x="553" y="77"/>
                  <a:pt x="564" y="75"/>
                  <a:pt x="566" y="76"/>
                </a:cubicBezTo>
                <a:cubicBezTo>
                  <a:pt x="567" y="76"/>
                  <a:pt x="568" y="75"/>
                  <a:pt x="567" y="75"/>
                </a:cubicBezTo>
                <a:cubicBezTo>
                  <a:pt x="568" y="75"/>
                  <a:pt x="570" y="74"/>
                  <a:pt x="569" y="75"/>
                </a:cubicBezTo>
                <a:cubicBezTo>
                  <a:pt x="570" y="75"/>
                  <a:pt x="570" y="74"/>
                  <a:pt x="570" y="74"/>
                </a:cubicBezTo>
                <a:cubicBezTo>
                  <a:pt x="567" y="74"/>
                  <a:pt x="568" y="74"/>
                  <a:pt x="569" y="73"/>
                </a:cubicBezTo>
                <a:cubicBezTo>
                  <a:pt x="569" y="74"/>
                  <a:pt x="566" y="72"/>
                  <a:pt x="567" y="71"/>
                </a:cubicBezTo>
                <a:cubicBezTo>
                  <a:pt x="567" y="71"/>
                  <a:pt x="567" y="71"/>
                  <a:pt x="567" y="72"/>
                </a:cubicBezTo>
                <a:cubicBezTo>
                  <a:pt x="568" y="71"/>
                  <a:pt x="574" y="72"/>
                  <a:pt x="575" y="70"/>
                </a:cubicBezTo>
                <a:cubicBezTo>
                  <a:pt x="574" y="70"/>
                  <a:pt x="569" y="71"/>
                  <a:pt x="568" y="70"/>
                </a:cubicBezTo>
                <a:cubicBezTo>
                  <a:pt x="569" y="69"/>
                  <a:pt x="572" y="67"/>
                  <a:pt x="573" y="68"/>
                </a:cubicBezTo>
                <a:cubicBezTo>
                  <a:pt x="573" y="68"/>
                  <a:pt x="573" y="69"/>
                  <a:pt x="572" y="69"/>
                </a:cubicBezTo>
                <a:cubicBezTo>
                  <a:pt x="574" y="70"/>
                  <a:pt x="575" y="69"/>
                  <a:pt x="575" y="69"/>
                </a:cubicBezTo>
                <a:cubicBezTo>
                  <a:pt x="578" y="69"/>
                  <a:pt x="580" y="66"/>
                  <a:pt x="580" y="66"/>
                </a:cubicBezTo>
                <a:cubicBezTo>
                  <a:pt x="581" y="65"/>
                  <a:pt x="584" y="63"/>
                  <a:pt x="585" y="62"/>
                </a:cubicBezTo>
                <a:cubicBezTo>
                  <a:pt x="585" y="62"/>
                  <a:pt x="584" y="62"/>
                  <a:pt x="584" y="62"/>
                </a:cubicBezTo>
                <a:cubicBezTo>
                  <a:pt x="587" y="61"/>
                  <a:pt x="589" y="60"/>
                  <a:pt x="588" y="59"/>
                </a:cubicBezTo>
                <a:cubicBezTo>
                  <a:pt x="591" y="58"/>
                  <a:pt x="591" y="57"/>
                  <a:pt x="589" y="57"/>
                </a:cubicBezTo>
                <a:cubicBezTo>
                  <a:pt x="589" y="56"/>
                  <a:pt x="591" y="55"/>
                  <a:pt x="592" y="55"/>
                </a:cubicBezTo>
                <a:cubicBezTo>
                  <a:pt x="591" y="53"/>
                  <a:pt x="589" y="56"/>
                  <a:pt x="589" y="54"/>
                </a:cubicBezTo>
                <a:cubicBezTo>
                  <a:pt x="591" y="54"/>
                  <a:pt x="594" y="53"/>
                  <a:pt x="591" y="52"/>
                </a:cubicBezTo>
                <a:cubicBezTo>
                  <a:pt x="592" y="50"/>
                  <a:pt x="590" y="51"/>
                  <a:pt x="591" y="50"/>
                </a:cubicBezTo>
                <a:cubicBezTo>
                  <a:pt x="593" y="49"/>
                  <a:pt x="586" y="48"/>
                  <a:pt x="586" y="48"/>
                </a:cubicBezTo>
                <a:cubicBezTo>
                  <a:pt x="590" y="47"/>
                  <a:pt x="587" y="48"/>
                  <a:pt x="586" y="47"/>
                </a:cubicBezTo>
                <a:cubicBezTo>
                  <a:pt x="586" y="46"/>
                  <a:pt x="595" y="45"/>
                  <a:pt x="597" y="44"/>
                </a:cubicBezTo>
                <a:cubicBezTo>
                  <a:pt x="596" y="44"/>
                  <a:pt x="596" y="44"/>
                  <a:pt x="595" y="42"/>
                </a:cubicBezTo>
                <a:cubicBezTo>
                  <a:pt x="595" y="44"/>
                  <a:pt x="598" y="39"/>
                  <a:pt x="599" y="39"/>
                </a:cubicBezTo>
                <a:cubicBezTo>
                  <a:pt x="599" y="39"/>
                  <a:pt x="595" y="39"/>
                  <a:pt x="595" y="38"/>
                </a:cubicBezTo>
                <a:cubicBezTo>
                  <a:pt x="597" y="38"/>
                  <a:pt x="599" y="38"/>
                  <a:pt x="600" y="38"/>
                </a:cubicBezTo>
                <a:cubicBezTo>
                  <a:pt x="598" y="36"/>
                  <a:pt x="603" y="39"/>
                  <a:pt x="603" y="35"/>
                </a:cubicBezTo>
                <a:cubicBezTo>
                  <a:pt x="603" y="32"/>
                  <a:pt x="605" y="34"/>
                  <a:pt x="604" y="31"/>
                </a:cubicBezTo>
                <a:cubicBezTo>
                  <a:pt x="604" y="31"/>
                  <a:pt x="611" y="29"/>
                  <a:pt x="608" y="31"/>
                </a:cubicBezTo>
                <a:cubicBezTo>
                  <a:pt x="608" y="31"/>
                  <a:pt x="609" y="31"/>
                  <a:pt x="610" y="31"/>
                </a:cubicBezTo>
                <a:cubicBezTo>
                  <a:pt x="609" y="31"/>
                  <a:pt x="609" y="30"/>
                  <a:pt x="609" y="30"/>
                </a:cubicBezTo>
                <a:cubicBezTo>
                  <a:pt x="610" y="30"/>
                  <a:pt x="612" y="29"/>
                  <a:pt x="611" y="28"/>
                </a:cubicBezTo>
                <a:cubicBezTo>
                  <a:pt x="610" y="28"/>
                  <a:pt x="610" y="29"/>
                  <a:pt x="609" y="28"/>
                </a:cubicBezTo>
                <a:cubicBezTo>
                  <a:pt x="609" y="28"/>
                  <a:pt x="610" y="27"/>
                  <a:pt x="611" y="27"/>
                </a:cubicBezTo>
                <a:cubicBezTo>
                  <a:pt x="610" y="27"/>
                  <a:pt x="610" y="27"/>
                  <a:pt x="609" y="27"/>
                </a:cubicBezTo>
                <a:cubicBezTo>
                  <a:pt x="610" y="27"/>
                  <a:pt x="613" y="26"/>
                  <a:pt x="614" y="26"/>
                </a:cubicBezTo>
                <a:cubicBezTo>
                  <a:pt x="611" y="25"/>
                  <a:pt x="613" y="23"/>
                  <a:pt x="613" y="23"/>
                </a:cubicBezTo>
                <a:cubicBezTo>
                  <a:pt x="613" y="23"/>
                  <a:pt x="612" y="23"/>
                  <a:pt x="612" y="22"/>
                </a:cubicBezTo>
                <a:cubicBezTo>
                  <a:pt x="612" y="22"/>
                  <a:pt x="615" y="21"/>
                  <a:pt x="617" y="21"/>
                </a:cubicBezTo>
                <a:cubicBezTo>
                  <a:pt x="616" y="21"/>
                  <a:pt x="615" y="21"/>
                  <a:pt x="615" y="19"/>
                </a:cubicBezTo>
                <a:cubicBezTo>
                  <a:pt x="619" y="17"/>
                  <a:pt x="619" y="17"/>
                  <a:pt x="619" y="17"/>
                </a:cubicBezTo>
                <a:cubicBezTo>
                  <a:pt x="621" y="16"/>
                  <a:pt x="621" y="15"/>
                  <a:pt x="618" y="15"/>
                </a:cubicBezTo>
                <a:cubicBezTo>
                  <a:pt x="619" y="15"/>
                  <a:pt x="621" y="14"/>
                  <a:pt x="622" y="13"/>
                </a:cubicBezTo>
                <a:cubicBezTo>
                  <a:pt x="621" y="13"/>
                  <a:pt x="620" y="13"/>
                  <a:pt x="619" y="14"/>
                </a:cubicBezTo>
                <a:cubicBezTo>
                  <a:pt x="620" y="13"/>
                  <a:pt x="620" y="13"/>
                  <a:pt x="619" y="13"/>
                </a:cubicBezTo>
                <a:cubicBezTo>
                  <a:pt x="620" y="10"/>
                  <a:pt x="625" y="15"/>
                  <a:pt x="621" y="12"/>
                </a:cubicBezTo>
                <a:cubicBezTo>
                  <a:pt x="624" y="12"/>
                  <a:pt x="624" y="12"/>
                  <a:pt x="621" y="11"/>
                </a:cubicBezTo>
                <a:close/>
                <a:moveTo>
                  <a:pt x="124" y="55"/>
                </a:moveTo>
                <a:cubicBezTo>
                  <a:pt x="113" y="55"/>
                  <a:pt x="113" y="55"/>
                  <a:pt x="113" y="55"/>
                </a:cubicBezTo>
                <a:cubicBezTo>
                  <a:pt x="113" y="25"/>
                  <a:pt x="113" y="25"/>
                  <a:pt x="113" y="25"/>
                </a:cubicBezTo>
                <a:cubicBezTo>
                  <a:pt x="124" y="25"/>
                  <a:pt x="124" y="25"/>
                  <a:pt x="124" y="25"/>
                </a:cubicBezTo>
                <a:cubicBezTo>
                  <a:pt x="129" y="25"/>
                  <a:pt x="132" y="27"/>
                  <a:pt x="132" y="32"/>
                </a:cubicBezTo>
                <a:cubicBezTo>
                  <a:pt x="132" y="35"/>
                  <a:pt x="131" y="37"/>
                  <a:pt x="128" y="38"/>
                </a:cubicBezTo>
                <a:cubicBezTo>
                  <a:pt x="131" y="39"/>
                  <a:pt x="134" y="41"/>
                  <a:pt x="134" y="46"/>
                </a:cubicBezTo>
                <a:cubicBezTo>
                  <a:pt x="134" y="52"/>
                  <a:pt x="130" y="55"/>
                  <a:pt x="124" y="55"/>
                </a:cubicBezTo>
                <a:close/>
                <a:moveTo>
                  <a:pt x="166" y="42"/>
                </a:moveTo>
                <a:cubicBezTo>
                  <a:pt x="166" y="51"/>
                  <a:pt x="162" y="55"/>
                  <a:pt x="155" y="55"/>
                </a:cubicBezTo>
                <a:cubicBezTo>
                  <a:pt x="148" y="55"/>
                  <a:pt x="144" y="51"/>
                  <a:pt x="144" y="42"/>
                </a:cubicBezTo>
                <a:cubicBezTo>
                  <a:pt x="144" y="25"/>
                  <a:pt x="144" y="25"/>
                  <a:pt x="144" y="25"/>
                </a:cubicBezTo>
                <a:cubicBezTo>
                  <a:pt x="148" y="25"/>
                  <a:pt x="148" y="25"/>
                  <a:pt x="148" y="25"/>
                </a:cubicBezTo>
                <a:cubicBezTo>
                  <a:pt x="148" y="42"/>
                  <a:pt x="148" y="42"/>
                  <a:pt x="148" y="42"/>
                </a:cubicBezTo>
                <a:cubicBezTo>
                  <a:pt x="148" y="49"/>
                  <a:pt x="150" y="52"/>
                  <a:pt x="155" y="52"/>
                </a:cubicBezTo>
                <a:cubicBezTo>
                  <a:pt x="160" y="52"/>
                  <a:pt x="162" y="49"/>
                  <a:pt x="162" y="42"/>
                </a:cubicBezTo>
                <a:cubicBezTo>
                  <a:pt x="162" y="25"/>
                  <a:pt x="162" y="25"/>
                  <a:pt x="162" y="25"/>
                </a:cubicBezTo>
                <a:cubicBezTo>
                  <a:pt x="166" y="25"/>
                  <a:pt x="166" y="25"/>
                  <a:pt x="166" y="25"/>
                </a:cubicBezTo>
                <a:lnTo>
                  <a:pt x="166" y="42"/>
                </a:lnTo>
                <a:close/>
                <a:moveTo>
                  <a:pt x="186" y="55"/>
                </a:moveTo>
                <a:cubicBezTo>
                  <a:pt x="182" y="55"/>
                  <a:pt x="178" y="53"/>
                  <a:pt x="176" y="51"/>
                </a:cubicBezTo>
                <a:cubicBezTo>
                  <a:pt x="178" y="48"/>
                  <a:pt x="178" y="48"/>
                  <a:pt x="178" y="48"/>
                </a:cubicBezTo>
                <a:cubicBezTo>
                  <a:pt x="180" y="51"/>
                  <a:pt x="183" y="52"/>
                  <a:pt x="186" y="52"/>
                </a:cubicBezTo>
                <a:cubicBezTo>
                  <a:pt x="190" y="52"/>
                  <a:pt x="192" y="50"/>
                  <a:pt x="192" y="47"/>
                </a:cubicBezTo>
                <a:cubicBezTo>
                  <a:pt x="192" y="44"/>
                  <a:pt x="191" y="43"/>
                  <a:pt x="185" y="41"/>
                </a:cubicBezTo>
                <a:cubicBezTo>
                  <a:pt x="179" y="38"/>
                  <a:pt x="176" y="36"/>
                  <a:pt x="176" y="32"/>
                </a:cubicBezTo>
                <a:cubicBezTo>
                  <a:pt x="176" y="27"/>
                  <a:pt x="180" y="24"/>
                  <a:pt x="186" y="24"/>
                </a:cubicBezTo>
                <a:cubicBezTo>
                  <a:pt x="190" y="24"/>
                  <a:pt x="192" y="25"/>
                  <a:pt x="195" y="27"/>
                </a:cubicBezTo>
                <a:cubicBezTo>
                  <a:pt x="193" y="30"/>
                  <a:pt x="193" y="30"/>
                  <a:pt x="193" y="30"/>
                </a:cubicBezTo>
                <a:cubicBezTo>
                  <a:pt x="191" y="28"/>
                  <a:pt x="189" y="27"/>
                  <a:pt x="186" y="27"/>
                </a:cubicBezTo>
                <a:cubicBezTo>
                  <a:pt x="182" y="27"/>
                  <a:pt x="180" y="29"/>
                  <a:pt x="180" y="32"/>
                </a:cubicBezTo>
                <a:cubicBezTo>
                  <a:pt x="180" y="34"/>
                  <a:pt x="181" y="35"/>
                  <a:pt x="187" y="38"/>
                </a:cubicBezTo>
                <a:cubicBezTo>
                  <a:pt x="194" y="40"/>
                  <a:pt x="196" y="42"/>
                  <a:pt x="196" y="47"/>
                </a:cubicBezTo>
                <a:cubicBezTo>
                  <a:pt x="196" y="51"/>
                  <a:pt x="192" y="55"/>
                  <a:pt x="186" y="55"/>
                </a:cubicBezTo>
                <a:close/>
                <a:moveTo>
                  <a:pt x="210" y="55"/>
                </a:moveTo>
                <a:cubicBezTo>
                  <a:pt x="207" y="55"/>
                  <a:pt x="207" y="55"/>
                  <a:pt x="207" y="55"/>
                </a:cubicBezTo>
                <a:cubicBezTo>
                  <a:pt x="207" y="25"/>
                  <a:pt x="207" y="25"/>
                  <a:pt x="207" y="25"/>
                </a:cubicBezTo>
                <a:cubicBezTo>
                  <a:pt x="210" y="25"/>
                  <a:pt x="210" y="25"/>
                  <a:pt x="210" y="25"/>
                </a:cubicBezTo>
                <a:lnTo>
                  <a:pt x="210" y="55"/>
                </a:lnTo>
                <a:close/>
                <a:moveTo>
                  <a:pt x="244" y="55"/>
                </a:moveTo>
                <a:cubicBezTo>
                  <a:pt x="241" y="55"/>
                  <a:pt x="241" y="55"/>
                  <a:pt x="241" y="55"/>
                </a:cubicBezTo>
                <a:cubicBezTo>
                  <a:pt x="228" y="34"/>
                  <a:pt x="228" y="34"/>
                  <a:pt x="228" y="34"/>
                </a:cubicBezTo>
                <a:cubicBezTo>
                  <a:pt x="228" y="33"/>
                  <a:pt x="226" y="31"/>
                  <a:pt x="226" y="30"/>
                </a:cubicBezTo>
                <a:cubicBezTo>
                  <a:pt x="226" y="32"/>
                  <a:pt x="226" y="32"/>
                  <a:pt x="226" y="32"/>
                </a:cubicBezTo>
                <a:cubicBezTo>
                  <a:pt x="226" y="55"/>
                  <a:pt x="226" y="55"/>
                  <a:pt x="226" y="55"/>
                </a:cubicBezTo>
                <a:cubicBezTo>
                  <a:pt x="223" y="55"/>
                  <a:pt x="223" y="55"/>
                  <a:pt x="223" y="55"/>
                </a:cubicBezTo>
                <a:cubicBezTo>
                  <a:pt x="223" y="25"/>
                  <a:pt x="223" y="25"/>
                  <a:pt x="223" y="25"/>
                </a:cubicBezTo>
                <a:cubicBezTo>
                  <a:pt x="226" y="25"/>
                  <a:pt x="226" y="25"/>
                  <a:pt x="226" y="25"/>
                </a:cubicBezTo>
                <a:cubicBezTo>
                  <a:pt x="239" y="46"/>
                  <a:pt x="239" y="46"/>
                  <a:pt x="239" y="46"/>
                </a:cubicBezTo>
                <a:cubicBezTo>
                  <a:pt x="240" y="47"/>
                  <a:pt x="241" y="48"/>
                  <a:pt x="241" y="49"/>
                </a:cubicBezTo>
                <a:cubicBezTo>
                  <a:pt x="241" y="47"/>
                  <a:pt x="241" y="47"/>
                  <a:pt x="241" y="47"/>
                </a:cubicBezTo>
                <a:cubicBezTo>
                  <a:pt x="241" y="25"/>
                  <a:pt x="241" y="25"/>
                  <a:pt x="241" y="25"/>
                </a:cubicBezTo>
                <a:cubicBezTo>
                  <a:pt x="244" y="25"/>
                  <a:pt x="244" y="25"/>
                  <a:pt x="244" y="25"/>
                </a:cubicBezTo>
                <a:lnTo>
                  <a:pt x="244" y="55"/>
                </a:lnTo>
                <a:close/>
                <a:moveTo>
                  <a:pt x="276" y="55"/>
                </a:moveTo>
                <a:cubicBezTo>
                  <a:pt x="257" y="55"/>
                  <a:pt x="257" y="55"/>
                  <a:pt x="257" y="55"/>
                </a:cubicBezTo>
                <a:cubicBezTo>
                  <a:pt x="257" y="25"/>
                  <a:pt x="257" y="25"/>
                  <a:pt x="257" y="25"/>
                </a:cubicBezTo>
                <a:cubicBezTo>
                  <a:pt x="275" y="25"/>
                  <a:pt x="275" y="25"/>
                  <a:pt x="275" y="25"/>
                </a:cubicBezTo>
                <a:cubicBezTo>
                  <a:pt x="275" y="28"/>
                  <a:pt x="275" y="28"/>
                  <a:pt x="275" y="28"/>
                </a:cubicBezTo>
                <a:cubicBezTo>
                  <a:pt x="260" y="28"/>
                  <a:pt x="260" y="28"/>
                  <a:pt x="260" y="28"/>
                </a:cubicBezTo>
                <a:cubicBezTo>
                  <a:pt x="260" y="37"/>
                  <a:pt x="260" y="37"/>
                  <a:pt x="260" y="37"/>
                </a:cubicBezTo>
                <a:cubicBezTo>
                  <a:pt x="269" y="37"/>
                  <a:pt x="269" y="37"/>
                  <a:pt x="269" y="37"/>
                </a:cubicBezTo>
                <a:cubicBezTo>
                  <a:pt x="269" y="40"/>
                  <a:pt x="269" y="40"/>
                  <a:pt x="269" y="40"/>
                </a:cubicBezTo>
                <a:cubicBezTo>
                  <a:pt x="260" y="40"/>
                  <a:pt x="260" y="40"/>
                  <a:pt x="260" y="40"/>
                </a:cubicBezTo>
                <a:cubicBezTo>
                  <a:pt x="260" y="52"/>
                  <a:pt x="260" y="52"/>
                  <a:pt x="260" y="52"/>
                </a:cubicBezTo>
                <a:cubicBezTo>
                  <a:pt x="276" y="52"/>
                  <a:pt x="276" y="52"/>
                  <a:pt x="276" y="52"/>
                </a:cubicBezTo>
                <a:lnTo>
                  <a:pt x="276" y="55"/>
                </a:lnTo>
                <a:close/>
                <a:moveTo>
                  <a:pt x="293" y="55"/>
                </a:moveTo>
                <a:cubicBezTo>
                  <a:pt x="289" y="55"/>
                  <a:pt x="285" y="53"/>
                  <a:pt x="283" y="51"/>
                </a:cubicBezTo>
                <a:cubicBezTo>
                  <a:pt x="285" y="48"/>
                  <a:pt x="285" y="48"/>
                  <a:pt x="285" y="48"/>
                </a:cubicBezTo>
                <a:cubicBezTo>
                  <a:pt x="287" y="51"/>
                  <a:pt x="290" y="52"/>
                  <a:pt x="293" y="52"/>
                </a:cubicBezTo>
                <a:cubicBezTo>
                  <a:pt x="297" y="52"/>
                  <a:pt x="300" y="50"/>
                  <a:pt x="300" y="47"/>
                </a:cubicBezTo>
                <a:cubicBezTo>
                  <a:pt x="300" y="44"/>
                  <a:pt x="298" y="43"/>
                  <a:pt x="292" y="41"/>
                </a:cubicBezTo>
                <a:cubicBezTo>
                  <a:pt x="286" y="38"/>
                  <a:pt x="284" y="36"/>
                  <a:pt x="284" y="32"/>
                </a:cubicBezTo>
                <a:cubicBezTo>
                  <a:pt x="284" y="27"/>
                  <a:pt x="288" y="24"/>
                  <a:pt x="293" y="24"/>
                </a:cubicBezTo>
                <a:cubicBezTo>
                  <a:pt x="297" y="24"/>
                  <a:pt x="300" y="25"/>
                  <a:pt x="302" y="27"/>
                </a:cubicBezTo>
                <a:cubicBezTo>
                  <a:pt x="300" y="30"/>
                  <a:pt x="300" y="30"/>
                  <a:pt x="300" y="30"/>
                </a:cubicBezTo>
                <a:cubicBezTo>
                  <a:pt x="298" y="28"/>
                  <a:pt x="296" y="27"/>
                  <a:pt x="293" y="27"/>
                </a:cubicBezTo>
                <a:cubicBezTo>
                  <a:pt x="289" y="27"/>
                  <a:pt x="287" y="29"/>
                  <a:pt x="287" y="32"/>
                </a:cubicBezTo>
                <a:cubicBezTo>
                  <a:pt x="287" y="34"/>
                  <a:pt x="288" y="35"/>
                  <a:pt x="294" y="38"/>
                </a:cubicBezTo>
                <a:cubicBezTo>
                  <a:pt x="301" y="40"/>
                  <a:pt x="303" y="42"/>
                  <a:pt x="303" y="47"/>
                </a:cubicBezTo>
                <a:cubicBezTo>
                  <a:pt x="303" y="51"/>
                  <a:pt x="299" y="55"/>
                  <a:pt x="293" y="55"/>
                </a:cubicBezTo>
                <a:close/>
                <a:moveTo>
                  <a:pt x="321" y="55"/>
                </a:moveTo>
                <a:cubicBezTo>
                  <a:pt x="317" y="55"/>
                  <a:pt x="313" y="53"/>
                  <a:pt x="311" y="51"/>
                </a:cubicBezTo>
                <a:cubicBezTo>
                  <a:pt x="313" y="48"/>
                  <a:pt x="313" y="48"/>
                  <a:pt x="313" y="48"/>
                </a:cubicBezTo>
                <a:cubicBezTo>
                  <a:pt x="315" y="51"/>
                  <a:pt x="318" y="52"/>
                  <a:pt x="321" y="52"/>
                </a:cubicBezTo>
                <a:cubicBezTo>
                  <a:pt x="325" y="52"/>
                  <a:pt x="327" y="50"/>
                  <a:pt x="327" y="47"/>
                </a:cubicBezTo>
                <a:cubicBezTo>
                  <a:pt x="327" y="44"/>
                  <a:pt x="326" y="43"/>
                  <a:pt x="320" y="41"/>
                </a:cubicBezTo>
                <a:cubicBezTo>
                  <a:pt x="314" y="38"/>
                  <a:pt x="312" y="36"/>
                  <a:pt x="312" y="32"/>
                </a:cubicBezTo>
                <a:cubicBezTo>
                  <a:pt x="312" y="27"/>
                  <a:pt x="315" y="24"/>
                  <a:pt x="321" y="24"/>
                </a:cubicBezTo>
                <a:cubicBezTo>
                  <a:pt x="325" y="24"/>
                  <a:pt x="328" y="25"/>
                  <a:pt x="330" y="27"/>
                </a:cubicBezTo>
                <a:cubicBezTo>
                  <a:pt x="328" y="30"/>
                  <a:pt x="328" y="30"/>
                  <a:pt x="328" y="30"/>
                </a:cubicBezTo>
                <a:cubicBezTo>
                  <a:pt x="326" y="28"/>
                  <a:pt x="324" y="27"/>
                  <a:pt x="321" y="27"/>
                </a:cubicBezTo>
                <a:cubicBezTo>
                  <a:pt x="317" y="27"/>
                  <a:pt x="315" y="29"/>
                  <a:pt x="315" y="32"/>
                </a:cubicBezTo>
                <a:cubicBezTo>
                  <a:pt x="315" y="34"/>
                  <a:pt x="316" y="35"/>
                  <a:pt x="322" y="38"/>
                </a:cubicBezTo>
                <a:cubicBezTo>
                  <a:pt x="329" y="40"/>
                  <a:pt x="331" y="42"/>
                  <a:pt x="331" y="47"/>
                </a:cubicBezTo>
                <a:cubicBezTo>
                  <a:pt x="331" y="51"/>
                  <a:pt x="327" y="55"/>
                  <a:pt x="321" y="55"/>
                </a:cubicBezTo>
                <a:close/>
                <a:moveTo>
                  <a:pt x="365" y="55"/>
                </a:moveTo>
                <a:cubicBezTo>
                  <a:pt x="361" y="55"/>
                  <a:pt x="358" y="53"/>
                  <a:pt x="355" y="51"/>
                </a:cubicBezTo>
                <a:cubicBezTo>
                  <a:pt x="358" y="48"/>
                  <a:pt x="358" y="48"/>
                  <a:pt x="358" y="48"/>
                </a:cubicBezTo>
                <a:cubicBezTo>
                  <a:pt x="360" y="51"/>
                  <a:pt x="362" y="52"/>
                  <a:pt x="365" y="52"/>
                </a:cubicBezTo>
                <a:cubicBezTo>
                  <a:pt x="369" y="52"/>
                  <a:pt x="372" y="50"/>
                  <a:pt x="372" y="47"/>
                </a:cubicBezTo>
                <a:cubicBezTo>
                  <a:pt x="372" y="44"/>
                  <a:pt x="370" y="43"/>
                  <a:pt x="365" y="41"/>
                </a:cubicBezTo>
                <a:cubicBezTo>
                  <a:pt x="358" y="38"/>
                  <a:pt x="356" y="36"/>
                  <a:pt x="356" y="32"/>
                </a:cubicBezTo>
                <a:cubicBezTo>
                  <a:pt x="356" y="27"/>
                  <a:pt x="360" y="24"/>
                  <a:pt x="366" y="24"/>
                </a:cubicBezTo>
                <a:cubicBezTo>
                  <a:pt x="370" y="24"/>
                  <a:pt x="372" y="25"/>
                  <a:pt x="375" y="27"/>
                </a:cubicBezTo>
                <a:cubicBezTo>
                  <a:pt x="372" y="30"/>
                  <a:pt x="372" y="30"/>
                  <a:pt x="372" y="30"/>
                </a:cubicBezTo>
                <a:cubicBezTo>
                  <a:pt x="370" y="28"/>
                  <a:pt x="368" y="27"/>
                  <a:pt x="365" y="27"/>
                </a:cubicBezTo>
                <a:cubicBezTo>
                  <a:pt x="361" y="27"/>
                  <a:pt x="359" y="29"/>
                  <a:pt x="359" y="32"/>
                </a:cubicBezTo>
                <a:cubicBezTo>
                  <a:pt x="359" y="34"/>
                  <a:pt x="361" y="35"/>
                  <a:pt x="367" y="38"/>
                </a:cubicBezTo>
                <a:cubicBezTo>
                  <a:pt x="373" y="40"/>
                  <a:pt x="375" y="42"/>
                  <a:pt x="375" y="47"/>
                </a:cubicBezTo>
                <a:cubicBezTo>
                  <a:pt x="375" y="51"/>
                  <a:pt x="372" y="55"/>
                  <a:pt x="365" y="55"/>
                </a:cubicBezTo>
                <a:close/>
                <a:moveTo>
                  <a:pt x="396" y="55"/>
                </a:moveTo>
                <a:cubicBezTo>
                  <a:pt x="389" y="55"/>
                  <a:pt x="384" y="48"/>
                  <a:pt x="384" y="40"/>
                </a:cubicBezTo>
                <a:cubicBezTo>
                  <a:pt x="384" y="31"/>
                  <a:pt x="389" y="24"/>
                  <a:pt x="396" y="24"/>
                </a:cubicBezTo>
                <a:cubicBezTo>
                  <a:pt x="400" y="24"/>
                  <a:pt x="403" y="26"/>
                  <a:pt x="406" y="29"/>
                </a:cubicBezTo>
                <a:cubicBezTo>
                  <a:pt x="403" y="31"/>
                  <a:pt x="403" y="31"/>
                  <a:pt x="403" y="31"/>
                </a:cubicBezTo>
                <a:cubicBezTo>
                  <a:pt x="401" y="28"/>
                  <a:pt x="399" y="27"/>
                  <a:pt x="396" y="27"/>
                </a:cubicBezTo>
                <a:cubicBezTo>
                  <a:pt x="391" y="27"/>
                  <a:pt x="387" y="32"/>
                  <a:pt x="387" y="40"/>
                </a:cubicBezTo>
                <a:cubicBezTo>
                  <a:pt x="387" y="47"/>
                  <a:pt x="391" y="52"/>
                  <a:pt x="396" y="52"/>
                </a:cubicBezTo>
                <a:cubicBezTo>
                  <a:pt x="400" y="52"/>
                  <a:pt x="402" y="51"/>
                  <a:pt x="404" y="48"/>
                </a:cubicBezTo>
                <a:cubicBezTo>
                  <a:pt x="406" y="50"/>
                  <a:pt x="406" y="50"/>
                  <a:pt x="406" y="50"/>
                </a:cubicBezTo>
                <a:cubicBezTo>
                  <a:pt x="404" y="53"/>
                  <a:pt x="401" y="55"/>
                  <a:pt x="396" y="55"/>
                </a:cubicBezTo>
                <a:close/>
                <a:moveTo>
                  <a:pt x="437" y="55"/>
                </a:moveTo>
                <a:cubicBezTo>
                  <a:pt x="434" y="55"/>
                  <a:pt x="434" y="55"/>
                  <a:pt x="434" y="55"/>
                </a:cubicBezTo>
                <a:cubicBezTo>
                  <a:pt x="434" y="40"/>
                  <a:pt x="434" y="40"/>
                  <a:pt x="434" y="40"/>
                </a:cubicBezTo>
                <a:cubicBezTo>
                  <a:pt x="419" y="40"/>
                  <a:pt x="419" y="40"/>
                  <a:pt x="419" y="40"/>
                </a:cubicBezTo>
                <a:cubicBezTo>
                  <a:pt x="419" y="55"/>
                  <a:pt x="419" y="55"/>
                  <a:pt x="419" y="55"/>
                </a:cubicBezTo>
                <a:cubicBezTo>
                  <a:pt x="415" y="55"/>
                  <a:pt x="415" y="55"/>
                  <a:pt x="415" y="55"/>
                </a:cubicBezTo>
                <a:cubicBezTo>
                  <a:pt x="415" y="25"/>
                  <a:pt x="415" y="25"/>
                  <a:pt x="415" y="25"/>
                </a:cubicBezTo>
                <a:cubicBezTo>
                  <a:pt x="419" y="25"/>
                  <a:pt x="419" y="25"/>
                  <a:pt x="419" y="25"/>
                </a:cubicBezTo>
                <a:cubicBezTo>
                  <a:pt x="419" y="37"/>
                  <a:pt x="419" y="37"/>
                  <a:pt x="419" y="37"/>
                </a:cubicBezTo>
                <a:cubicBezTo>
                  <a:pt x="434" y="37"/>
                  <a:pt x="434" y="37"/>
                  <a:pt x="434" y="37"/>
                </a:cubicBezTo>
                <a:cubicBezTo>
                  <a:pt x="434" y="25"/>
                  <a:pt x="434" y="25"/>
                  <a:pt x="434" y="25"/>
                </a:cubicBezTo>
                <a:cubicBezTo>
                  <a:pt x="437" y="25"/>
                  <a:pt x="437" y="25"/>
                  <a:pt x="437" y="25"/>
                </a:cubicBezTo>
                <a:lnTo>
                  <a:pt x="437" y="55"/>
                </a:lnTo>
                <a:close/>
                <a:moveTo>
                  <a:pt x="459" y="55"/>
                </a:moveTo>
                <a:cubicBezTo>
                  <a:pt x="452" y="55"/>
                  <a:pt x="447" y="49"/>
                  <a:pt x="447" y="40"/>
                </a:cubicBezTo>
                <a:cubicBezTo>
                  <a:pt x="447" y="31"/>
                  <a:pt x="452" y="24"/>
                  <a:pt x="459" y="24"/>
                </a:cubicBezTo>
                <a:cubicBezTo>
                  <a:pt x="467" y="24"/>
                  <a:pt x="472" y="31"/>
                  <a:pt x="472" y="40"/>
                </a:cubicBezTo>
                <a:cubicBezTo>
                  <a:pt x="472" y="49"/>
                  <a:pt x="467" y="55"/>
                  <a:pt x="459" y="55"/>
                </a:cubicBezTo>
                <a:close/>
                <a:moveTo>
                  <a:pt x="491" y="76"/>
                </a:moveTo>
                <a:cubicBezTo>
                  <a:pt x="491" y="75"/>
                  <a:pt x="494" y="76"/>
                  <a:pt x="491" y="76"/>
                </a:cubicBezTo>
                <a:close/>
                <a:moveTo>
                  <a:pt x="492" y="55"/>
                </a:moveTo>
                <a:cubicBezTo>
                  <a:pt x="485" y="55"/>
                  <a:pt x="480" y="49"/>
                  <a:pt x="480" y="40"/>
                </a:cubicBezTo>
                <a:cubicBezTo>
                  <a:pt x="480" y="31"/>
                  <a:pt x="485" y="24"/>
                  <a:pt x="492" y="24"/>
                </a:cubicBezTo>
                <a:cubicBezTo>
                  <a:pt x="500" y="24"/>
                  <a:pt x="505" y="31"/>
                  <a:pt x="505" y="40"/>
                </a:cubicBezTo>
                <a:cubicBezTo>
                  <a:pt x="505" y="49"/>
                  <a:pt x="500" y="55"/>
                  <a:pt x="492" y="55"/>
                </a:cubicBezTo>
                <a:close/>
                <a:moveTo>
                  <a:pt x="533" y="55"/>
                </a:moveTo>
                <a:cubicBezTo>
                  <a:pt x="515" y="55"/>
                  <a:pt x="515" y="55"/>
                  <a:pt x="515" y="55"/>
                </a:cubicBezTo>
                <a:cubicBezTo>
                  <a:pt x="515" y="25"/>
                  <a:pt x="515" y="25"/>
                  <a:pt x="515" y="25"/>
                </a:cubicBezTo>
                <a:cubicBezTo>
                  <a:pt x="518" y="25"/>
                  <a:pt x="518" y="25"/>
                  <a:pt x="518" y="25"/>
                </a:cubicBezTo>
                <a:cubicBezTo>
                  <a:pt x="518" y="52"/>
                  <a:pt x="518" y="52"/>
                  <a:pt x="518" y="52"/>
                </a:cubicBezTo>
                <a:cubicBezTo>
                  <a:pt x="533" y="52"/>
                  <a:pt x="533" y="52"/>
                  <a:pt x="533" y="52"/>
                </a:cubicBezTo>
                <a:lnTo>
                  <a:pt x="533" y="55"/>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8"/>
          <p:cNvSpPr/>
          <p:nvPr userDrawn="1"/>
        </p:nvSpPr>
        <p:spPr bwMode="auto">
          <a:xfrm>
            <a:off x="8140700" y="898525"/>
            <a:ext cx="57150" cy="79375"/>
          </a:xfrm>
          <a:custGeom>
            <a:avLst/>
            <a:gdLst>
              <a:gd name="T0" fmla="*/ 2147483647 w 18"/>
              <a:gd name="T1" fmla="*/ 0 h 25"/>
              <a:gd name="T2" fmla="*/ 0 w 18"/>
              <a:gd name="T3" fmla="*/ 2147483647 h 25"/>
              <a:gd name="T4" fmla="*/ 2147483647 w 18"/>
              <a:gd name="T5" fmla="*/ 2147483647 h 25"/>
              <a:gd name="T6" fmla="*/ 2147483647 w 18"/>
              <a:gd name="T7" fmla="*/ 2147483647 h 25"/>
              <a:gd name="T8" fmla="*/ 2147483647 w 18"/>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25">
                <a:moveTo>
                  <a:pt x="9" y="0"/>
                </a:moveTo>
                <a:cubicBezTo>
                  <a:pt x="4" y="0"/>
                  <a:pt x="0" y="5"/>
                  <a:pt x="0" y="13"/>
                </a:cubicBezTo>
                <a:cubicBezTo>
                  <a:pt x="0" y="20"/>
                  <a:pt x="4" y="25"/>
                  <a:pt x="9" y="25"/>
                </a:cubicBezTo>
                <a:cubicBezTo>
                  <a:pt x="15" y="25"/>
                  <a:pt x="18" y="20"/>
                  <a:pt x="18" y="13"/>
                </a:cubicBezTo>
                <a:cubicBezTo>
                  <a:pt x="18" y="5"/>
                  <a:pt x="14" y="0"/>
                  <a:pt x="9"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9"/>
          <p:cNvSpPr/>
          <p:nvPr userDrawn="1"/>
        </p:nvSpPr>
        <p:spPr bwMode="auto">
          <a:xfrm>
            <a:off x="8513763" y="10414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1" y="0"/>
                  <a:pt x="0" y="0"/>
                </a:cubicBezTo>
                <a:cubicBezTo>
                  <a:pt x="0" y="0"/>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30"/>
          <p:cNvSpPr/>
          <p:nvPr userDrawn="1"/>
        </p:nvSpPr>
        <p:spPr bwMode="auto">
          <a:xfrm>
            <a:off x="8507413"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1"/>
          <p:cNvSpPr/>
          <p:nvPr userDrawn="1"/>
        </p:nvSpPr>
        <p:spPr bwMode="auto">
          <a:xfrm>
            <a:off x="7083425" y="939800"/>
            <a:ext cx="41275" cy="38100"/>
          </a:xfrm>
          <a:custGeom>
            <a:avLst/>
            <a:gdLst>
              <a:gd name="T0" fmla="*/ 2147483647 w 13"/>
              <a:gd name="T1" fmla="*/ 0 h 12"/>
              <a:gd name="T2" fmla="*/ 0 w 13"/>
              <a:gd name="T3" fmla="*/ 0 h 12"/>
              <a:gd name="T4" fmla="*/ 0 w 13"/>
              <a:gd name="T5" fmla="*/ 2147483647 h 12"/>
              <a:gd name="T6" fmla="*/ 2147483647 w 13"/>
              <a:gd name="T7" fmla="*/ 2147483647 h 12"/>
              <a:gd name="T8" fmla="*/ 2147483647 w 13"/>
              <a:gd name="T9" fmla="*/ 2147483647 h 12"/>
              <a:gd name="T10" fmla="*/ 2147483647 w 13"/>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12">
                <a:moveTo>
                  <a:pt x="7" y="0"/>
                </a:moveTo>
                <a:cubicBezTo>
                  <a:pt x="0" y="0"/>
                  <a:pt x="0" y="0"/>
                  <a:pt x="0" y="0"/>
                </a:cubicBezTo>
                <a:cubicBezTo>
                  <a:pt x="0" y="12"/>
                  <a:pt x="0" y="12"/>
                  <a:pt x="0" y="12"/>
                </a:cubicBezTo>
                <a:cubicBezTo>
                  <a:pt x="7" y="12"/>
                  <a:pt x="7" y="12"/>
                  <a:pt x="7" y="12"/>
                </a:cubicBezTo>
                <a:cubicBezTo>
                  <a:pt x="12" y="12"/>
                  <a:pt x="13" y="9"/>
                  <a:pt x="13" y="6"/>
                </a:cubicBezTo>
                <a:cubicBezTo>
                  <a:pt x="13" y="2"/>
                  <a:pt x="11" y="0"/>
                  <a:pt x="7"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2"/>
          <p:cNvSpPr/>
          <p:nvPr userDrawn="1"/>
        </p:nvSpPr>
        <p:spPr bwMode="auto">
          <a:xfrm>
            <a:off x="8051800" y="1054100"/>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Oval 33"/>
          <p:cNvSpPr>
            <a:spLocks noChangeArrowheads="1"/>
          </p:cNvSpPr>
          <p:nvPr userDrawn="1"/>
        </p:nvSpPr>
        <p:spPr bwMode="auto">
          <a:xfrm>
            <a:off x="8245475" y="898525"/>
            <a:ext cx="57150" cy="79375"/>
          </a:xfrm>
          <a:prstGeom prst="ellipse">
            <a:avLst/>
          </a:pr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33" name="Freeform 34"/>
          <p:cNvSpPr/>
          <p:nvPr userDrawn="1"/>
        </p:nvSpPr>
        <p:spPr bwMode="auto">
          <a:xfrm>
            <a:off x="7893050" y="1057275"/>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4" name="Freeform 35"/>
          <p:cNvSpPr/>
          <p:nvPr userDrawn="1"/>
        </p:nvSpPr>
        <p:spPr bwMode="auto">
          <a:xfrm>
            <a:off x="8080375" y="105410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36"/>
          <p:cNvSpPr/>
          <p:nvPr userDrawn="1"/>
        </p:nvSpPr>
        <p:spPr bwMode="auto">
          <a:xfrm>
            <a:off x="7800975" y="1050925"/>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1" y="0"/>
                  <a:pt x="0" y="0"/>
                  <a:pt x="0" y="1"/>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37"/>
          <p:cNvSpPr/>
          <p:nvPr userDrawn="1"/>
        </p:nvSpPr>
        <p:spPr bwMode="auto">
          <a:xfrm>
            <a:off x="7778750" y="10477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38"/>
          <p:cNvSpPr/>
          <p:nvPr userDrawn="1"/>
        </p:nvSpPr>
        <p:spPr bwMode="auto">
          <a:xfrm>
            <a:off x="7245350" y="1044575"/>
            <a:ext cx="6350" cy="3175"/>
          </a:xfrm>
          <a:custGeom>
            <a:avLst/>
            <a:gdLst>
              <a:gd name="T0" fmla="*/ 2147483647 w 2"/>
              <a:gd name="T1" fmla="*/ 0 h 1"/>
              <a:gd name="T2" fmla="*/ 0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0"/>
                  <a:pt x="0" y="0"/>
                  <a:pt x="0" y="1"/>
                </a:cubicBezTo>
                <a:cubicBezTo>
                  <a:pt x="1" y="1"/>
                  <a:pt x="2"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39"/>
          <p:cNvSpPr/>
          <p:nvPr userDrawn="1"/>
        </p:nvSpPr>
        <p:spPr bwMode="auto">
          <a:xfrm>
            <a:off x="7083425" y="901700"/>
            <a:ext cx="38100" cy="28575"/>
          </a:xfrm>
          <a:custGeom>
            <a:avLst/>
            <a:gdLst>
              <a:gd name="T0" fmla="*/ 2147483647 w 12"/>
              <a:gd name="T1" fmla="*/ 2147483647 h 9"/>
              <a:gd name="T2" fmla="*/ 2147483647 w 12"/>
              <a:gd name="T3" fmla="*/ 0 h 9"/>
              <a:gd name="T4" fmla="*/ 0 w 12"/>
              <a:gd name="T5" fmla="*/ 0 h 9"/>
              <a:gd name="T6" fmla="*/ 0 w 12"/>
              <a:gd name="T7" fmla="*/ 2147483647 h 9"/>
              <a:gd name="T8" fmla="*/ 2147483647 w 12"/>
              <a:gd name="T9" fmla="*/ 2147483647 h 9"/>
              <a:gd name="T10" fmla="*/ 2147483647 w 12"/>
              <a:gd name="T11" fmla="*/ 2147483647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9">
                <a:moveTo>
                  <a:pt x="12" y="4"/>
                </a:moveTo>
                <a:cubicBezTo>
                  <a:pt x="12" y="2"/>
                  <a:pt x="10" y="0"/>
                  <a:pt x="7" y="0"/>
                </a:cubicBezTo>
                <a:cubicBezTo>
                  <a:pt x="0" y="0"/>
                  <a:pt x="0" y="0"/>
                  <a:pt x="0" y="0"/>
                </a:cubicBezTo>
                <a:cubicBezTo>
                  <a:pt x="0" y="9"/>
                  <a:pt x="0" y="9"/>
                  <a:pt x="0" y="9"/>
                </a:cubicBezTo>
                <a:cubicBezTo>
                  <a:pt x="7" y="9"/>
                  <a:pt x="7" y="9"/>
                  <a:pt x="7" y="9"/>
                </a:cubicBezTo>
                <a:cubicBezTo>
                  <a:pt x="11" y="9"/>
                  <a:pt x="12" y="7"/>
                  <a:pt x="12" y="4"/>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40"/>
          <p:cNvSpPr>
            <a:spLocks noEditPoints="1"/>
          </p:cNvSpPr>
          <p:nvPr userDrawn="1"/>
        </p:nvSpPr>
        <p:spPr bwMode="auto">
          <a:xfrm>
            <a:off x="7070725" y="892175"/>
            <a:ext cx="66675" cy="95250"/>
          </a:xfrm>
          <a:custGeom>
            <a:avLst/>
            <a:gdLst>
              <a:gd name="T0" fmla="*/ 2147483647 w 21"/>
              <a:gd name="T1" fmla="*/ 2147483647 h 30"/>
              <a:gd name="T2" fmla="*/ 2147483647 w 21"/>
              <a:gd name="T3" fmla="*/ 2147483647 h 30"/>
              <a:gd name="T4" fmla="*/ 2147483647 w 21"/>
              <a:gd name="T5" fmla="*/ 0 h 30"/>
              <a:gd name="T6" fmla="*/ 0 w 21"/>
              <a:gd name="T7" fmla="*/ 0 h 30"/>
              <a:gd name="T8" fmla="*/ 0 w 21"/>
              <a:gd name="T9" fmla="*/ 2147483647 h 30"/>
              <a:gd name="T10" fmla="*/ 2147483647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2147483647 h 30"/>
              <a:gd name="T26" fmla="*/ 2147483647 w 21"/>
              <a:gd name="T27" fmla="*/ 2147483647 h 30"/>
              <a:gd name="T28" fmla="*/ 2147483647 w 21"/>
              <a:gd name="T29" fmla="*/ 2147483647 h 30"/>
              <a:gd name="T30" fmla="*/ 2147483647 w 21"/>
              <a:gd name="T31" fmla="*/ 2147483647 h 30"/>
              <a:gd name="T32" fmla="*/ 2147483647 w 21"/>
              <a:gd name="T33" fmla="*/ 2147483647 h 30"/>
              <a:gd name="T34" fmla="*/ 2147483647 w 21"/>
              <a:gd name="T35" fmla="*/ 2147483647 h 30"/>
              <a:gd name="T36" fmla="*/ 2147483647 w 21"/>
              <a:gd name="T37" fmla="*/ 2147483647 h 30"/>
              <a:gd name="T38" fmla="*/ 2147483647 w 21"/>
              <a:gd name="T39" fmla="*/ 2147483647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 h="30">
                <a:moveTo>
                  <a:pt x="15" y="13"/>
                </a:moveTo>
                <a:cubicBezTo>
                  <a:pt x="18" y="12"/>
                  <a:pt x="19" y="10"/>
                  <a:pt x="19" y="7"/>
                </a:cubicBezTo>
                <a:cubicBezTo>
                  <a:pt x="19" y="2"/>
                  <a:pt x="16" y="0"/>
                  <a:pt x="11" y="0"/>
                </a:cubicBezTo>
                <a:cubicBezTo>
                  <a:pt x="0" y="0"/>
                  <a:pt x="0" y="0"/>
                  <a:pt x="0" y="0"/>
                </a:cubicBezTo>
                <a:cubicBezTo>
                  <a:pt x="0" y="30"/>
                  <a:pt x="0" y="30"/>
                  <a:pt x="0" y="30"/>
                </a:cubicBezTo>
                <a:cubicBezTo>
                  <a:pt x="11" y="30"/>
                  <a:pt x="11" y="30"/>
                  <a:pt x="11" y="30"/>
                </a:cubicBezTo>
                <a:cubicBezTo>
                  <a:pt x="17" y="30"/>
                  <a:pt x="21" y="27"/>
                  <a:pt x="21" y="21"/>
                </a:cubicBezTo>
                <a:cubicBezTo>
                  <a:pt x="21" y="16"/>
                  <a:pt x="18" y="14"/>
                  <a:pt x="15" y="13"/>
                </a:cubicBezTo>
                <a:close/>
                <a:moveTo>
                  <a:pt x="4" y="3"/>
                </a:moveTo>
                <a:cubicBezTo>
                  <a:pt x="11" y="3"/>
                  <a:pt x="11" y="3"/>
                  <a:pt x="11" y="3"/>
                </a:cubicBezTo>
                <a:cubicBezTo>
                  <a:pt x="14" y="3"/>
                  <a:pt x="16" y="5"/>
                  <a:pt x="16" y="7"/>
                </a:cubicBezTo>
                <a:cubicBezTo>
                  <a:pt x="16" y="10"/>
                  <a:pt x="15" y="12"/>
                  <a:pt x="11" y="12"/>
                </a:cubicBezTo>
                <a:cubicBezTo>
                  <a:pt x="4" y="12"/>
                  <a:pt x="4" y="12"/>
                  <a:pt x="4" y="12"/>
                </a:cubicBezTo>
                <a:lnTo>
                  <a:pt x="4" y="3"/>
                </a:lnTo>
                <a:close/>
                <a:moveTo>
                  <a:pt x="11" y="27"/>
                </a:moveTo>
                <a:cubicBezTo>
                  <a:pt x="4" y="27"/>
                  <a:pt x="4" y="27"/>
                  <a:pt x="4" y="27"/>
                </a:cubicBezTo>
                <a:cubicBezTo>
                  <a:pt x="4" y="15"/>
                  <a:pt x="4" y="15"/>
                  <a:pt x="4" y="15"/>
                </a:cubicBezTo>
                <a:cubicBezTo>
                  <a:pt x="11" y="15"/>
                  <a:pt x="11" y="15"/>
                  <a:pt x="11" y="15"/>
                </a:cubicBezTo>
                <a:cubicBezTo>
                  <a:pt x="15" y="15"/>
                  <a:pt x="17" y="17"/>
                  <a:pt x="17" y="21"/>
                </a:cubicBezTo>
                <a:cubicBezTo>
                  <a:pt x="17" y="24"/>
                  <a:pt x="16" y="27"/>
                  <a:pt x="1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Freeform 41"/>
          <p:cNvSpPr/>
          <p:nvPr userDrawn="1"/>
        </p:nvSpPr>
        <p:spPr bwMode="auto">
          <a:xfrm>
            <a:off x="7169150" y="892175"/>
            <a:ext cx="69850" cy="95250"/>
          </a:xfrm>
          <a:custGeom>
            <a:avLst/>
            <a:gdLst>
              <a:gd name="T0" fmla="*/ 2147483647 w 22"/>
              <a:gd name="T1" fmla="*/ 2147483647 h 30"/>
              <a:gd name="T2" fmla="*/ 2147483647 w 22"/>
              <a:gd name="T3" fmla="*/ 2147483647 h 30"/>
              <a:gd name="T4" fmla="*/ 2147483647 w 22"/>
              <a:gd name="T5" fmla="*/ 2147483647 h 30"/>
              <a:gd name="T6" fmla="*/ 2147483647 w 22"/>
              <a:gd name="T7" fmla="*/ 0 h 30"/>
              <a:gd name="T8" fmla="*/ 0 w 22"/>
              <a:gd name="T9" fmla="*/ 0 h 30"/>
              <a:gd name="T10" fmla="*/ 0 w 22"/>
              <a:gd name="T11" fmla="*/ 2147483647 h 30"/>
              <a:gd name="T12" fmla="*/ 2147483647 w 22"/>
              <a:gd name="T13" fmla="*/ 2147483647 h 30"/>
              <a:gd name="T14" fmla="*/ 2147483647 w 22"/>
              <a:gd name="T15" fmla="*/ 2147483647 h 30"/>
              <a:gd name="T16" fmla="*/ 2147483647 w 22"/>
              <a:gd name="T17" fmla="*/ 0 h 30"/>
              <a:gd name="T18" fmla="*/ 2147483647 w 22"/>
              <a:gd name="T19" fmla="*/ 0 h 30"/>
              <a:gd name="T20" fmla="*/ 2147483647 w 22"/>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0">
                <a:moveTo>
                  <a:pt x="18" y="17"/>
                </a:moveTo>
                <a:cubicBezTo>
                  <a:pt x="18" y="24"/>
                  <a:pt x="16" y="27"/>
                  <a:pt x="11" y="27"/>
                </a:cubicBezTo>
                <a:cubicBezTo>
                  <a:pt x="6" y="27"/>
                  <a:pt x="4" y="24"/>
                  <a:pt x="4" y="17"/>
                </a:cubicBezTo>
                <a:cubicBezTo>
                  <a:pt x="4" y="0"/>
                  <a:pt x="4" y="0"/>
                  <a:pt x="4" y="0"/>
                </a:cubicBezTo>
                <a:cubicBezTo>
                  <a:pt x="0" y="0"/>
                  <a:pt x="0" y="0"/>
                  <a:pt x="0" y="0"/>
                </a:cubicBezTo>
                <a:cubicBezTo>
                  <a:pt x="0" y="17"/>
                  <a:pt x="0" y="17"/>
                  <a:pt x="0" y="17"/>
                </a:cubicBezTo>
                <a:cubicBezTo>
                  <a:pt x="0" y="26"/>
                  <a:pt x="4" y="30"/>
                  <a:pt x="11" y="30"/>
                </a:cubicBezTo>
                <a:cubicBezTo>
                  <a:pt x="18" y="30"/>
                  <a:pt x="22" y="26"/>
                  <a:pt x="22" y="17"/>
                </a:cubicBezTo>
                <a:cubicBezTo>
                  <a:pt x="22" y="0"/>
                  <a:pt x="22" y="0"/>
                  <a:pt x="22" y="0"/>
                </a:cubicBezTo>
                <a:cubicBezTo>
                  <a:pt x="18" y="0"/>
                  <a:pt x="18" y="0"/>
                  <a:pt x="18" y="0"/>
                </a:cubicBezTo>
                <a:lnTo>
                  <a:pt x="18"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42"/>
          <p:cNvSpPr/>
          <p:nvPr userDrawn="1"/>
        </p:nvSpPr>
        <p:spPr bwMode="auto">
          <a:xfrm>
            <a:off x="7270750"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0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6" y="1"/>
                  <a:pt x="14" y="0"/>
                  <a:pt x="10" y="0"/>
                </a:cubicBezTo>
                <a:cubicBezTo>
                  <a:pt x="4" y="0"/>
                  <a:pt x="0" y="3"/>
                  <a:pt x="0" y="8"/>
                </a:cubicBezTo>
                <a:cubicBezTo>
                  <a:pt x="0"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Rectangle 43"/>
          <p:cNvSpPr>
            <a:spLocks noChangeArrowheads="1"/>
          </p:cNvSpPr>
          <p:nvPr userDrawn="1"/>
        </p:nvSpPr>
        <p:spPr bwMode="auto">
          <a:xfrm>
            <a:off x="7369175" y="892175"/>
            <a:ext cx="95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44" name="Freeform 44"/>
          <p:cNvSpPr/>
          <p:nvPr userDrawn="1"/>
        </p:nvSpPr>
        <p:spPr bwMode="auto">
          <a:xfrm>
            <a:off x="7419975" y="892175"/>
            <a:ext cx="66675" cy="95250"/>
          </a:xfrm>
          <a:custGeom>
            <a:avLst/>
            <a:gdLst>
              <a:gd name="T0" fmla="*/ 2147483647 w 21"/>
              <a:gd name="T1" fmla="*/ 2147483647 h 30"/>
              <a:gd name="T2" fmla="*/ 2147483647 w 21"/>
              <a:gd name="T3" fmla="*/ 2147483647 h 30"/>
              <a:gd name="T4" fmla="*/ 2147483647 w 21"/>
              <a:gd name="T5" fmla="*/ 2147483647 h 30"/>
              <a:gd name="T6" fmla="*/ 2147483647 w 21"/>
              <a:gd name="T7" fmla="*/ 0 h 30"/>
              <a:gd name="T8" fmla="*/ 0 w 21"/>
              <a:gd name="T9" fmla="*/ 0 h 30"/>
              <a:gd name="T10" fmla="*/ 0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0 h 30"/>
              <a:gd name="T26" fmla="*/ 2147483647 w 21"/>
              <a:gd name="T27" fmla="*/ 0 h 30"/>
              <a:gd name="T28" fmla="*/ 2147483647 w 21"/>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 h="30">
                <a:moveTo>
                  <a:pt x="18" y="22"/>
                </a:moveTo>
                <a:cubicBezTo>
                  <a:pt x="18" y="24"/>
                  <a:pt x="18" y="24"/>
                  <a:pt x="18" y="24"/>
                </a:cubicBezTo>
                <a:cubicBezTo>
                  <a:pt x="18" y="23"/>
                  <a:pt x="17" y="22"/>
                  <a:pt x="16" y="21"/>
                </a:cubicBezTo>
                <a:cubicBezTo>
                  <a:pt x="3" y="0"/>
                  <a:pt x="3" y="0"/>
                  <a:pt x="3" y="0"/>
                </a:cubicBezTo>
                <a:cubicBezTo>
                  <a:pt x="0" y="0"/>
                  <a:pt x="0" y="0"/>
                  <a:pt x="0" y="0"/>
                </a:cubicBezTo>
                <a:cubicBezTo>
                  <a:pt x="0" y="30"/>
                  <a:pt x="0" y="30"/>
                  <a:pt x="0" y="30"/>
                </a:cubicBezTo>
                <a:cubicBezTo>
                  <a:pt x="3" y="30"/>
                  <a:pt x="3" y="30"/>
                  <a:pt x="3" y="30"/>
                </a:cubicBezTo>
                <a:cubicBezTo>
                  <a:pt x="3" y="7"/>
                  <a:pt x="3" y="7"/>
                  <a:pt x="3" y="7"/>
                </a:cubicBezTo>
                <a:cubicBezTo>
                  <a:pt x="3" y="5"/>
                  <a:pt x="3" y="5"/>
                  <a:pt x="3" y="5"/>
                </a:cubicBezTo>
                <a:cubicBezTo>
                  <a:pt x="3" y="6"/>
                  <a:pt x="5" y="8"/>
                  <a:pt x="5" y="9"/>
                </a:cubicBezTo>
                <a:cubicBezTo>
                  <a:pt x="18" y="30"/>
                  <a:pt x="18" y="30"/>
                  <a:pt x="18" y="30"/>
                </a:cubicBezTo>
                <a:cubicBezTo>
                  <a:pt x="21" y="30"/>
                  <a:pt x="21" y="30"/>
                  <a:pt x="21" y="30"/>
                </a:cubicBezTo>
                <a:cubicBezTo>
                  <a:pt x="21" y="0"/>
                  <a:pt x="21" y="0"/>
                  <a:pt x="21" y="0"/>
                </a:cubicBezTo>
                <a:cubicBezTo>
                  <a:pt x="18" y="0"/>
                  <a:pt x="18" y="0"/>
                  <a:pt x="18" y="0"/>
                </a:cubicBezTo>
                <a:lnTo>
                  <a:pt x="18" y="2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45"/>
          <p:cNvSpPr/>
          <p:nvPr userDrawn="1"/>
        </p:nvSpPr>
        <p:spPr bwMode="auto">
          <a:xfrm>
            <a:off x="7527925" y="892175"/>
            <a:ext cx="60325" cy="95250"/>
          </a:xfrm>
          <a:custGeom>
            <a:avLst/>
            <a:gdLst>
              <a:gd name="T0" fmla="*/ 2147483647 w 38"/>
              <a:gd name="T1" fmla="*/ 2147483647 h 60"/>
              <a:gd name="T2" fmla="*/ 2147483647 w 38"/>
              <a:gd name="T3" fmla="*/ 2147483647 h 60"/>
              <a:gd name="T4" fmla="*/ 2147483647 w 38"/>
              <a:gd name="T5" fmla="*/ 2147483647 h 60"/>
              <a:gd name="T6" fmla="*/ 2147483647 w 38"/>
              <a:gd name="T7" fmla="*/ 2147483647 h 60"/>
              <a:gd name="T8" fmla="*/ 2147483647 w 38"/>
              <a:gd name="T9" fmla="*/ 2147483647 h 60"/>
              <a:gd name="T10" fmla="*/ 2147483647 w 38"/>
              <a:gd name="T11" fmla="*/ 2147483647 h 60"/>
              <a:gd name="T12" fmla="*/ 2147483647 w 38"/>
              <a:gd name="T13" fmla="*/ 0 h 60"/>
              <a:gd name="T14" fmla="*/ 0 w 38"/>
              <a:gd name="T15" fmla="*/ 0 h 60"/>
              <a:gd name="T16" fmla="*/ 0 w 38"/>
              <a:gd name="T17" fmla="*/ 2147483647 h 60"/>
              <a:gd name="T18" fmla="*/ 2147483647 w 38"/>
              <a:gd name="T19" fmla="*/ 2147483647 h 60"/>
              <a:gd name="T20" fmla="*/ 2147483647 w 38"/>
              <a:gd name="T21" fmla="*/ 2147483647 h 60"/>
              <a:gd name="T22" fmla="*/ 2147483647 w 38"/>
              <a:gd name="T23" fmla="*/ 2147483647 h 60"/>
              <a:gd name="T24" fmla="*/ 2147483647 w 38"/>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 h="60">
                <a:moveTo>
                  <a:pt x="6" y="30"/>
                </a:moveTo>
                <a:lnTo>
                  <a:pt x="24" y="30"/>
                </a:lnTo>
                <a:lnTo>
                  <a:pt x="24" y="24"/>
                </a:lnTo>
                <a:lnTo>
                  <a:pt x="6" y="24"/>
                </a:lnTo>
                <a:lnTo>
                  <a:pt x="6" y="6"/>
                </a:lnTo>
                <a:lnTo>
                  <a:pt x="36" y="6"/>
                </a:lnTo>
                <a:lnTo>
                  <a:pt x="36" y="0"/>
                </a:lnTo>
                <a:lnTo>
                  <a:pt x="0" y="0"/>
                </a:lnTo>
                <a:lnTo>
                  <a:pt x="0" y="60"/>
                </a:lnTo>
                <a:lnTo>
                  <a:pt x="38" y="60"/>
                </a:lnTo>
                <a:lnTo>
                  <a:pt x="38" y="54"/>
                </a:lnTo>
                <a:lnTo>
                  <a:pt x="6" y="54"/>
                </a:lnTo>
                <a:lnTo>
                  <a:pt x="6"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46"/>
          <p:cNvSpPr/>
          <p:nvPr userDrawn="1"/>
        </p:nvSpPr>
        <p:spPr bwMode="auto">
          <a:xfrm>
            <a:off x="76104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5" y="0"/>
                  <a:pt x="1" y="3"/>
                  <a:pt x="1" y="8"/>
                </a:cubicBezTo>
                <a:cubicBezTo>
                  <a:pt x="1" y="12"/>
                  <a:pt x="3" y="14"/>
                  <a:pt x="9" y="17"/>
                </a:cubicBezTo>
                <a:cubicBezTo>
                  <a:pt x="15" y="19"/>
                  <a:pt x="17" y="20"/>
                  <a:pt x="17" y="23"/>
                </a:cubicBezTo>
                <a:cubicBezTo>
                  <a:pt x="17"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7" name="Freeform 47"/>
          <p:cNvSpPr/>
          <p:nvPr userDrawn="1"/>
        </p:nvSpPr>
        <p:spPr bwMode="auto">
          <a:xfrm>
            <a:off x="76993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4" y="0"/>
                  <a:pt x="1" y="3"/>
                  <a:pt x="1" y="8"/>
                </a:cubicBezTo>
                <a:cubicBezTo>
                  <a:pt x="1"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48"/>
          <p:cNvSpPr/>
          <p:nvPr userDrawn="1"/>
        </p:nvSpPr>
        <p:spPr bwMode="auto">
          <a:xfrm>
            <a:off x="78390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2" y="14"/>
                </a:moveTo>
                <a:cubicBezTo>
                  <a:pt x="6" y="11"/>
                  <a:pt x="4" y="10"/>
                  <a:pt x="4" y="8"/>
                </a:cubicBezTo>
                <a:cubicBezTo>
                  <a:pt x="4" y="5"/>
                  <a:pt x="6" y="3"/>
                  <a:pt x="10" y="3"/>
                </a:cubicBezTo>
                <a:cubicBezTo>
                  <a:pt x="13" y="3"/>
                  <a:pt x="15" y="4"/>
                  <a:pt x="17" y="6"/>
                </a:cubicBezTo>
                <a:cubicBezTo>
                  <a:pt x="20" y="3"/>
                  <a:pt x="20" y="3"/>
                  <a:pt x="20" y="3"/>
                </a:cubicBezTo>
                <a:cubicBezTo>
                  <a:pt x="17" y="1"/>
                  <a:pt x="15" y="0"/>
                  <a:pt x="11" y="0"/>
                </a:cubicBezTo>
                <a:cubicBezTo>
                  <a:pt x="5" y="0"/>
                  <a:pt x="1" y="3"/>
                  <a:pt x="1" y="8"/>
                </a:cubicBezTo>
                <a:cubicBezTo>
                  <a:pt x="1" y="12"/>
                  <a:pt x="3" y="14"/>
                  <a:pt x="10" y="17"/>
                </a:cubicBezTo>
                <a:cubicBezTo>
                  <a:pt x="15" y="19"/>
                  <a:pt x="17" y="20"/>
                  <a:pt x="17" y="23"/>
                </a:cubicBezTo>
                <a:cubicBezTo>
                  <a:pt x="17" y="26"/>
                  <a:pt x="14" y="28"/>
                  <a:pt x="10" y="28"/>
                </a:cubicBezTo>
                <a:cubicBezTo>
                  <a:pt x="7" y="28"/>
                  <a:pt x="5" y="27"/>
                  <a:pt x="3" y="24"/>
                </a:cubicBezTo>
                <a:cubicBezTo>
                  <a:pt x="0" y="27"/>
                  <a:pt x="0" y="27"/>
                  <a:pt x="0" y="27"/>
                </a:cubicBezTo>
                <a:cubicBezTo>
                  <a:pt x="3" y="29"/>
                  <a:pt x="6" y="31"/>
                  <a:pt x="10" y="31"/>
                </a:cubicBezTo>
                <a:cubicBezTo>
                  <a:pt x="17" y="31"/>
                  <a:pt x="20" y="27"/>
                  <a:pt x="20" y="23"/>
                </a:cubicBezTo>
                <a:cubicBezTo>
                  <a:pt x="20" y="18"/>
                  <a:pt x="18" y="16"/>
                  <a:pt x="1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49"/>
          <p:cNvSpPr/>
          <p:nvPr userDrawn="1"/>
        </p:nvSpPr>
        <p:spPr bwMode="auto">
          <a:xfrm>
            <a:off x="7931150" y="889000"/>
            <a:ext cx="69850" cy="98425"/>
          </a:xfrm>
          <a:custGeom>
            <a:avLst/>
            <a:gdLst>
              <a:gd name="T0" fmla="*/ 2147483647 w 22"/>
              <a:gd name="T1" fmla="*/ 2147483647 h 31"/>
              <a:gd name="T2" fmla="*/ 2147483647 w 22"/>
              <a:gd name="T3" fmla="*/ 2147483647 h 31"/>
              <a:gd name="T4" fmla="*/ 2147483647 w 22"/>
              <a:gd name="T5" fmla="*/ 2147483647 h 31"/>
              <a:gd name="T6" fmla="*/ 2147483647 w 22"/>
              <a:gd name="T7" fmla="*/ 2147483647 h 31"/>
              <a:gd name="T8" fmla="*/ 2147483647 w 22"/>
              <a:gd name="T9" fmla="*/ 2147483647 h 31"/>
              <a:gd name="T10" fmla="*/ 2147483647 w 22"/>
              <a:gd name="T11" fmla="*/ 0 h 31"/>
              <a:gd name="T12" fmla="*/ 0 w 22"/>
              <a:gd name="T13" fmla="*/ 2147483647 h 31"/>
              <a:gd name="T14" fmla="*/ 2147483647 w 22"/>
              <a:gd name="T15" fmla="*/ 2147483647 h 31"/>
              <a:gd name="T16" fmla="*/ 2147483647 w 22"/>
              <a:gd name="T17" fmla="*/ 2147483647 h 31"/>
              <a:gd name="T18" fmla="*/ 2147483647 w 22"/>
              <a:gd name="T19" fmla="*/ 2147483647 h 31"/>
              <a:gd name="T20" fmla="*/ 2147483647 w 22"/>
              <a:gd name="T21" fmla="*/ 2147483647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1">
                <a:moveTo>
                  <a:pt x="12" y="28"/>
                </a:moveTo>
                <a:cubicBezTo>
                  <a:pt x="7" y="28"/>
                  <a:pt x="3" y="23"/>
                  <a:pt x="3" y="16"/>
                </a:cubicBezTo>
                <a:cubicBezTo>
                  <a:pt x="3" y="8"/>
                  <a:pt x="7" y="3"/>
                  <a:pt x="12" y="3"/>
                </a:cubicBezTo>
                <a:cubicBezTo>
                  <a:pt x="15" y="3"/>
                  <a:pt x="17" y="4"/>
                  <a:pt x="19" y="7"/>
                </a:cubicBezTo>
                <a:cubicBezTo>
                  <a:pt x="22" y="5"/>
                  <a:pt x="22" y="5"/>
                  <a:pt x="22" y="5"/>
                </a:cubicBezTo>
                <a:cubicBezTo>
                  <a:pt x="19" y="2"/>
                  <a:pt x="16" y="0"/>
                  <a:pt x="12" y="0"/>
                </a:cubicBezTo>
                <a:cubicBezTo>
                  <a:pt x="5" y="0"/>
                  <a:pt x="0" y="7"/>
                  <a:pt x="0" y="16"/>
                </a:cubicBezTo>
                <a:cubicBezTo>
                  <a:pt x="0" y="24"/>
                  <a:pt x="5" y="31"/>
                  <a:pt x="12" y="31"/>
                </a:cubicBezTo>
                <a:cubicBezTo>
                  <a:pt x="17" y="31"/>
                  <a:pt x="20" y="29"/>
                  <a:pt x="22" y="26"/>
                </a:cubicBezTo>
                <a:cubicBezTo>
                  <a:pt x="20" y="24"/>
                  <a:pt x="20" y="24"/>
                  <a:pt x="20" y="24"/>
                </a:cubicBezTo>
                <a:cubicBezTo>
                  <a:pt x="18" y="27"/>
                  <a:pt x="16"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50"/>
          <p:cNvSpPr/>
          <p:nvPr userDrawn="1"/>
        </p:nvSpPr>
        <p:spPr bwMode="auto">
          <a:xfrm>
            <a:off x="8029575" y="892175"/>
            <a:ext cx="69850" cy="95250"/>
          </a:xfrm>
          <a:custGeom>
            <a:avLst/>
            <a:gdLst>
              <a:gd name="T0" fmla="*/ 2147483647 w 44"/>
              <a:gd name="T1" fmla="*/ 2147483647 h 60"/>
              <a:gd name="T2" fmla="*/ 2147483647 w 44"/>
              <a:gd name="T3" fmla="*/ 2147483647 h 60"/>
              <a:gd name="T4" fmla="*/ 2147483647 w 44"/>
              <a:gd name="T5" fmla="*/ 0 h 60"/>
              <a:gd name="T6" fmla="*/ 0 w 44"/>
              <a:gd name="T7" fmla="*/ 0 h 60"/>
              <a:gd name="T8" fmla="*/ 0 w 44"/>
              <a:gd name="T9" fmla="*/ 2147483647 h 60"/>
              <a:gd name="T10" fmla="*/ 2147483647 w 44"/>
              <a:gd name="T11" fmla="*/ 2147483647 h 60"/>
              <a:gd name="T12" fmla="*/ 2147483647 w 44"/>
              <a:gd name="T13" fmla="*/ 2147483647 h 60"/>
              <a:gd name="T14" fmla="*/ 2147483647 w 44"/>
              <a:gd name="T15" fmla="*/ 2147483647 h 60"/>
              <a:gd name="T16" fmla="*/ 2147483647 w 44"/>
              <a:gd name="T17" fmla="*/ 2147483647 h 60"/>
              <a:gd name="T18" fmla="*/ 2147483647 w 44"/>
              <a:gd name="T19" fmla="*/ 2147483647 h 60"/>
              <a:gd name="T20" fmla="*/ 2147483647 w 44"/>
              <a:gd name="T21" fmla="*/ 0 h 60"/>
              <a:gd name="T22" fmla="*/ 2147483647 w 44"/>
              <a:gd name="T23" fmla="*/ 0 h 60"/>
              <a:gd name="T24" fmla="*/ 2147483647 w 44"/>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60">
                <a:moveTo>
                  <a:pt x="38" y="24"/>
                </a:moveTo>
                <a:lnTo>
                  <a:pt x="8" y="24"/>
                </a:lnTo>
                <a:lnTo>
                  <a:pt x="8" y="0"/>
                </a:lnTo>
                <a:lnTo>
                  <a:pt x="0" y="0"/>
                </a:lnTo>
                <a:lnTo>
                  <a:pt x="0" y="60"/>
                </a:lnTo>
                <a:lnTo>
                  <a:pt x="8" y="60"/>
                </a:lnTo>
                <a:lnTo>
                  <a:pt x="8" y="30"/>
                </a:lnTo>
                <a:lnTo>
                  <a:pt x="38" y="30"/>
                </a:lnTo>
                <a:lnTo>
                  <a:pt x="38" y="60"/>
                </a:lnTo>
                <a:lnTo>
                  <a:pt x="44" y="60"/>
                </a:lnTo>
                <a:lnTo>
                  <a:pt x="44" y="0"/>
                </a:lnTo>
                <a:lnTo>
                  <a:pt x="38" y="0"/>
                </a:lnTo>
                <a:lnTo>
                  <a:pt x="38"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51"/>
          <p:cNvSpPr>
            <a:spLocks noEditPoints="1"/>
          </p:cNvSpPr>
          <p:nvPr userDrawn="1"/>
        </p:nvSpPr>
        <p:spPr bwMode="auto">
          <a:xfrm>
            <a:off x="8131175"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8"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52"/>
          <p:cNvSpPr>
            <a:spLocks noEditPoints="1"/>
          </p:cNvSpPr>
          <p:nvPr userDrawn="1"/>
        </p:nvSpPr>
        <p:spPr bwMode="auto">
          <a:xfrm>
            <a:off x="8235950"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7"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53"/>
          <p:cNvSpPr/>
          <p:nvPr userDrawn="1"/>
        </p:nvSpPr>
        <p:spPr bwMode="auto">
          <a:xfrm>
            <a:off x="8347075" y="892175"/>
            <a:ext cx="58738" cy="95250"/>
          </a:xfrm>
          <a:custGeom>
            <a:avLst/>
            <a:gdLst>
              <a:gd name="T0" fmla="*/ 2147483647 w 37"/>
              <a:gd name="T1" fmla="*/ 0 h 60"/>
              <a:gd name="T2" fmla="*/ 0 w 37"/>
              <a:gd name="T3" fmla="*/ 0 h 60"/>
              <a:gd name="T4" fmla="*/ 0 w 37"/>
              <a:gd name="T5" fmla="*/ 2147483647 h 60"/>
              <a:gd name="T6" fmla="*/ 2147483647 w 37"/>
              <a:gd name="T7" fmla="*/ 2147483647 h 60"/>
              <a:gd name="T8" fmla="*/ 2147483647 w 37"/>
              <a:gd name="T9" fmla="*/ 2147483647 h 60"/>
              <a:gd name="T10" fmla="*/ 2147483647 w 37"/>
              <a:gd name="T11" fmla="*/ 2147483647 h 60"/>
              <a:gd name="T12" fmla="*/ 2147483647 w 37"/>
              <a:gd name="T13" fmla="*/ 0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 h="60">
                <a:moveTo>
                  <a:pt x="6" y="0"/>
                </a:moveTo>
                <a:lnTo>
                  <a:pt x="0" y="0"/>
                </a:lnTo>
                <a:lnTo>
                  <a:pt x="0" y="60"/>
                </a:lnTo>
                <a:lnTo>
                  <a:pt x="37" y="60"/>
                </a:lnTo>
                <a:lnTo>
                  <a:pt x="37" y="54"/>
                </a:lnTo>
                <a:lnTo>
                  <a:pt x="6" y="54"/>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54"/>
          <p:cNvSpPr/>
          <p:nvPr userDrawn="1"/>
        </p:nvSpPr>
        <p:spPr bwMode="auto">
          <a:xfrm>
            <a:off x="7753350" y="446088"/>
            <a:ext cx="130175" cy="303212"/>
          </a:xfrm>
          <a:custGeom>
            <a:avLst/>
            <a:gdLst>
              <a:gd name="T0" fmla="*/ 0 w 41"/>
              <a:gd name="T1" fmla="*/ 2147483647 h 95"/>
              <a:gd name="T2" fmla="*/ 2147483647 w 41"/>
              <a:gd name="T3" fmla="*/ 2147483647 h 95"/>
              <a:gd name="T4" fmla="*/ 0 w 41"/>
              <a:gd name="T5" fmla="*/ 0 h 95"/>
              <a:gd name="T6" fmla="*/ 2147483647 w 41"/>
              <a:gd name="T7" fmla="*/ 2147483647 h 95"/>
              <a:gd name="T8" fmla="*/ 0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0" y="95"/>
                </a:moveTo>
                <a:cubicBezTo>
                  <a:pt x="25" y="92"/>
                  <a:pt x="41" y="74"/>
                  <a:pt x="41" y="47"/>
                </a:cubicBezTo>
                <a:cubicBezTo>
                  <a:pt x="41" y="21"/>
                  <a:pt x="25" y="2"/>
                  <a:pt x="0" y="0"/>
                </a:cubicBezTo>
                <a:cubicBezTo>
                  <a:pt x="15" y="13"/>
                  <a:pt x="17" y="39"/>
                  <a:pt x="17" y="47"/>
                </a:cubicBezTo>
                <a:cubicBezTo>
                  <a:pt x="17" y="55"/>
                  <a:pt x="15" y="82"/>
                  <a:pt x="0" y="95"/>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55"/>
          <p:cNvSpPr/>
          <p:nvPr userDrawn="1"/>
        </p:nvSpPr>
        <p:spPr bwMode="auto">
          <a:xfrm>
            <a:off x="7210425" y="452438"/>
            <a:ext cx="241300" cy="290512"/>
          </a:xfrm>
          <a:custGeom>
            <a:avLst/>
            <a:gdLst>
              <a:gd name="T0" fmla="*/ 2147483647 w 76"/>
              <a:gd name="T1" fmla="*/ 2147483647 h 91"/>
              <a:gd name="T2" fmla="*/ 2147483647 w 76"/>
              <a:gd name="T3" fmla="*/ 2147483647 h 91"/>
              <a:gd name="T4" fmla="*/ 2147483647 w 76"/>
              <a:gd name="T5" fmla="*/ 2147483647 h 91"/>
              <a:gd name="T6" fmla="*/ 2147483647 w 76"/>
              <a:gd name="T7" fmla="*/ 2147483647 h 91"/>
              <a:gd name="T8" fmla="*/ 2147483647 w 76"/>
              <a:gd name="T9" fmla="*/ 2147483647 h 91"/>
              <a:gd name="T10" fmla="*/ 2147483647 w 76"/>
              <a:gd name="T11" fmla="*/ 2147483647 h 91"/>
              <a:gd name="T12" fmla="*/ 2147483647 w 76"/>
              <a:gd name="T13" fmla="*/ 2147483647 h 91"/>
              <a:gd name="T14" fmla="*/ 2147483647 w 76"/>
              <a:gd name="T15" fmla="*/ 2147483647 h 91"/>
              <a:gd name="T16" fmla="*/ 2147483647 w 76"/>
              <a:gd name="T17" fmla="*/ 2147483647 h 91"/>
              <a:gd name="T18" fmla="*/ 2147483647 w 76"/>
              <a:gd name="T19" fmla="*/ 2147483647 h 91"/>
              <a:gd name="T20" fmla="*/ 2147483647 w 76"/>
              <a:gd name="T21" fmla="*/ 2147483647 h 91"/>
              <a:gd name="T22" fmla="*/ 2147483647 w 76"/>
              <a:gd name="T23" fmla="*/ 2147483647 h 91"/>
              <a:gd name="T24" fmla="*/ 2147483647 w 76"/>
              <a:gd name="T25" fmla="*/ 2147483647 h 91"/>
              <a:gd name="T26" fmla="*/ 2147483647 w 76"/>
              <a:gd name="T27" fmla="*/ 2147483647 h 91"/>
              <a:gd name="T28" fmla="*/ 2147483647 w 76"/>
              <a:gd name="T29" fmla="*/ 2147483647 h 91"/>
              <a:gd name="T30" fmla="*/ 2147483647 w 76"/>
              <a:gd name="T31" fmla="*/ 0 h 91"/>
              <a:gd name="T32" fmla="*/ 0 w 76"/>
              <a:gd name="T33" fmla="*/ 0 h 91"/>
              <a:gd name="T34" fmla="*/ 0 w 76"/>
              <a:gd name="T35" fmla="*/ 2147483647 h 91"/>
              <a:gd name="T36" fmla="*/ 2147483647 w 76"/>
              <a:gd name="T37" fmla="*/ 2147483647 h 91"/>
              <a:gd name="T38" fmla="*/ 2147483647 w 76"/>
              <a:gd name="T39" fmla="*/ 2147483647 h 91"/>
              <a:gd name="T40" fmla="*/ 2147483647 w 76"/>
              <a:gd name="T41" fmla="*/ 2147483647 h 91"/>
              <a:gd name="T42" fmla="*/ 2147483647 w 76"/>
              <a:gd name="T43" fmla="*/ 2147483647 h 91"/>
              <a:gd name="T44" fmla="*/ 0 w 76"/>
              <a:gd name="T45" fmla="*/ 2147483647 h 91"/>
              <a:gd name="T46" fmla="*/ 0 w 76"/>
              <a:gd name="T47" fmla="*/ 2147483647 h 91"/>
              <a:gd name="T48" fmla="*/ 2147483647 w 76"/>
              <a:gd name="T49" fmla="*/ 2147483647 h 91"/>
              <a:gd name="T50" fmla="*/ 2147483647 w 76"/>
              <a:gd name="T51" fmla="*/ 2147483647 h 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6" h="91">
                <a:moveTo>
                  <a:pt x="75" y="91"/>
                </a:moveTo>
                <a:cubicBezTo>
                  <a:pt x="76" y="67"/>
                  <a:pt x="76" y="67"/>
                  <a:pt x="76" y="67"/>
                </a:cubicBezTo>
                <a:cubicBezTo>
                  <a:pt x="72" y="67"/>
                  <a:pt x="72" y="67"/>
                  <a:pt x="72" y="67"/>
                </a:cubicBezTo>
                <a:cubicBezTo>
                  <a:pt x="69" y="78"/>
                  <a:pt x="59" y="87"/>
                  <a:pt x="44" y="87"/>
                </a:cubicBezTo>
                <a:cubicBezTo>
                  <a:pt x="29" y="87"/>
                  <a:pt x="29" y="87"/>
                  <a:pt x="29" y="87"/>
                </a:cubicBezTo>
                <a:cubicBezTo>
                  <a:pt x="29" y="87"/>
                  <a:pt x="29" y="81"/>
                  <a:pt x="29" y="78"/>
                </a:cubicBezTo>
                <a:cubicBezTo>
                  <a:pt x="29" y="75"/>
                  <a:pt x="29" y="49"/>
                  <a:pt x="29" y="46"/>
                </a:cubicBezTo>
                <a:cubicBezTo>
                  <a:pt x="60" y="46"/>
                  <a:pt x="60" y="46"/>
                  <a:pt x="60" y="46"/>
                </a:cubicBezTo>
                <a:cubicBezTo>
                  <a:pt x="60" y="40"/>
                  <a:pt x="60" y="40"/>
                  <a:pt x="60" y="40"/>
                </a:cubicBezTo>
                <a:cubicBezTo>
                  <a:pt x="29" y="40"/>
                  <a:pt x="29" y="40"/>
                  <a:pt x="29" y="40"/>
                </a:cubicBezTo>
                <a:cubicBezTo>
                  <a:pt x="29" y="15"/>
                  <a:pt x="29" y="15"/>
                  <a:pt x="29" y="15"/>
                </a:cubicBezTo>
                <a:cubicBezTo>
                  <a:pt x="29" y="11"/>
                  <a:pt x="29" y="4"/>
                  <a:pt x="29" y="4"/>
                </a:cubicBezTo>
                <a:cubicBezTo>
                  <a:pt x="44" y="4"/>
                  <a:pt x="44" y="4"/>
                  <a:pt x="44" y="4"/>
                </a:cubicBezTo>
                <a:cubicBezTo>
                  <a:pt x="61" y="4"/>
                  <a:pt x="68" y="14"/>
                  <a:pt x="70" y="23"/>
                </a:cubicBezTo>
                <a:cubicBezTo>
                  <a:pt x="73" y="23"/>
                  <a:pt x="73" y="23"/>
                  <a:pt x="73" y="23"/>
                </a:cubicBezTo>
                <a:cubicBezTo>
                  <a:pt x="73" y="0"/>
                  <a:pt x="73" y="0"/>
                  <a:pt x="73" y="0"/>
                </a:cubicBezTo>
                <a:cubicBezTo>
                  <a:pt x="0" y="0"/>
                  <a:pt x="0" y="0"/>
                  <a:pt x="0" y="0"/>
                </a:cubicBezTo>
                <a:cubicBezTo>
                  <a:pt x="0" y="2"/>
                  <a:pt x="0" y="2"/>
                  <a:pt x="0" y="2"/>
                </a:cubicBezTo>
                <a:cubicBezTo>
                  <a:pt x="9" y="6"/>
                  <a:pt x="9" y="6"/>
                  <a:pt x="9" y="6"/>
                </a:cubicBezTo>
                <a:cubicBezTo>
                  <a:pt x="9" y="6"/>
                  <a:pt x="9" y="11"/>
                  <a:pt x="9" y="15"/>
                </a:cubicBezTo>
                <a:cubicBezTo>
                  <a:pt x="9" y="76"/>
                  <a:pt x="9" y="76"/>
                  <a:pt x="9" y="76"/>
                </a:cubicBezTo>
                <a:cubicBezTo>
                  <a:pt x="9" y="79"/>
                  <a:pt x="9" y="85"/>
                  <a:pt x="9" y="85"/>
                </a:cubicBezTo>
                <a:cubicBezTo>
                  <a:pt x="0" y="88"/>
                  <a:pt x="0" y="88"/>
                  <a:pt x="0" y="88"/>
                </a:cubicBezTo>
                <a:cubicBezTo>
                  <a:pt x="0" y="91"/>
                  <a:pt x="0" y="91"/>
                  <a:pt x="0" y="91"/>
                </a:cubicBezTo>
                <a:cubicBezTo>
                  <a:pt x="43" y="91"/>
                  <a:pt x="43" y="91"/>
                  <a:pt x="43" y="91"/>
                </a:cubicBezTo>
                <a:lnTo>
                  <a:pt x="75" y="91"/>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56"/>
          <p:cNvSpPr/>
          <p:nvPr userDrawn="1"/>
        </p:nvSpPr>
        <p:spPr bwMode="auto">
          <a:xfrm>
            <a:off x="6831013" y="452438"/>
            <a:ext cx="293687" cy="290512"/>
          </a:xfrm>
          <a:custGeom>
            <a:avLst/>
            <a:gdLst>
              <a:gd name="T0" fmla="*/ 2147483647 w 92"/>
              <a:gd name="T1" fmla="*/ 2147483647 h 91"/>
              <a:gd name="T2" fmla="*/ 2147483647 w 92"/>
              <a:gd name="T3" fmla="*/ 2147483647 h 91"/>
              <a:gd name="T4" fmla="*/ 2147483647 w 92"/>
              <a:gd name="T5" fmla="*/ 2147483647 h 91"/>
              <a:gd name="T6" fmla="*/ 2147483647 w 92"/>
              <a:gd name="T7" fmla="*/ 2147483647 h 91"/>
              <a:gd name="T8" fmla="*/ 2147483647 w 92"/>
              <a:gd name="T9" fmla="*/ 2147483647 h 91"/>
              <a:gd name="T10" fmla="*/ 2147483647 w 92"/>
              <a:gd name="T11" fmla="*/ 2147483647 h 91"/>
              <a:gd name="T12" fmla="*/ 2147483647 w 92"/>
              <a:gd name="T13" fmla="*/ 2147483647 h 91"/>
              <a:gd name="T14" fmla="*/ 2147483647 w 92"/>
              <a:gd name="T15" fmla="*/ 2147483647 h 91"/>
              <a:gd name="T16" fmla="*/ 2147483647 w 92"/>
              <a:gd name="T17" fmla="*/ 2147483647 h 91"/>
              <a:gd name="T18" fmla="*/ 2147483647 w 92"/>
              <a:gd name="T19" fmla="*/ 2147483647 h 91"/>
              <a:gd name="T20" fmla="*/ 2147483647 w 92"/>
              <a:gd name="T21" fmla="*/ 2147483647 h 91"/>
              <a:gd name="T22" fmla="*/ 2147483647 w 92"/>
              <a:gd name="T23" fmla="*/ 2147483647 h 91"/>
              <a:gd name="T24" fmla="*/ 2147483647 w 92"/>
              <a:gd name="T25" fmla="*/ 2147483647 h 91"/>
              <a:gd name="T26" fmla="*/ 2147483647 w 92"/>
              <a:gd name="T27" fmla="*/ 2147483647 h 91"/>
              <a:gd name="T28" fmla="*/ 2147483647 w 92"/>
              <a:gd name="T29" fmla="*/ 0 h 91"/>
              <a:gd name="T30" fmla="*/ 2147483647 w 92"/>
              <a:gd name="T31" fmla="*/ 0 h 91"/>
              <a:gd name="T32" fmla="*/ 2147483647 w 92"/>
              <a:gd name="T33" fmla="*/ 2147483647 h 91"/>
              <a:gd name="T34" fmla="*/ 2147483647 w 92"/>
              <a:gd name="T35" fmla="*/ 2147483647 h 91"/>
              <a:gd name="T36" fmla="*/ 2147483647 w 92"/>
              <a:gd name="T37" fmla="*/ 2147483647 h 91"/>
              <a:gd name="T38" fmla="*/ 2147483647 w 92"/>
              <a:gd name="T39" fmla="*/ 2147483647 h 91"/>
              <a:gd name="T40" fmla="*/ 2147483647 w 92"/>
              <a:gd name="T41" fmla="*/ 2147483647 h 91"/>
              <a:gd name="T42" fmla="*/ 2147483647 w 92"/>
              <a:gd name="T43" fmla="*/ 0 h 91"/>
              <a:gd name="T44" fmla="*/ 0 w 92"/>
              <a:gd name="T45" fmla="*/ 0 h 91"/>
              <a:gd name="T46" fmla="*/ 0 w 92"/>
              <a:gd name="T47" fmla="*/ 2147483647 h 91"/>
              <a:gd name="T48" fmla="*/ 2147483647 w 92"/>
              <a:gd name="T49" fmla="*/ 2147483647 h 91"/>
              <a:gd name="T50" fmla="*/ 2147483647 w 92"/>
              <a:gd name="T51" fmla="*/ 2147483647 h 91"/>
              <a:gd name="T52" fmla="*/ 2147483647 w 92"/>
              <a:gd name="T53" fmla="*/ 2147483647 h 91"/>
              <a:gd name="T54" fmla="*/ 2147483647 w 92"/>
              <a:gd name="T55" fmla="*/ 2147483647 h 91"/>
              <a:gd name="T56" fmla="*/ 2147483647 w 92"/>
              <a:gd name="T57" fmla="*/ 2147483647 h 91"/>
              <a:gd name="T58" fmla="*/ 2147483647 w 92"/>
              <a:gd name="T59" fmla="*/ 2147483647 h 91"/>
              <a:gd name="T60" fmla="*/ 0 w 92"/>
              <a:gd name="T61" fmla="*/ 2147483647 h 91"/>
              <a:gd name="T62" fmla="*/ 0 w 92"/>
              <a:gd name="T63" fmla="*/ 2147483647 h 91"/>
              <a:gd name="T64" fmla="*/ 2147483647 w 92"/>
              <a:gd name="T65" fmla="*/ 2147483647 h 91"/>
              <a:gd name="T66" fmla="*/ 2147483647 w 92"/>
              <a:gd name="T67" fmla="*/ 2147483647 h 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2" h="91">
                <a:moveTo>
                  <a:pt x="22" y="88"/>
                </a:moveTo>
                <a:cubicBezTo>
                  <a:pt x="13" y="85"/>
                  <a:pt x="13" y="85"/>
                  <a:pt x="13" y="85"/>
                </a:cubicBezTo>
                <a:cubicBezTo>
                  <a:pt x="13" y="85"/>
                  <a:pt x="13" y="85"/>
                  <a:pt x="13" y="85"/>
                </a:cubicBezTo>
                <a:cubicBezTo>
                  <a:pt x="13" y="85"/>
                  <a:pt x="13" y="79"/>
                  <a:pt x="13" y="76"/>
                </a:cubicBezTo>
                <a:cubicBezTo>
                  <a:pt x="13" y="18"/>
                  <a:pt x="13" y="18"/>
                  <a:pt x="13" y="18"/>
                </a:cubicBezTo>
                <a:cubicBezTo>
                  <a:pt x="13" y="15"/>
                  <a:pt x="13" y="10"/>
                  <a:pt x="13" y="8"/>
                </a:cubicBezTo>
                <a:cubicBezTo>
                  <a:pt x="78" y="91"/>
                  <a:pt x="78" y="91"/>
                  <a:pt x="78" y="91"/>
                </a:cubicBezTo>
                <a:cubicBezTo>
                  <a:pt x="83" y="91"/>
                  <a:pt x="83" y="91"/>
                  <a:pt x="83" y="91"/>
                </a:cubicBezTo>
                <a:cubicBezTo>
                  <a:pt x="84" y="91"/>
                  <a:pt x="84" y="91"/>
                  <a:pt x="84" y="91"/>
                </a:cubicBezTo>
                <a:cubicBezTo>
                  <a:pt x="84" y="91"/>
                  <a:pt x="84" y="91"/>
                  <a:pt x="84" y="91"/>
                </a:cubicBezTo>
                <a:cubicBezTo>
                  <a:pt x="84" y="15"/>
                  <a:pt x="84" y="15"/>
                  <a:pt x="84" y="15"/>
                </a:cubicBezTo>
                <a:cubicBezTo>
                  <a:pt x="84" y="11"/>
                  <a:pt x="84" y="6"/>
                  <a:pt x="84" y="6"/>
                </a:cubicBezTo>
                <a:cubicBezTo>
                  <a:pt x="84" y="6"/>
                  <a:pt x="84" y="6"/>
                  <a:pt x="84" y="6"/>
                </a:cubicBezTo>
                <a:cubicBezTo>
                  <a:pt x="92" y="2"/>
                  <a:pt x="92" y="2"/>
                  <a:pt x="92" y="2"/>
                </a:cubicBezTo>
                <a:cubicBezTo>
                  <a:pt x="92" y="0"/>
                  <a:pt x="92" y="0"/>
                  <a:pt x="92" y="0"/>
                </a:cubicBezTo>
                <a:cubicBezTo>
                  <a:pt x="71" y="0"/>
                  <a:pt x="71" y="0"/>
                  <a:pt x="71" y="0"/>
                </a:cubicBezTo>
                <a:cubicBezTo>
                  <a:pt x="71" y="2"/>
                  <a:pt x="71" y="2"/>
                  <a:pt x="71" y="2"/>
                </a:cubicBezTo>
                <a:cubicBezTo>
                  <a:pt x="78" y="5"/>
                  <a:pt x="78" y="5"/>
                  <a:pt x="78" y="5"/>
                </a:cubicBezTo>
                <a:cubicBezTo>
                  <a:pt x="78" y="6"/>
                  <a:pt x="78" y="6"/>
                  <a:pt x="78" y="6"/>
                </a:cubicBezTo>
                <a:cubicBezTo>
                  <a:pt x="78" y="6"/>
                  <a:pt x="79" y="11"/>
                  <a:pt x="79" y="15"/>
                </a:cubicBezTo>
                <a:cubicBezTo>
                  <a:pt x="79" y="59"/>
                  <a:pt x="79" y="59"/>
                  <a:pt x="79" y="59"/>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8" y="12"/>
                  <a:pt x="8" y="15"/>
                </a:cubicBezTo>
                <a:cubicBezTo>
                  <a:pt x="8" y="76"/>
                  <a:pt x="8" y="76"/>
                  <a:pt x="8" y="76"/>
                </a:cubicBezTo>
                <a:cubicBezTo>
                  <a:pt x="8" y="79"/>
                  <a:pt x="8" y="85"/>
                  <a:pt x="8" y="85"/>
                </a:cubicBezTo>
                <a:cubicBezTo>
                  <a:pt x="8" y="85"/>
                  <a:pt x="8" y="85"/>
                  <a:pt x="8" y="85"/>
                </a:cubicBezTo>
                <a:cubicBezTo>
                  <a:pt x="0" y="88"/>
                  <a:pt x="0" y="88"/>
                  <a:pt x="0" y="88"/>
                </a:cubicBezTo>
                <a:cubicBezTo>
                  <a:pt x="0" y="91"/>
                  <a:pt x="0" y="91"/>
                  <a:pt x="0" y="91"/>
                </a:cubicBezTo>
                <a:cubicBezTo>
                  <a:pt x="22" y="91"/>
                  <a:pt x="22" y="91"/>
                  <a:pt x="22" y="91"/>
                </a:cubicBezTo>
                <a:lnTo>
                  <a:pt x="22" y="88"/>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57"/>
          <p:cNvSpPr/>
          <p:nvPr userDrawn="1"/>
        </p:nvSpPr>
        <p:spPr bwMode="auto">
          <a:xfrm>
            <a:off x="7959725" y="452438"/>
            <a:ext cx="361950" cy="290512"/>
          </a:xfrm>
          <a:custGeom>
            <a:avLst/>
            <a:gdLst>
              <a:gd name="T0" fmla="*/ 2147483647 w 114"/>
              <a:gd name="T1" fmla="*/ 2147483647 h 91"/>
              <a:gd name="T2" fmla="*/ 2147483647 w 114"/>
              <a:gd name="T3" fmla="*/ 2147483647 h 91"/>
              <a:gd name="T4" fmla="*/ 2147483647 w 114"/>
              <a:gd name="T5" fmla="*/ 2147483647 h 91"/>
              <a:gd name="T6" fmla="*/ 2147483647 w 114"/>
              <a:gd name="T7" fmla="*/ 2147483647 h 91"/>
              <a:gd name="T8" fmla="*/ 2147483647 w 114"/>
              <a:gd name="T9" fmla="*/ 2147483647 h 91"/>
              <a:gd name="T10" fmla="*/ 2147483647 w 114"/>
              <a:gd name="T11" fmla="*/ 2147483647 h 91"/>
              <a:gd name="T12" fmla="*/ 2147483647 w 114"/>
              <a:gd name="T13" fmla="*/ 2147483647 h 91"/>
              <a:gd name="T14" fmla="*/ 2147483647 w 114"/>
              <a:gd name="T15" fmla="*/ 2147483647 h 91"/>
              <a:gd name="T16" fmla="*/ 2147483647 w 114"/>
              <a:gd name="T17" fmla="*/ 2147483647 h 91"/>
              <a:gd name="T18" fmla="*/ 2147483647 w 114"/>
              <a:gd name="T19" fmla="*/ 2147483647 h 91"/>
              <a:gd name="T20" fmla="*/ 2147483647 w 114"/>
              <a:gd name="T21" fmla="*/ 2147483647 h 91"/>
              <a:gd name="T22" fmla="*/ 2147483647 w 114"/>
              <a:gd name="T23" fmla="*/ 2147483647 h 91"/>
              <a:gd name="T24" fmla="*/ 2147483647 w 114"/>
              <a:gd name="T25" fmla="*/ 2147483647 h 91"/>
              <a:gd name="T26" fmla="*/ 2147483647 w 114"/>
              <a:gd name="T27" fmla="*/ 2147483647 h 91"/>
              <a:gd name="T28" fmla="*/ 2147483647 w 114"/>
              <a:gd name="T29" fmla="*/ 2147483647 h 91"/>
              <a:gd name="T30" fmla="*/ 2147483647 w 114"/>
              <a:gd name="T31" fmla="*/ 2147483647 h 91"/>
              <a:gd name="T32" fmla="*/ 2147483647 w 114"/>
              <a:gd name="T33" fmla="*/ 2147483647 h 91"/>
              <a:gd name="T34" fmla="*/ 2147483647 w 114"/>
              <a:gd name="T35" fmla="*/ 2147483647 h 91"/>
              <a:gd name="T36" fmla="*/ 2147483647 w 114"/>
              <a:gd name="T37" fmla="*/ 2147483647 h 91"/>
              <a:gd name="T38" fmla="*/ 2147483647 w 114"/>
              <a:gd name="T39" fmla="*/ 2147483647 h 91"/>
              <a:gd name="T40" fmla="*/ 2147483647 w 114"/>
              <a:gd name="T41" fmla="*/ 2147483647 h 91"/>
              <a:gd name="T42" fmla="*/ 2147483647 w 114"/>
              <a:gd name="T43" fmla="*/ 0 h 91"/>
              <a:gd name="T44" fmla="*/ 2147483647 w 114"/>
              <a:gd name="T45" fmla="*/ 0 h 91"/>
              <a:gd name="T46" fmla="*/ 2147483647 w 114"/>
              <a:gd name="T47" fmla="*/ 0 h 91"/>
              <a:gd name="T48" fmla="*/ 2147483647 w 114"/>
              <a:gd name="T49" fmla="*/ 2147483647 h 91"/>
              <a:gd name="T50" fmla="*/ 2147483647 w 114"/>
              <a:gd name="T51" fmla="*/ 0 h 91"/>
              <a:gd name="T52" fmla="*/ 0 w 114"/>
              <a:gd name="T53" fmla="*/ 0 h 91"/>
              <a:gd name="T54" fmla="*/ 0 w 114"/>
              <a:gd name="T55" fmla="*/ 2147483647 h 91"/>
              <a:gd name="T56" fmla="*/ 2147483647 w 114"/>
              <a:gd name="T57" fmla="*/ 2147483647 h 91"/>
              <a:gd name="T58" fmla="*/ 2147483647 w 114"/>
              <a:gd name="T59" fmla="*/ 2147483647 h 91"/>
              <a:gd name="T60" fmla="*/ 2147483647 w 114"/>
              <a:gd name="T61" fmla="*/ 2147483647 h 91"/>
              <a:gd name="T62" fmla="*/ 2147483647 w 114"/>
              <a:gd name="T63" fmla="*/ 2147483647 h 91"/>
              <a:gd name="T64" fmla="*/ 2147483647 w 114"/>
              <a:gd name="T65" fmla="*/ 2147483647 h 91"/>
              <a:gd name="T66" fmla="*/ 2147483647 w 114"/>
              <a:gd name="T67" fmla="*/ 2147483647 h 91"/>
              <a:gd name="T68" fmla="*/ 0 w 114"/>
              <a:gd name="T69" fmla="*/ 2147483647 h 91"/>
              <a:gd name="T70" fmla="*/ 0 w 114"/>
              <a:gd name="T71" fmla="*/ 2147483647 h 91"/>
              <a:gd name="T72" fmla="*/ 2147483647 w 114"/>
              <a:gd name="T73" fmla="*/ 2147483647 h 91"/>
              <a:gd name="T74" fmla="*/ 2147483647 w 114"/>
              <a:gd name="T75" fmla="*/ 2147483647 h 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4" h="91">
                <a:moveTo>
                  <a:pt x="24" y="88"/>
                </a:moveTo>
                <a:cubicBezTo>
                  <a:pt x="14" y="85"/>
                  <a:pt x="14" y="85"/>
                  <a:pt x="14" y="85"/>
                </a:cubicBezTo>
                <a:cubicBezTo>
                  <a:pt x="14" y="85"/>
                  <a:pt x="14" y="85"/>
                  <a:pt x="14" y="85"/>
                </a:cubicBezTo>
                <a:cubicBezTo>
                  <a:pt x="14" y="85"/>
                  <a:pt x="14" y="80"/>
                  <a:pt x="14" y="77"/>
                </a:cubicBezTo>
                <a:cubicBezTo>
                  <a:pt x="14" y="11"/>
                  <a:pt x="14" y="11"/>
                  <a:pt x="14" y="11"/>
                </a:cubicBezTo>
                <a:cubicBezTo>
                  <a:pt x="15" y="15"/>
                  <a:pt x="16" y="16"/>
                  <a:pt x="17" y="19"/>
                </a:cubicBezTo>
                <a:cubicBezTo>
                  <a:pt x="45" y="91"/>
                  <a:pt x="45" y="91"/>
                  <a:pt x="45" y="91"/>
                </a:cubicBezTo>
                <a:cubicBezTo>
                  <a:pt x="51" y="91"/>
                  <a:pt x="51" y="91"/>
                  <a:pt x="51" y="91"/>
                </a:cubicBezTo>
                <a:cubicBezTo>
                  <a:pt x="52" y="91"/>
                  <a:pt x="52" y="91"/>
                  <a:pt x="52" y="91"/>
                </a:cubicBezTo>
                <a:cubicBezTo>
                  <a:pt x="85" y="11"/>
                  <a:pt x="85" y="11"/>
                  <a:pt x="85" y="11"/>
                </a:cubicBezTo>
                <a:cubicBezTo>
                  <a:pt x="85" y="77"/>
                  <a:pt x="85" y="77"/>
                  <a:pt x="85" y="77"/>
                </a:cubicBezTo>
                <a:cubicBezTo>
                  <a:pt x="85" y="79"/>
                  <a:pt x="84" y="85"/>
                  <a:pt x="84" y="85"/>
                </a:cubicBezTo>
                <a:cubicBezTo>
                  <a:pt x="75" y="88"/>
                  <a:pt x="75" y="88"/>
                  <a:pt x="75" y="88"/>
                </a:cubicBezTo>
                <a:cubicBezTo>
                  <a:pt x="75" y="91"/>
                  <a:pt x="75" y="91"/>
                  <a:pt x="75" y="91"/>
                </a:cubicBezTo>
                <a:cubicBezTo>
                  <a:pt x="114" y="91"/>
                  <a:pt x="114" y="91"/>
                  <a:pt x="114" y="91"/>
                </a:cubicBezTo>
                <a:cubicBezTo>
                  <a:pt x="114" y="88"/>
                  <a:pt x="114" y="88"/>
                  <a:pt x="114" y="88"/>
                </a:cubicBezTo>
                <a:cubicBezTo>
                  <a:pt x="105" y="85"/>
                  <a:pt x="105" y="85"/>
                  <a:pt x="105" y="85"/>
                </a:cubicBezTo>
                <a:cubicBezTo>
                  <a:pt x="105" y="85"/>
                  <a:pt x="105" y="80"/>
                  <a:pt x="105" y="77"/>
                </a:cubicBezTo>
                <a:cubicBezTo>
                  <a:pt x="105" y="15"/>
                  <a:pt x="105" y="15"/>
                  <a:pt x="105" y="15"/>
                </a:cubicBezTo>
                <a:cubicBezTo>
                  <a:pt x="105" y="11"/>
                  <a:pt x="105" y="6"/>
                  <a:pt x="105" y="6"/>
                </a:cubicBezTo>
                <a:cubicBezTo>
                  <a:pt x="114" y="2"/>
                  <a:pt x="114" y="2"/>
                  <a:pt x="114" y="2"/>
                </a:cubicBezTo>
                <a:cubicBezTo>
                  <a:pt x="114" y="0"/>
                  <a:pt x="114" y="0"/>
                  <a:pt x="114" y="0"/>
                </a:cubicBezTo>
                <a:cubicBezTo>
                  <a:pt x="84" y="0"/>
                  <a:pt x="84" y="0"/>
                  <a:pt x="84" y="0"/>
                </a:cubicBezTo>
                <a:cubicBezTo>
                  <a:pt x="84" y="0"/>
                  <a:pt x="84" y="0"/>
                  <a:pt x="84" y="0"/>
                </a:cubicBezTo>
                <a:cubicBezTo>
                  <a:pt x="57" y="65"/>
                  <a:pt x="57" y="65"/>
                  <a:pt x="57" y="65"/>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9" y="12"/>
                  <a:pt x="9" y="15"/>
                </a:cubicBezTo>
                <a:cubicBezTo>
                  <a:pt x="9" y="77"/>
                  <a:pt x="9" y="77"/>
                  <a:pt x="9" y="77"/>
                </a:cubicBezTo>
                <a:cubicBezTo>
                  <a:pt x="9" y="79"/>
                  <a:pt x="8" y="85"/>
                  <a:pt x="8" y="85"/>
                </a:cubicBezTo>
                <a:cubicBezTo>
                  <a:pt x="8" y="85"/>
                  <a:pt x="8" y="85"/>
                  <a:pt x="8" y="85"/>
                </a:cubicBezTo>
                <a:cubicBezTo>
                  <a:pt x="0" y="88"/>
                  <a:pt x="0" y="88"/>
                  <a:pt x="0" y="88"/>
                </a:cubicBezTo>
                <a:cubicBezTo>
                  <a:pt x="0" y="91"/>
                  <a:pt x="0" y="91"/>
                  <a:pt x="0" y="91"/>
                </a:cubicBezTo>
                <a:cubicBezTo>
                  <a:pt x="24" y="91"/>
                  <a:pt x="24" y="91"/>
                  <a:pt x="24" y="91"/>
                </a:cubicBezTo>
                <a:lnTo>
                  <a:pt x="24" y="88"/>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58"/>
          <p:cNvSpPr/>
          <p:nvPr userDrawn="1"/>
        </p:nvSpPr>
        <p:spPr bwMode="auto">
          <a:xfrm>
            <a:off x="7537450" y="446088"/>
            <a:ext cx="130175" cy="303212"/>
          </a:xfrm>
          <a:custGeom>
            <a:avLst/>
            <a:gdLst>
              <a:gd name="T0" fmla="*/ 2147483647 w 41"/>
              <a:gd name="T1" fmla="*/ 2147483647 h 95"/>
              <a:gd name="T2" fmla="*/ 2147483647 w 41"/>
              <a:gd name="T3" fmla="*/ 2147483647 h 95"/>
              <a:gd name="T4" fmla="*/ 2147483647 w 41"/>
              <a:gd name="T5" fmla="*/ 0 h 95"/>
              <a:gd name="T6" fmla="*/ 0 w 41"/>
              <a:gd name="T7" fmla="*/ 2147483647 h 95"/>
              <a:gd name="T8" fmla="*/ 2147483647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41" y="95"/>
                </a:moveTo>
                <a:cubicBezTo>
                  <a:pt x="25" y="82"/>
                  <a:pt x="23" y="55"/>
                  <a:pt x="23" y="47"/>
                </a:cubicBezTo>
                <a:cubicBezTo>
                  <a:pt x="23" y="39"/>
                  <a:pt x="25" y="13"/>
                  <a:pt x="41" y="0"/>
                </a:cubicBezTo>
                <a:cubicBezTo>
                  <a:pt x="16" y="2"/>
                  <a:pt x="0" y="21"/>
                  <a:pt x="0" y="47"/>
                </a:cubicBezTo>
                <a:cubicBezTo>
                  <a:pt x="0" y="74"/>
                  <a:pt x="16" y="92"/>
                  <a:pt x="41" y="95"/>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59"/>
          <p:cNvSpPr>
            <a:spLocks noEditPoints="1"/>
          </p:cNvSpPr>
          <p:nvPr userDrawn="1"/>
        </p:nvSpPr>
        <p:spPr bwMode="auto">
          <a:xfrm>
            <a:off x="8372475" y="452438"/>
            <a:ext cx="274638" cy="290512"/>
          </a:xfrm>
          <a:custGeom>
            <a:avLst/>
            <a:gdLst>
              <a:gd name="T0" fmla="*/ 2147483647 w 86"/>
              <a:gd name="T1" fmla="*/ 2147483647 h 91"/>
              <a:gd name="T2" fmla="*/ 2147483647 w 86"/>
              <a:gd name="T3" fmla="*/ 2147483647 h 91"/>
              <a:gd name="T4" fmla="*/ 2147483647 w 86"/>
              <a:gd name="T5" fmla="*/ 2147483647 h 91"/>
              <a:gd name="T6" fmla="*/ 2147483647 w 86"/>
              <a:gd name="T7" fmla="*/ 2147483647 h 91"/>
              <a:gd name="T8" fmla="*/ 2147483647 w 86"/>
              <a:gd name="T9" fmla="*/ 2147483647 h 91"/>
              <a:gd name="T10" fmla="*/ 2147483647 w 86"/>
              <a:gd name="T11" fmla="*/ 2147483647 h 91"/>
              <a:gd name="T12" fmla="*/ 2147483647 w 86"/>
              <a:gd name="T13" fmla="*/ 2147483647 h 91"/>
              <a:gd name="T14" fmla="*/ 2147483647 w 86"/>
              <a:gd name="T15" fmla="*/ 2147483647 h 91"/>
              <a:gd name="T16" fmla="*/ 2147483647 w 86"/>
              <a:gd name="T17" fmla="*/ 2147483647 h 91"/>
              <a:gd name="T18" fmla="*/ 2147483647 w 86"/>
              <a:gd name="T19" fmla="*/ 2147483647 h 91"/>
              <a:gd name="T20" fmla="*/ 2147483647 w 86"/>
              <a:gd name="T21" fmla="*/ 2147483647 h 91"/>
              <a:gd name="T22" fmla="*/ 2147483647 w 86"/>
              <a:gd name="T23" fmla="*/ 0 h 91"/>
              <a:gd name="T24" fmla="*/ 2147483647 w 86"/>
              <a:gd name="T25" fmla="*/ 0 h 91"/>
              <a:gd name="T26" fmla="*/ 2147483647 w 86"/>
              <a:gd name="T27" fmla="*/ 0 h 91"/>
              <a:gd name="T28" fmla="*/ 2147483647 w 86"/>
              <a:gd name="T29" fmla="*/ 2147483647 h 91"/>
              <a:gd name="T30" fmla="*/ 0 w 86"/>
              <a:gd name="T31" fmla="*/ 2147483647 h 91"/>
              <a:gd name="T32" fmla="*/ 0 w 86"/>
              <a:gd name="T33" fmla="*/ 2147483647 h 91"/>
              <a:gd name="T34" fmla="*/ 2147483647 w 86"/>
              <a:gd name="T35" fmla="*/ 2147483647 h 91"/>
              <a:gd name="T36" fmla="*/ 2147483647 w 86"/>
              <a:gd name="T37" fmla="*/ 2147483647 h 91"/>
              <a:gd name="T38" fmla="*/ 2147483647 w 86"/>
              <a:gd name="T39" fmla="*/ 2147483647 h 91"/>
              <a:gd name="T40" fmla="*/ 2147483647 w 86"/>
              <a:gd name="T41" fmla="*/ 2147483647 h 91"/>
              <a:gd name="T42" fmla="*/ 2147483647 w 86"/>
              <a:gd name="T43" fmla="*/ 2147483647 h 91"/>
              <a:gd name="T44" fmla="*/ 2147483647 w 86"/>
              <a:gd name="T45" fmla="*/ 2147483647 h 9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6" h="91">
                <a:moveTo>
                  <a:pt x="19" y="88"/>
                </a:moveTo>
                <a:cubicBezTo>
                  <a:pt x="13" y="85"/>
                  <a:pt x="13" y="85"/>
                  <a:pt x="13" y="85"/>
                </a:cubicBezTo>
                <a:cubicBezTo>
                  <a:pt x="13" y="85"/>
                  <a:pt x="13" y="85"/>
                  <a:pt x="13" y="85"/>
                </a:cubicBezTo>
                <a:cubicBezTo>
                  <a:pt x="13" y="85"/>
                  <a:pt x="16" y="75"/>
                  <a:pt x="21" y="64"/>
                </a:cubicBezTo>
                <a:cubicBezTo>
                  <a:pt x="49" y="64"/>
                  <a:pt x="49" y="64"/>
                  <a:pt x="49" y="64"/>
                </a:cubicBezTo>
                <a:cubicBezTo>
                  <a:pt x="56" y="85"/>
                  <a:pt x="56" y="85"/>
                  <a:pt x="56" y="85"/>
                </a:cubicBezTo>
                <a:cubicBezTo>
                  <a:pt x="49" y="88"/>
                  <a:pt x="49" y="88"/>
                  <a:pt x="49" y="88"/>
                </a:cubicBezTo>
                <a:cubicBezTo>
                  <a:pt x="49" y="91"/>
                  <a:pt x="49" y="91"/>
                  <a:pt x="49" y="91"/>
                </a:cubicBezTo>
                <a:cubicBezTo>
                  <a:pt x="86" y="91"/>
                  <a:pt x="86" y="91"/>
                  <a:pt x="86" y="91"/>
                </a:cubicBezTo>
                <a:cubicBezTo>
                  <a:pt x="86" y="88"/>
                  <a:pt x="86" y="88"/>
                  <a:pt x="86" y="88"/>
                </a:cubicBezTo>
                <a:cubicBezTo>
                  <a:pt x="79" y="85"/>
                  <a:pt x="79" y="85"/>
                  <a:pt x="79" y="85"/>
                </a:cubicBezTo>
                <a:cubicBezTo>
                  <a:pt x="45" y="0"/>
                  <a:pt x="45" y="0"/>
                  <a:pt x="45" y="0"/>
                </a:cubicBezTo>
                <a:cubicBezTo>
                  <a:pt x="40" y="0"/>
                  <a:pt x="40" y="0"/>
                  <a:pt x="40" y="0"/>
                </a:cubicBezTo>
                <a:cubicBezTo>
                  <a:pt x="39" y="0"/>
                  <a:pt x="39" y="0"/>
                  <a:pt x="39" y="0"/>
                </a:cubicBezTo>
                <a:cubicBezTo>
                  <a:pt x="7" y="85"/>
                  <a:pt x="7" y="85"/>
                  <a:pt x="7" y="85"/>
                </a:cubicBezTo>
                <a:cubicBezTo>
                  <a:pt x="0" y="88"/>
                  <a:pt x="0" y="88"/>
                  <a:pt x="0" y="88"/>
                </a:cubicBezTo>
                <a:cubicBezTo>
                  <a:pt x="0" y="91"/>
                  <a:pt x="0" y="91"/>
                  <a:pt x="0" y="91"/>
                </a:cubicBezTo>
                <a:cubicBezTo>
                  <a:pt x="19" y="91"/>
                  <a:pt x="19" y="91"/>
                  <a:pt x="19" y="91"/>
                </a:cubicBezTo>
                <a:lnTo>
                  <a:pt x="19" y="88"/>
                </a:lnTo>
                <a:close/>
                <a:moveTo>
                  <a:pt x="35" y="26"/>
                </a:moveTo>
                <a:cubicBezTo>
                  <a:pt x="47" y="59"/>
                  <a:pt x="47" y="59"/>
                  <a:pt x="47" y="59"/>
                </a:cubicBezTo>
                <a:cubicBezTo>
                  <a:pt x="23" y="59"/>
                  <a:pt x="23" y="59"/>
                  <a:pt x="23" y="59"/>
                </a:cubicBezTo>
                <a:cubicBezTo>
                  <a:pt x="28" y="45"/>
                  <a:pt x="34" y="29"/>
                  <a:pt x="35" y="26"/>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0" name="Freeform 8"/>
          <p:cNvSpPr/>
          <p:nvPr userDrawn="1"/>
        </p:nvSpPr>
        <p:spPr bwMode="auto">
          <a:xfrm>
            <a:off x="8643938" y="5046663"/>
            <a:ext cx="3175" cy="1587"/>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0" y="0"/>
                  <a:pt x="0" y="0"/>
                  <a:pt x="0" y="0"/>
                </a:cubicBezTo>
                <a:cubicBezTo>
                  <a:pt x="1"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Freeform 9"/>
          <p:cNvSpPr/>
          <p:nvPr userDrawn="1"/>
        </p:nvSpPr>
        <p:spPr bwMode="auto">
          <a:xfrm>
            <a:off x="8302625" y="1944688"/>
            <a:ext cx="96838" cy="31750"/>
          </a:xfrm>
          <a:custGeom>
            <a:avLst/>
            <a:gdLst>
              <a:gd name="T0" fmla="*/ 2147483647 w 30"/>
              <a:gd name="T1" fmla="*/ 2147483647 h 10"/>
              <a:gd name="T2" fmla="*/ 2147483647 w 30"/>
              <a:gd name="T3" fmla="*/ 0 h 10"/>
              <a:gd name="T4" fmla="*/ 2147483647 w 30"/>
              <a:gd name="T5" fmla="*/ 2147483647 h 10"/>
              <a:gd name="T6" fmla="*/ 2147483647 w 30"/>
              <a:gd name="T7" fmla="*/ 2147483647 h 10"/>
              <a:gd name="T8" fmla="*/ 2147483647 w 30"/>
              <a:gd name="T9" fmla="*/ 2147483647 h 10"/>
              <a:gd name="T10" fmla="*/ 2147483647 w 30"/>
              <a:gd name="T11" fmla="*/ 2147483647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 h="10">
                <a:moveTo>
                  <a:pt x="30" y="3"/>
                </a:moveTo>
                <a:cubicBezTo>
                  <a:pt x="23" y="0"/>
                  <a:pt x="14" y="0"/>
                  <a:pt x="6" y="0"/>
                </a:cubicBezTo>
                <a:cubicBezTo>
                  <a:pt x="0" y="2"/>
                  <a:pt x="1" y="3"/>
                  <a:pt x="1" y="5"/>
                </a:cubicBezTo>
                <a:cubicBezTo>
                  <a:pt x="6" y="8"/>
                  <a:pt x="17" y="7"/>
                  <a:pt x="19" y="10"/>
                </a:cubicBezTo>
                <a:cubicBezTo>
                  <a:pt x="22" y="9"/>
                  <a:pt x="26" y="10"/>
                  <a:pt x="30" y="8"/>
                </a:cubicBezTo>
                <a:cubicBezTo>
                  <a:pt x="21" y="7"/>
                  <a:pt x="28" y="4"/>
                  <a:pt x="30" y="3"/>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Rectangle 40"/>
          <p:cNvSpPr>
            <a:spLocks noChangeArrowheads="1"/>
          </p:cNvSpPr>
          <p:nvPr userDrawn="1"/>
        </p:nvSpPr>
        <p:spPr bwMode="auto">
          <a:xfrm>
            <a:off x="3519488" y="4043363"/>
            <a:ext cx="663575" cy="12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2" name="Title 1"/>
          <p:cNvSpPr>
            <a:spLocks noGrp="1"/>
          </p:cNvSpPr>
          <p:nvPr>
            <p:ph type="title"/>
          </p:nvPr>
        </p:nvSpPr>
        <p:spPr>
          <a:xfrm>
            <a:off x="3519854" y="2438399"/>
            <a:ext cx="4695092" cy="1000125"/>
          </a:xfrm>
          <a:prstGeom prst="rect">
            <a:avLst/>
          </a:prstGeom>
        </p:spPr>
        <p:txBody>
          <a:bodyPr tIns="0" bIns="0" rtlCol="0" anchor="b">
            <a:noAutofit/>
          </a:bodyPr>
          <a:lstStyle>
            <a:lvl1pPr algn="l">
              <a:defRPr kumimoji="0" lang="fr-FR" sz="33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defRPr>
            </a:lvl1pPr>
          </a:lstStyle>
          <a:p>
            <a:pPr lvl="0"/>
            <a:r>
              <a:rPr lang="zh-CN" altLang="en-US" smtClean="0"/>
              <a:t>单击此处编辑母版标题样式</a:t>
            </a:r>
            <a:endParaRPr lang="fr-FR" dirty="0"/>
          </a:p>
        </p:txBody>
      </p:sp>
      <p:sp>
        <p:nvSpPr>
          <p:cNvPr id="42" name="Text Placeholder 41"/>
          <p:cNvSpPr>
            <a:spLocks noGrp="1"/>
          </p:cNvSpPr>
          <p:nvPr>
            <p:ph type="body" sz="quarter" idx="10"/>
          </p:nvPr>
        </p:nvSpPr>
        <p:spPr>
          <a:xfrm>
            <a:off x="591013" y="2811782"/>
            <a:ext cx="1100798" cy="1767839"/>
          </a:xfrm>
        </p:spPr>
        <p:txBody>
          <a:bodyPr anchor="ctr"/>
          <a:lstStyle>
            <a:lvl1pPr algn="ctr">
              <a:defRPr sz="16300" b="0">
                <a:solidFill>
                  <a:schemeClr val="bg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75" name="Text Placeholder 69"/>
          <p:cNvSpPr>
            <a:spLocks noGrp="1"/>
          </p:cNvSpPr>
          <p:nvPr>
            <p:ph type="body" sz="quarter" idx="11"/>
          </p:nvPr>
        </p:nvSpPr>
        <p:spPr>
          <a:xfrm>
            <a:off x="3519854" y="3463925"/>
            <a:ext cx="4695092" cy="498475"/>
          </a:xfrm>
        </p:spPr>
        <p:txBody>
          <a:bodyPr/>
          <a:lstStyle>
            <a:lvl1pPr>
              <a:defRPr sz="2200" cap="all" baseline="0">
                <a:solidFill>
                  <a:srgbClr val="A3968E"/>
                </a:solidFill>
                <a:latin typeface="+mj-lt"/>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
        <p:nvSpPr>
          <p:cNvPr id="76" name="Text Placeholder 69"/>
          <p:cNvSpPr>
            <a:spLocks noGrp="1"/>
          </p:cNvSpPr>
          <p:nvPr>
            <p:ph type="body" sz="quarter" idx="12"/>
          </p:nvPr>
        </p:nvSpPr>
        <p:spPr>
          <a:xfrm>
            <a:off x="3519854" y="4137025"/>
            <a:ext cx="4695092" cy="596900"/>
          </a:xfrm>
        </p:spPr>
        <p:txBody>
          <a:bodyPr/>
          <a:lstStyle>
            <a:lvl1pPr>
              <a:defRPr sz="1700" cap="none" baseline="0">
                <a:solidFill>
                  <a:schemeClr val="bg1"/>
                </a:solidFill>
                <a:latin typeface="Arial Black" panose="020B0A04020102020204" pitchFamily="34" charset="0"/>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Tree>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showMasterSp="0" userDrawn="1">
  <p:cSld name="Titre et texte 2">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1212" name="think-cell Slide" r:id="rId3" imgW="12700" imgH="12700" progId="TCLayout.ActiveDocument.1">
                  <p:embed/>
                </p:oleObj>
              </mc:Choice>
              <mc:Fallback>
                <p:oleObj name="think-cell Slide" r:id="rId3" imgW="12700" imgH="12700" progId="TCLayout.ActiveDocument.1">
                  <p:embed/>
                  <p:pic>
                    <p:nvPicPr>
                      <p:cNvPr id="0" name="图片 4609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EF1171F3-F5D3-4280-B06F-E3E8CE7FA9B3}"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5"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1213" name="think-cell Slide" r:id="rId6" imgW="12700" imgH="12700" progId="TCLayout.ActiveDocument.1">
                  <p:embed/>
                </p:oleObj>
              </mc:Choice>
              <mc:Fallback>
                <p:oleObj name="think-cell Slide" r:id="rId6" imgW="12700" imgH="12700" progId="TCLayout.ActiveDocument.1">
                  <p:embed/>
                  <p:pic>
                    <p:nvPicPr>
                      <p:cNvPr id="0" name="图片 46094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7A58A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7A58A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Text Placeholder 8"/>
          <p:cNvSpPr>
            <a:spLocks noGrp="1"/>
          </p:cNvSpPr>
          <p:nvPr>
            <p:ph type="body" sz="quarter" idx="12" hasCustomPrompt="1"/>
          </p:nvPr>
        </p:nvSpPr>
        <p:spPr>
          <a:xfrm>
            <a:off x="401637" y="1706137"/>
            <a:ext cx="8340725" cy="4650058"/>
          </a:xfrm>
        </p:spPr>
        <p:txBody>
          <a:bodyPr/>
          <a:lstStyle>
            <a:lvl3pPr>
              <a:buClr>
                <a:srgbClr val="7A58A7"/>
              </a:buClr>
              <a:defRPr/>
            </a:lvl3pPr>
            <a:lvl4pPr>
              <a:buClr>
                <a:srgbClr val="7A58A7"/>
              </a:buClr>
              <a:defRPr/>
            </a:lvl4pPr>
            <a:lvl5pPr>
              <a:buClr>
                <a:srgbClr val="7A58A7"/>
              </a:buClr>
              <a:defRPr/>
            </a:lvl5p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0" name="Title 9"/>
          <p:cNvSpPr>
            <a:spLocks noGrp="1"/>
          </p:cNvSpPr>
          <p:nvPr>
            <p:ph type="title"/>
          </p:nvPr>
        </p:nvSpPr>
        <p:spPr>
          <a:xfrm>
            <a:off x="1127899" y="891241"/>
            <a:ext cx="7614463" cy="670506"/>
          </a:xfrm>
        </p:spPr>
        <p:txBody>
          <a:bodyPr/>
          <a:lstStyle>
            <a:lvl1pPr>
              <a:defRPr sz="2800">
                <a:solidFill>
                  <a:srgbClr val="7A58A7"/>
                </a:solidFill>
              </a:defRPr>
            </a:lvl1pPr>
          </a:lstStyle>
          <a:p>
            <a:r>
              <a:rPr lang="fr-FR"/>
              <a:t>Modifiez le style du titre</a:t>
            </a:r>
            <a:endParaRPr lang="en-US" dirty="0"/>
          </a:p>
        </p:txBody>
      </p:sp>
      <p:sp>
        <p:nvSpPr>
          <p:cNvPr id="16" name="Text Placeholder 41"/>
          <p:cNvSpPr>
            <a:spLocks noGrp="1"/>
          </p:cNvSpPr>
          <p:nvPr>
            <p:ph type="body" sz="quarter" idx="14"/>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showMasterSp="0" userDrawn="1">
  <p:cSld name="Titre et schema 2">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2236" name="think-cell Slide" r:id="rId3" imgW="12700" imgH="12700" progId="TCLayout.ActiveDocument.1">
                  <p:embed/>
                </p:oleObj>
              </mc:Choice>
              <mc:Fallback>
                <p:oleObj name="think-cell Slide" r:id="rId3" imgW="12700" imgH="12700" progId="TCLayout.ActiveDocument.1">
                  <p:embed/>
                  <p:pic>
                    <p:nvPicPr>
                      <p:cNvPr id="0" name="图片 46196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20F34654-3C20-41E4-A30B-8C2AC8251359}"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5"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2237" name="think-cell Slide" r:id="rId6" imgW="12700" imgH="12700" progId="TCLayout.ActiveDocument.1">
                  <p:embed/>
                </p:oleObj>
              </mc:Choice>
              <mc:Fallback>
                <p:oleObj name="think-cell Slide" r:id="rId6" imgW="12700" imgH="12700" progId="TCLayout.ActiveDocument.1">
                  <p:embed/>
                  <p:pic>
                    <p:nvPicPr>
                      <p:cNvPr id="0" name="图片 46196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7A58A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7A58A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Content Placeholder 11"/>
          <p:cNvSpPr>
            <a:spLocks noGrp="1"/>
          </p:cNvSpPr>
          <p:nvPr>
            <p:ph sz="quarter" idx="13" hasCustomPrompt="1"/>
          </p:nvPr>
        </p:nvSpPr>
        <p:spPr>
          <a:xfrm>
            <a:off x="401637" y="1706137"/>
            <a:ext cx="8340725" cy="4650058"/>
          </a:xfrm>
        </p:spPr>
        <p:txBody>
          <a:bodyPr/>
          <a:lstStyle>
            <a:lvl3pPr>
              <a:buClr>
                <a:schemeClr val="accent1"/>
              </a:buClr>
              <a:defRPr/>
            </a:lvl3pPr>
            <a:lvl4pPr>
              <a:buClr>
                <a:schemeClr val="accent1"/>
              </a:buClr>
              <a:defRPr/>
            </a:lvl4pPr>
            <a:lvl5pPr>
              <a:buClr>
                <a:schemeClr val="accent1"/>
              </a:buClr>
              <a:defRPr/>
            </a:lvl5p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3" name="Title 9"/>
          <p:cNvSpPr>
            <a:spLocks noGrp="1"/>
          </p:cNvSpPr>
          <p:nvPr>
            <p:ph type="title"/>
          </p:nvPr>
        </p:nvSpPr>
        <p:spPr>
          <a:xfrm>
            <a:off x="1127899" y="891241"/>
            <a:ext cx="7614463" cy="670506"/>
          </a:xfrm>
        </p:spPr>
        <p:txBody>
          <a:bodyPr/>
          <a:lstStyle>
            <a:lvl1pPr>
              <a:defRPr sz="2800">
                <a:solidFill>
                  <a:srgbClr val="7A58A7"/>
                </a:solidFill>
              </a:defRPr>
            </a:lvl1pPr>
          </a:lstStyle>
          <a:p>
            <a:r>
              <a:rPr lang="fr-FR"/>
              <a:t>Modifiez le style du titre</a:t>
            </a:r>
            <a:endParaRPr lang="en-US" dirty="0"/>
          </a:p>
        </p:txBody>
      </p:sp>
      <p:sp>
        <p:nvSpPr>
          <p:cNvPr id="16" name="Text Placeholder 41"/>
          <p:cNvSpPr>
            <a:spLocks noGrp="1"/>
          </p:cNvSpPr>
          <p:nvPr>
            <p:ph type="body" sz="quarter" idx="14"/>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showMasterSp="0" userDrawn="1">
  <p:cSld name="Partie 3">
    <p:spTree>
      <p:nvGrpSpPr>
        <p:cNvPr id="1" name=""/>
        <p:cNvGrpSpPr/>
        <p:nvPr/>
      </p:nvGrpSpPr>
      <p:grpSpPr>
        <a:xfrm>
          <a:off x="0" y="0"/>
          <a:ext cx="0" cy="0"/>
          <a:chOff x="0" y="0"/>
          <a:chExt cx="0" cy="0"/>
        </a:xfrm>
      </p:grpSpPr>
      <p:graphicFrame>
        <p:nvGraphicFramePr>
          <p:cNvPr id="6"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93602" name="think-cell Slide" r:id="rId3" imgW="12700" imgH="12700" progId="TCLayout.ActiveDocument.1">
                  <p:embed/>
                </p:oleObj>
              </mc:Choice>
              <mc:Fallback>
                <p:oleObj name="think-cell Slide" r:id="rId3" imgW="12700" imgH="12700" progId="TCLayout.ActiveDocument.1">
                  <p:embed/>
                  <p:pic>
                    <p:nvPicPr>
                      <p:cNvPr id="0" name="图片 29346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Freeform 7"/>
          <p:cNvSpPr>
            <a:spLocks noEditPoints="1"/>
          </p:cNvSpPr>
          <p:nvPr userDrawn="1"/>
        </p:nvSpPr>
        <p:spPr bwMode="auto">
          <a:xfrm>
            <a:off x="-4763" y="1944688"/>
            <a:ext cx="8778876" cy="3586162"/>
          </a:xfrm>
          <a:custGeom>
            <a:avLst/>
            <a:gdLst>
              <a:gd name="T0" fmla="*/ 2147483647 w 2762"/>
              <a:gd name="T1" fmla="*/ 2147483647 h 1128"/>
              <a:gd name="T2" fmla="*/ 2147483647 w 2762"/>
              <a:gd name="T3" fmla="*/ 2147483647 h 1128"/>
              <a:gd name="T4" fmla="*/ 2147483647 w 2762"/>
              <a:gd name="T5" fmla="*/ 2147483647 h 1128"/>
              <a:gd name="T6" fmla="*/ 2147483647 w 2762"/>
              <a:gd name="T7" fmla="*/ 2147483647 h 1128"/>
              <a:gd name="T8" fmla="*/ 2147483647 w 2762"/>
              <a:gd name="T9" fmla="*/ 2147483647 h 1128"/>
              <a:gd name="T10" fmla="*/ 2147483647 w 2762"/>
              <a:gd name="T11" fmla="*/ 2147483647 h 1128"/>
              <a:gd name="T12" fmla="*/ 2147483647 w 2762"/>
              <a:gd name="T13" fmla="*/ 2147483647 h 1128"/>
              <a:gd name="T14" fmla="*/ 2147483647 w 2762"/>
              <a:gd name="T15" fmla="*/ 2147483647 h 1128"/>
              <a:gd name="T16" fmla="*/ 2147483647 w 2762"/>
              <a:gd name="T17" fmla="*/ 2147483647 h 1128"/>
              <a:gd name="T18" fmla="*/ 2147483647 w 2762"/>
              <a:gd name="T19" fmla="*/ 2147483647 h 1128"/>
              <a:gd name="T20" fmla="*/ 2147483647 w 2762"/>
              <a:gd name="T21" fmla="*/ 2147483647 h 1128"/>
              <a:gd name="T22" fmla="*/ 2147483647 w 2762"/>
              <a:gd name="T23" fmla="*/ 2147483647 h 1128"/>
              <a:gd name="T24" fmla="*/ 2147483647 w 2762"/>
              <a:gd name="T25" fmla="*/ 2147483647 h 1128"/>
              <a:gd name="T26" fmla="*/ 2147483647 w 2762"/>
              <a:gd name="T27" fmla="*/ 2147483647 h 1128"/>
              <a:gd name="T28" fmla="*/ 2147483647 w 2762"/>
              <a:gd name="T29" fmla="*/ 2147483647 h 1128"/>
              <a:gd name="T30" fmla="*/ 2147483647 w 2762"/>
              <a:gd name="T31" fmla="*/ 2147483647 h 1128"/>
              <a:gd name="T32" fmla="*/ 2147483647 w 2762"/>
              <a:gd name="T33" fmla="*/ 2147483647 h 1128"/>
              <a:gd name="T34" fmla="*/ 2147483647 w 2762"/>
              <a:gd name="T35" fmla="*/ 2147483647 h 1128"/>
              <a:gd name="T36" fmla="*/ 2147483647 w 2762"/>
              <a:gd name="T37" fmla="*/ 2147483647 h 1128"/>
              <a:gd name="T38" fmla="*/ 2147483647 w 2762"/>
              <a:gd name="T39" fmla="*/ 2147483647 h 1128"/>
              <a:gd name="T40" fmla="*/ 2147483647 w 2762"/>
              <a:gd name="T41" fmla="*/ 2147483647 h 1128"/>
              <a:gd name="T42" fmla="*/ 2147483647 w 2762"/>
              <a:gd name="T43" fmla="*/ 2147483647 h 1128"/>
              <a:gd name="T44" fmla="*/ 2147483647 w 2762"/>
              <a:gd name="T45" fmla="*/ 2147483647 h 1128"/>
              <a:gd name="T46" fmla="*/ 2147483647 w 2762"/>
              <a:gd name="T47" fmla="*/ 2147483647 h 1128"/>
              <a:gd name="T48" fmla="*/ 2147483647 w 2762"/>
              <a:gd name="T49" fmla="*/ 2147483647 h 1128"/>
              <a:gd name="T50" fmla="*/ 2147483647 w 2762"/>
              <a:gd name="T51" fmla="*/ 2147483647 h 1128"/>
              <a:gd name="T52" fmla="*/ 2147483647 w 2762"/>
              <a:gd name="T53" fmla="*/ 2147483647 h 1128"/>
              <a:gd name="T54" fmla="*/ 2147483647 w 2762"/>
              <a:gd name="T55" fmla="*/ 2147483647 h 1128"/>
              <a:gd name="T56" fmla="*/ 2147483647 w 2762"/>
              <a:gd name="T57" fmla="*/ 2147483647 h 1128"/>
              <a:gd name="T58" fmla="*/ 2147483647 w 2762"/>
              <a:gd name="T59" fmla="*/ 2147483647 h 1128"/>
              <a:gd name="T60" fmla="*/ 2147483647 w 2762"/>
              <a:gd name="T61" fmla="*/ 2147483647 h 1128"/>
              <a:gd name="T62" fmla="*/ 2147483647 w 2762"/>
              <a:gd name="T63" fmla="*/ 2147483647 h 1128"/>
              <a:gd name="T64" fmla="*/ 2147483647 w 2762"/>
              <a:gd name="T65" fmla="*/ 2147483647 h 1128"/>
              <a:gd name="T66" fmla="*/ 2147483647 w 2762"/>
              <a:gd name="T67" fmla="*/ 2147483647 h 1128"/>
              <a:gd name="T68" fmla="*/ 2147483647 w 2762"/>
              <a:gd name="T69" fmla="*/ 2147483647 h 1128"/>
              <a:gd name="T70" fmla="*/ 2147483647 w 2762"/>
              <a:gd name="T71" fmla="*/ 2147483647 h 1128"/>
              <a:gd name="T72" fmla="*/ 2147483647 w 2762"/>
              <a:gd name="T73" fmla="*/ 2147483647 h 1128"/>
              <a:gd name="T74" fmla="*/ 2147483647 w 2762"/>
              <a:gd name="T75" fmla="*/ 2147483647 h 1128"/>
              <a:gd name="T76" fmla="*/ 2147483647 w 2762"/>
              <a:gd name="T77" fmla="*/ 2147483647 h 1128"/>
              <a:gd name="T78" fmla="*/ 2147483647 w 2762"/>
              <a:gd name="T79" fmla="*/ 2147483647 h 1128"/>
              <a:gd name="T80" fmla="*/ 2147483647 w 2762"/>
              <a:gd name="T81" fmla="*/ 2147483647 h 1128"/>
              <a:gd name="T82" fmla="*/ 2147483647 w 2762"/>
              <a:gd name="T83" fmla="*/ 2147483647 h 1128"/>
              <a:gd name="T84" fmla="*/ 2147483647 w 2762"/>
              <a:gd name="T85" fmla="*/ 2147483647 h 1128"/>
              <a:gd name="T86" fmla="*/ 2147483647 w 2762"/>
              <a:gd name="T87" fmla="*/ 2147483647 h 1128"/>
              <a:gd name="T88" fmla="*/ 2147483647 w 2762"/>
              <a:gd name="T89" fmla="*/ 2147483647 h 1128"/>
              <a:gd name="T90" fmla="*/ 2147483647 w 2762"/>
              <a:gd name="T91" fmla="*/ 2147483647 h 1128"/>
              <a:gd name="T92" fmla="*/ 2147483647 w 2762"/>
              <a:gd name="T93" fmla="*/ 2147483647 h 1128"/>
              <a:gd name="T94" fmla="*/ 2147483647 w 2762"/>
              <a:gd name="T95" fmla="*/ 2147483647 h 1128"/>
              <a:gd name="T96" fmla="*/ 2147483647 w 2762"/>
              <a:gd name="T97" fmla="*/ 2147483647 h 1128"/>
              <a:gd name="T98" fmla="*/ 2147483647 w 2762"/>
              <a:gd name="T99" fmla="*/ 2147483647 h 1128"/>
              <a:gd name="T100" fmla="*/ 2147483647 w 2762"/>
              <a:gd name="T101" fmla="*/ 2147483647 h 1128"/>
              <a:gd name="T102" fmla="*/ 2147483647 w 2762"/>
              <a:gd name="T103" fmla="*/ 2147483647 h 1128"/>
              <a:gd name="T104" fmla="*/ 2147483647 w 2762"/>
              <a:gd name="T105" fmla="*/ 2147483647 h 1128"/>
              <a:gd name="T106" fmla="*/ 2147483647 w 2762"/>
              <a:gd name="T107" fmla="*/ 2147483647 h 1128"/>
              <a:gd name="T108" fmla="*/ 2147483647 w 2762"/>
              <a:gd name="T109" fmla="*/ 2147483647 h 1128"/>
              <a:gd name="T110" fmla="*/ 0 w 2762"/>
              <a:gd name="T111" fmla="*/ 2147483647 h 1128"/>
              <a:gd name="T112" fmla="*/ 2147483647 w 2762"/>
              <a:gd name="T113" fmla="*/ 2147483647 h 1128"/>
              <a:gd name="T114" fmla="*/ 2147483647 w 2762"/>
              <a:gd name="T115" fmla="*/ 2147483647 h 1128"/>
              <a:gd name="T116" fmla="*/ 2147483647 w 2762"/>
              <a:gd name="T117" fmla="*/ 2147483647 h 112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62" h="1128">
                <a:moveTo>
                  <a:pt x="23" y="1124"/>
                </a:moveTo>
                <a:cubicBezTo>
                  <a:pt x="29" y="1125"/>
                  <a:pt x="38" y="1123"/>
                  <a:pt x="45" y="1124"/>
                </a:cubicBezTo>
                <a:cubicBezTo>
                  <a:pt x="57" y="1122"/>
                  <a:pt x="68" y="1124"/>
                  <a:pt x="79" y="1124"/>
                </a:cubicBezTo>
                <a:cubicBezTo>
                  <a:pt x="88" y="1124"/>
                  <a:pt x="91" y="1125"/>
                  <a:pt x="101" y="1124"/>
                </a:cubicBezTo>
                <a:cubicBezTo>
                  <a:pt x="103" y="1124"/>
                  <a:pt x="105" y="1124"/>
                  <a:pt x="106" y="1124"/>
                </a:cubicBezTo>
                <a:cubicBezTo>
                  <a:pt x="109" y="1125"/>
                  <a:pt x="112" y="1124"/>
                  <a:pt x="116" y="1124"/>
                </a:cubicBezTo>
                <a:cubicBezTo>
                  <a:pt x="126" y="1123"/>
                  <a:pt x="137" y="1122"/>
                  <a:pt x="147" y="1123"/>
                </a:cubicBezTo>
                <a:cubicBezTo>
                  <a:pt x="159" y="1124"/>
                  <a:pt x="171" y="1124"/>
                  <a:pt x="183" y="1124"/>
                </a:cubicBezTo>
                <a:cubicBezTo>
                  <a:pt x="196" y="1123"/>
                  <a:pt x="209" y="1123"/>
                  <a:pt x="222" y="1123"/>
                </a:cubicBezTo>
                <a:cubicBezTo>
                  <a:pt x="234" y="1123"/>
                  <a:pt x="247" y="1123"/>
                  <a:pt x="257" y="1125"/>
                </a:cubicBezTo>
                <a:cubicBezTo>
                  <a:pt x="263" y="1123"/>
                  <a:pt x="270" y="1124"/>
                  <a:pt x="276" y="1123"/>
                </a:cubicBezTo>
                <a:cubicBezTo>
                  <a:pt x="283" y="1123"/>
                  <a:pt x="290" y="1123"/>
                  <a:pt x="297" y="1123"/>
                </a:cubicBezTo>
                <a:cubicBezTo>
                  <a:pt x="299" y="1121"/>
                  <a:pt x="305" y="1121"/>
                  <a:pt x="309" y="1119"/>
                </a:cubicBezTo>
                <a:cubicBezTo>
                  <a:pt x="318" y="1123"/>
                  <a:pt x="331" y="1124"/>
                  <a:pt x="344" y="1125"/>
                </a:cubicBezTo>
                <a:cubicBezTo>
                  <a:pt x="352" y="1125"/>
                  <a:pt x="361" y="1124"/>
                  <a:pt x="369" y="1124"/>
                </a:cubicBezTo>
                <a:cubicBezTo>
                  <a:pt x="377" y="1123"/>
                  <a:pt x="385" y="1125"/>
                  <a:pt x="393" y="1123"/>
                </a:cubicBezTo>
                <a:cubicBezTo>
                  <a:pt x="395" y="1123"/>
                  <a:pt x="398" y="1123"/>
                  <a:pt x="401" y="1123"/>
                </a:cubicBezTo>
                <a:cubicBezTo>
                  <a:pt x="407" y="1125"/>
                  <a:pt x="414" y="1125"/>
                  <a:pt x="422" y="1127"/>
                </a:cubicBezTo>
                <a:cubicBezTo>
                  <a:pt x="432" y="1126"/>
                  <a:pt x="443" y="1126"/>
                  <a:pt x="454" y="1126"/>
                </a:cubicBezTo>
                <a:cubicBezTo>
                  <a:pt x="457" y="1126"/>
                  <a:pt x="460" y="1125"/>
                  <a:pt x="463" y="1126"/>
                </a:cubicBezTo>
                <a:cubicBezTo>
                  <a:pt x="467" y="1126"/>
                  <a:pt x="471" y="1127"/>
                  <a:pt x="476" y="1127"/>
                </a:cubicBezTo>
                <a:cubicBezTo>
                  <a:pt x="482" y="1127"/>
                  <a:pt x="487" y="1127"/>
                  <a:pt x="493" y="1127"/>
                </a:cubicBezTo>
                <a:cubicBezTo>
                  <a:pt x="502" y="1126"/>
                  <a:pt x="511" y="1127"/>
                  <a:pt x="519" y="1128"/>
                </a:cubicBezTo>
                <a:cubicBezTo>
                  <a:pt x="521" y="1128"/>
                  <a:pt x="522" y="1128"/>
                  <a:pt x="523" y="1128"/>
                </a:cubicBezTo>
                <a:cubicBezTo>
                  <a:pt x="534" y="1126"/>
                  <a:pt x="546" y="1127"/>
                  <a:pt x="558" y="1126"/>
                </a:cubicBezTo>
                <a:cubicBezTo>
                  <a:pt x="562" y="1126"/>
                  <a:pt x="566" y="1125"/>
                  <a:pt x="570" y="1126"/>
                </a:cubicBezTo>
                <a:cubicBezTo>
                  <a:pt x="572" y="1127"/>
                  <a:pt x="577" y="1126"/>
                  <a:pt x="580" y="1125"/>
                </a:cubicBezTo>
                <a:cubicBezTo>
                  <a:pt x="584" y="1125"/>
                  <a:pt x="585" y="1127"/>
                  <a:pt x="589" y="1125"/>
                </a:cubicBezTo>
                <a:cubicBezTo>
                  <a:pt x="592" y="1124"/>
                  <a:pt x="595" y="1126"/>
                  <a:pt x="600" y="1126"/>
                </a:cubicBezTo>
                <a:cubicBezTo>
                  <a:pt x="614" y="1125"/>
                  <a:pt x="629" y="1125"/>
                  <a:pt x="643" y="1125"/>
                </a:cubicBezTo>
                <a:cubicBezTo>
                  <a:pt x="658" y="1124"/>
                  <a:pt x="671" y="1124"/>
                  <a:pt x="686" y="1123"/>
                </a:cubicBezTo>
                <a:cubicBezTo>
                  <a:pt x="703" y="1121"/>
                  <a:pt x="736" y="1121"/>
                  <a:pt x="756" y="1123"/>
                </a:cubicBezTo>
                <a:cubicBezTo>
                  <a:pt x="763" y="1124"/>
                  <a:pt x="768" y="1123"/>
                  <a:pt x="774" y="1122"/>
                </a:cubicBezTo>
                <a:cubicBezTo>
                  <a:pt x="781" y="1121"/>
                  <a:pt x="789" y="1120"/>
                  <a:pt x="797" y="1121"/>
                </a:cubicBezTo>
                <a:cubicBezTo>
                  <a:pt x="804" y="1122"/>
                  <a:pt x="811" y="1121"/>
                  <a:pt x="818" y="1120"/>
                </a:cubicBezTo>
                <a:cubicBezTo>
                  <a:pt x="823" y="1120"/>
                  <a:pt x="827" y="1119"/>
                  <a:pt x="832" y="1120"/>
                </a:cubicBezTo>
                <a:cubicBezTo>
                  <a:pt x="833" y="1120"/>
                  <a:pt x="835" y="1120"/>
                  <a:pt x="836" y="1120"/>
                </a:cubicBezTo>
                <a:cubicBezTo>
                  <a:pt x="845" y="1118"/>
                  <a:pt x="853" y="1118"/>
                  <a:pt x="863" y="1118"/>
                </a:cubicBezTo>
                <a:cubicBezTo>
                  <a:pt x="877" y="1118"/>
                  <a:pt x="891" y="1118"/>
                  <a:pt x="905" y="1117"/>
                </a:cubicBezTo>
                <a:cubicBezTo>
                  <a:pt x="912" y="1117"/>
                  <a:pt x="917" y="1115"/>
                  <a:pt x="924" y="1116"/>
                </a:cubicBezTo>
                <a:cubicBezTo>
                  <a:pt x="927" y="1116"/>
                  <a:pt x="929" y="1117"/>
                  <a:pt x="933" y="1116"/>
                </a:cubicBezTo>
                <a:cubicBezTo>
                  <a:pt x="935" y="1115"/>
                  <a:pt x="939" y="1116"/>
                  <a:pt x="944" y="1116"/>
                </a:cubicBezTo>
                <a:cubicBezTo>
                  <a:pt x="958" y="1116"/>
                  <a:pt x="958" y="1117"/>
                  <a:pt x="972" y="1115"/>
                </a:cubicBezTo>
                <a:cubicBezTo>
                  <a:pt x="973" y="1115"/>
                  <a:pt x="974" y="1114"/>
                  <a:pt x="976" y="1114"/>
                </a:cubicBezTo>
                <a:cubicBezTo>
                  <a:pt x="991" y="1115"/>
                  <a:pt x="1005" y="1112"/>
                  <a:pt x="1020" y="1112"/>
                </a:cubicBezTo>
                <a:cubicBezTo>
                  <a:pt x="1025" y="1108"/>
                  <a:pt x="1025" y="1108"/>
                  <a:pt x="1036" y="1109"/>
                </a:cubicBezTo>
                <a:cubicBezTo>
                  <a:pt x="1045" y="1111"/>
                  <a:pt x="1055" y="1111"/>
                  <a:pt x="1065" y="1111"/>
                </a:cubicBezTo>
                <a:cubicBezTo>
                  <a:pt x="1070" y="1110"/>
                  <a:pt x="1076" y="1110"/>
                  <a:pt x="1080" y="1110"/>
                </a:cubicBezTo>
                <a:cubicBezTo>
                  <a:pt x="1093" y="1112"/>
                  <a:pt x="1104" y="1110"/>
                  <a:pt x="1115" y="1109"/>
                </a:cubicBezTo>
                <a:cubicBezTo>
                  <a:pt x="1122" y="1108"/>
                  <a:pt x="1130" y="1107"/>
                  <a:pt x="1135" y="1108"/>
                </a:cubicBezTo>
                <a:cubicBezTo>
                  <a:pt x="1143" y="1109"/>
                  <a:pt x="1148" y="1108"/>
                  <a:pt x="1152" y="1107"/>
                </a:cubicBezTo>
                <a:cubicBezTo>
                  <a:pt x="1160" y="1108"/>
                  <a:pt x="1166" y="1109"/>
                  <a:pt x="1173" y="1110"/>
                </a:cubicBezTo>
                <a:cubicBezTo>
                  <a:pt x="1187" y="1106"/>
                  <a:pt x="1203" y="1107"/>
                  <a:pt x="1219" y="1106"/>
                </a:cubicBezTo>
                <a:cubicBezTo>
                  <a:pt x="1222" y="1109"/>
                  <a:pt x="1230" y="1107"/>
                  <a:pt x="1235" y="1108"/>
                </a:cubicBezTo>
                <a:cubicBezTo>
                  <a:pt x="1239" y="1109"/>
                  <a:pt x="1247" y="1108"/>
                  <a:pt x="1254" y="1108"/>
                </a:cubicBezTo>
                <a:cubicBezTo>
                  <a:pt x="1259" y="1108"/>
                  <a:pt x="1264" y="1108"/>
                  <a:pt x="1270" y="1108"/>
                </a:cubicBezTo>
                <a:cubicBezTo>
                  <a:pt x="1277" y="1109"/>
                  <a:pt x="1286" y="1108"/>
                  <a:pt x="1294" y="1107"/>
                </a:cubicBezTo>
                <a:cubicBezTo>
                  <a:pt x="1296" y="1107"/>
                  <a:pt x="1298" y="1106"/>
                  <a:pt x="1300" y="1105"/>
                </a:cubicBezTo>
                <a:cubicBezTo>
                  <a:pt x="1304" y="1105"/>
                  <a:pt x="1310" y="1104"/>
                  <a:pt x="1313" y="1105"/>
                </a:cubicBezTo>
                <a:cubicBezTo>
                  <a:pt x="1323" y="1106"/>
                  <a:pt x="1332" y="1105"/>
                  <a:pt x="1342" y="1105"/>
                </a:cubicBezTo>
                <a:cubicBezTo>
                  <a:pt x="1349" y="1105"/>
                  <a:pt x="1357" y="1104"/>
                  <a:pt x="1364" y="1106"/>
                </a:cubicBezTo>
                <a:cubicBezTo>
                  <a:pt x="1367" y="1106"/>
                  <a:pt x="1367" y="1104"/>
                  <a:pt x="1372" y="1104"/>
                </a:cubicBezTo>
                <a:cubicBezTo>
                  <a:pt x="1381" y="1107"/>
                  <a:pt x="1394" y="1105"/>
                  <a:pt x="1405" y="1105"/>
                </a:cubicBezTo>
                <a:cubicBezTo>
                  <a:pt x="1413" y="1103"/>
                  <a:pt x="1422" y="1104"/>
                  <a:pt x="1429" y="1105"/>
                </a:cubicBezTo>
                <a:cubicBezTo>
                  <a:pt x="1435" y="1105"/>
                  <a:pt x="1440" y="1106"/>
                  <a:pt x="1445" y="1105"/>
                </a:cubicBezTo>
                <a:cubicBezTo>
                  <a:pt x="1451" y="1105"/>
                  <a:pt x="1456" y="1106"/>
                  <a:pt x="1462" y="1104"/>
                </a:cubicBezTo>
                <a:cubicBezTo>
                  <a:pt x="1465" y="1104"/>
                  <a:pt x="1471" y="1104"/>
                  <a:pt x="1476" y="1104"/>
                </a:cubicBezTo>
                <a:cubicBezTo>
                  <a:pt x="1489" y="1103"/>
                  <a:pt x="1502" y="1103"/>
                  <a:pt x="1515" y="1103"/>
                </a:cubicBezTo>
                <a:cubicBezTo>
                  <a:pt x="1530" y="1104"/>
                  <a:pt x="1546" y="1103"/>
                  <a:pt x="1562" y="1102"/>
                </a:cubicBezTo>
                <a:cubicBezTo>
                  <a:pt x="1568" y="1102"/>
                  <a:pt x="1573" y="1103"/>
                  <a:pt x="1579" y="1103"/>
                </a:cubicBezTo>
                <a:cubicBezTo>
                  <a:pt x="1585" y="1103"/>
                  <a:pt x="1590" y="1101"/>
                  <a:pt x="1595" y="1100"/>
                </a:cubicBezTo>
                <a:cubicBezTo>
                  <a:pt x="1596" y="1100"/>
                  <a:pt x="1597" y="1100"/>
                  <a:pt x="1598" y="1101"/>
                </a:cubicBezTo>
                <a:cubicBezTo>
                  <a:pt x="1604" y="1102"/>
                  <a:pt x="1612" y="1100"/>
                  <a:pt x="1617" y="1101"/>
                </a:cubicBezTo>
                <a:cubicBezTo>
                  <a:pt x="1629" y="1097"/>
                  <a:pt x="1640" y="1095"/>
                  <a:pt x="1652" y="1098"/>
                </a:cubicBezTo>
                <a:cubicBezTo>
                  <a:pt x="1657" y="1098"/>
                  <a:pt x="1662" y="1099"/>
                  <a:pt x="1665" y="1098"/>
                </a:cubicBezTo>
                <a:cubicBezTo>
                  <a:pt x="1669" y="1097"/>
                  <a:pt x="1674" y="1097"/>
                  <a:pt x="1678" y="1097"/>
                </a:cubicBezTo>
                <a:cubicBezTo>
                  <a:pt x="1684" y="1097"/>
                  <a:pt x="1691" y="1096"/>
                  <a:pt x="1696" y="1096"/>
                </a:cubicBezTo>
                <a:cubicBezTo>
                  <a:pt x="1703" y="1097"/>
                  <a:pt x="1708" y="1096"/>
                  <a:pt x="1714" y="1096"/>
                </a:cubicBezTo>
                <a:cubicBezTo>
                  <a:pt x="1718" y="1096"/>
                  <a:pt x="1721" y="1094"/>
                  <a:pt x="1726" y="1095"/>
                </a:cubicBezTo>
                <a:cubicBezTo>
                  <a:pt x="1729" y="1096"/>
                  <a:pt x="1735" y="1096"/>
                  <a:pt x="1739" y="1094"/>
                </a:cubicBezTo>
                <a:cubicBezTo>
                  <a:pt x="1741" y="1094"/>
                  <a:pt x="1744" y="1094"/>
                  <a:pt x="1747" y="1094"/>
                </a:cubicBezTo>
                <a:cubicBezTo>
                  <a:pt x="1759" y="1096"/>
                  <a:pt x="1766" y="1096"/>
                  <a:pt x="1780" y="1095"/>
                </a:cubicBezTo>
                <a:cubicBezTo>
                  <a:pt x="1783" y="1095"/>
                  <a:pt x="1788" y="1094"/>
                  <a:pt x="1789" y="1095"/>
                </a:cubicBezTo>
                <a:cubicBezTo>
                  <a:pt x="1794" y="1096"/>
                  <a:pt x="1799" y="1095"/>
                  <a:pt x="1804" y="1095"/>
                </a:cubicBezTo>
                <a:cubicBezTo>
                  <a:pt x="1811" y="1095"/>
                  <a:pt x="1817" y="1095"/>
                  <a:pt x="1825" y="1095"/>
                </a:cubicBezTo>
                <a:cubicBezTo>
                  <a:pt x="1827" y="1093"/>
                  <a:pt x="1832" y="1092"/>
                  <a:pt x="1836" y="1092"/>
                </a:cubicBezTo>
                <a:cubicBezTo>
                  <a:pt x="1843" y="1092"/>
                  <a:pt x="1848" y="1095"/>
                  <a:pt x="1856" y="1092"/>
                </a:cubicBezTo>
                <a:cubicBezTo>
                  <a:pt x="1858" y="1091"/>
                  <a:pt x="1864" y="1091"/>
                  <a:pt x="1869" y="1092"/>
                </a:cubicBezTo>
                <a:cubicBezTo>
                  <a:pt x="1878" y="1093"/>
                  <a:pt x="1889" y="1091"/>
                  <a:pt x="1898" y="1093"/>
                </a:cubicBezTo>
                <a:cubicBezTo>
                  <a:pt x="1909" y="1090"/>
                  <a:pt x="1922" y="1091"/>
                  <a:pt x="1934" y="1091"/>
                </a:cubicBezTo>
                <a:cubicBezTo>
                  <a:pt x="1937" y="1090"/>
                  <a:pt x="1941" y="1091"/>
                  <a:pt x="1943" y="1090"/>
                </a:cubicBezTo>
                <a:cubicBezTo>
                  <a:pt x="1950" y="1088"/>
                  <a:pt x="1958" y="1089"/>
                  <a:pt x="1964" y="1090"/>
                </a:cubicBezTo>
                <a:cubicBezTo>
                  <a:pt x="1970" y="1091"/>
                  <a:pt x="1976" y="1091"/>
                  <a:pt x="1981" y="1090"/>
                </a:cubicBezTo>
                <a:cubicBezTo>
                  <a:pt x="1986" y="1089"/>
                  <a:pt x="1992" y="1089"/>
                  <a:pt x="1995" y="1089"/>
                </a:cubicBezTo>
                <a:cubicBezTo>
                  <a:pt x="2001" y="1090"/>
                  <a:pt x="2005" y="1090"/>
                  <a:pt x="2010" y="1090"/>
                </a:cubicBezTo>
                <a:cubicBezTo>
                  <a:pt x="2017" y="1089"/>
                  <a:pt x="2024" y="1087"/>
                  <a:pt x="2031" y="1089"/>
                </a:cubicBezTo>
                <a:cubicBezTo>
                  <a:pt x="2032" y="1089"/>
                  <a:pt x="2034" y="1088"/>
                  <a:pt x="2035" y="1088"/>
                </a:cubicBezTo>
                <a:cubicBezTo>
                  <a:pt x="2039" y="1088"/>
                  <a:pt x="2043" y="1087"/>
                  <a:pt x="2046" y="1088"/>
                </a:cubicBezTo>
                <a:cubicBezTo>
                  <a:pt x="2051" y="1089"/>
                  <a:pt x="2055" y="1089"/>
                  <a:pt x="2059" y="1088"/>
                </a:cubicBezTo>
                <a:cubicBezTo>
                  <a:pt x="2061" y="1087"/>
                  <a:pt x="2064" y="1087"/>
                  <a:pt x="2066" y="1087"/>
                </a:cubicBezTo>
                <a:cubicBezTo>
                  <a:pt x="2072" y="1087"/>
                  <a:pt x="2079" y="1087"/>
                  <a:pt x="2083" y="1086"/>
                </a:cubicBezTo>
                <a:cubicBezTo>
                  <a:pt x="2089" y="1084"/>
                  <a:pt x="2092" y="1087"/>
                  <a:pt x="2098" y="1086"/>
                </a:cubicBezTo>
                <a:cubicBezTo>
                  <a:pt x="2103" y="1086"/>
                  <a:pt x="2109" y="1085"/>
                  <a:pt x="2114" y="1087"/>
                </a:cubicBezTo>
                <a:cubicBezTo>
                  <a:pt x="2114" y="1087"/>
                  <a:pt x="2116" y="1087"/>
                  <a:pt x="2118" y="1086"/>
                </a:cubicBezTo>
                <a:cubicBezTo>
                  <a:pt x="2125" y="1085"/>
                  <a:pt x="2132" y="1084"/>
                  <a:pt x="2139" y="1084"/>
                </a:cubicBezTo>
                <a:cubicBezTo>
                  <a:pt x="2144" y="1083"/>
                  <a:pt x="2150" y="1083"/>
                  <a:pt x="2156" y="1082"/>
                </a:cubicBezTo>
                <a:cubicBezTo>
                  <a:pt x="2171" y="1079"/>
                  <a:pt x="2187" y="1077"/>
                  <a:pt x="2204" y="1077"/>
                </a:cubicBezTo>
                <a:cubicBezTo>
                  <a:pt x="2208" y="1075"/>
                  <a:pt x="2214" y="1074"/>
                  <a:pt x="2220" y="1074"/>
                </a:cubicBezTo>
                <a:cubicBezTo>
                  <a:pt x="2230" y="1074"/>
                  <a:pt x="2232" y="1078"/>
                  <a:pt x="2239" y="1079"/>
                </a:cubicBezTo>
                <a:cubicBezTo>
                  <a:pt x="2244" y="1080"/>
                  <a:pt x="2250" y="1078"/>
                  <a:pt x="2256" y="1079"/>
                </a:cubicBezTo>
                <a:cubicBezTo>
                  <a:pt x="2261" y="1080"/>
                  <a:pt x="2267" y="1077"/>
                  <a:pt x="2275" y="1079"/>
                </a:cubicBezTo>
                <a:cubicBezTo>
                  <a:pt x="2279" y="1080"/>
                  <a:pt x="2284" y="1081"/>
                  <a:pt x="2288" y="1083"/>
                </a:cubicBezTo>
                <a:cubicBezTo>
                  <a:pt x="2299" y="1083"/>
                  <a:pt x="2309" y="1084"/>
                  <a:pt x="2319" y="1083"/>
                </a:cubicBezTo>
                <a:cubicBezTo>
                  <a:pt x="2319" y="1083"/>
                  <a:pt x="2320" y="1083"/>
                  <a:pt x="2321" y="1084"/>
                </a:cubicBezTo>
                <a:cubicBezTo>
                  <a:pt x="2330" y="1085"/>
                  <a:pt x="2339" y="1083"/>
                  <a:pt x="2347" y="1084"/>
                </a:cubicBezTo>
                <a:cubicBezTo>
                  <a:pt x="2356" y="1082"/>
                  <a:pt x="2366" y="1084"/>
                  <a:pt x="2376" y="1082"/>
                </a:cubicBezTo>
                <a:cubicBezTo>
                  <a:pt x="2386" y="1079"/>
                  <a:pt x="2400" y="1078"/>
                  <a:pt x="2412" y="1076"/>
                </a:cubicBezTo>
                <a:cubicBezTo>
                  <a:pt x="2423" y="1073"/>
                  <a:pt x="2434" y="1073"/>
                  <a:pt x="2445" y="1076"/>
                </a:cubicBezTo>
                <a:cubicBezTo>
                  <a:pt x="2450" y="1077"/>
                  <a:pt x="2456" y="1078"/>
                  <a:pt x="2463" y="1077"/>
                </a:cubicBezTo>
                <a:cubicBezTo>
                  <a:pt x="2468" y="1078"/>
                  <a:pt x="2473" y="1080"/>
                  <a:pt x="2475" y="1082"/>
                </a:cubicBezTo>
                <a:cubicBezTo>
                  <a:pt x="2478" y="1082"/>
                  <a:pt x="2480" y="1082"/>
                  <a:pt x="2481" y="1082"/>
                </a:cubicBezTo>
                <a:cubicBezTo>
                  <a:pt x="2490" y="1080"/>
                  <a:pt x="2500" y="1077"/>
                  <a:pt x="2511" y="1078"/>
                </a:cubicBezTo>
                <a:cubicBezTo>
                  <a:pt x="2512" y="1078"/>
                  <a:pt x="2514" y="1077"/>
                  <a:pt x="2515" y="1077"/>
                </a:cubicBezTo>
                <a:cubicBezTo>
                  <a:pt x="2519" y="1076"/>
                  <a:pt x="2522" y="1076"/>
                  <a:pt x="2526" y="1075"/>
                </a:cubicBezTo>
                <a:cubicBezTo>
                  <a:pt x="2532" y="1074"/>
                  <a:pt x="2540" y="1076"/>
                  <a:pt x="2547" y="1074"/>
                </a:cubicBezTo>
                <a:cubicBezTo>
                  <a:pt x="2547" y="1074"/>
                  <a:pt x="2547" y="1074"/>
                  <a:pt x="2548" y="1074"/>
                </a:cubicBezTo>
                <a:cubicBezTo>
                  <a:pt x="2551" y="1075"/>
                  <a:pt x="2556" y="1074"/>
                  <a:pt x="2559" y="1074"/>
                </a:cubicBezTo>
                <a:cubicBezTo>
                  <a:pt x="2573" y="1077"/>
                  <a:pt x="2582" y="1072"/>
                  <a:pt x="2594" y="1071"/>
                </a:cubicBezTo>
                <a:cubicBezTo>
                  <a:pt x="2597" y="1067"/>
                  <a:pt x="2609" y="1066"/>
                  <a:pt x="2617" y="1064"/>
                </a:cubicBezTo>
                <a:cubicBezTo>
                  <a:pt x="2625" y="1065"/>
                  <a:pt x="2625" y="1065"/>
                  <a:pt x="2637" y="1063"/>
                </a:cubicBezTo>
                <a:cubicBezTo>
                  <a:pt x="2656" y="1063"/>
                  <a:pt x="2681" y="1048"/>
                  <a:pt x="2684" y="1047"/>
                </a:cubicBezTo>
                <a:cubicBezTo>
                  <a:pt x="2689" y="1045"/>
                  <a:pt x="2678" y="1033"/>
                  <a:pt x="2678" y="1032"/>
                </a:cubicBezTo>
                <a:cubicBezTo>
                  <a:pt x="2675" y="1031"/>
                  <a:pt x="2663" y="984"/>
                  <a:pt x="2670" y="983"/>
                </a:cubicBezTo>
                <a:cubicBezTo>
                  <a:pt x="2673" y="982"/>
                  <a:pt x="2676" y="982"/>
                  <a:pt x="2677" y="982"/>
                </a:cubicBezTo>
                <a:cubicBezTo>
                  <a:pt x="2682" y="983"/>
                  <a:pt x="2688" y="983"/>
                  <a:pt x="2693" y="983"/>
                </a:cubicBezTo>
                <a:cubicBezTo>
                  <a:pt x="2700" y="983"/>
                  <a:pt x="2706" y="982"/>
                  <a:pt x="2713" y="981"/>
                </a:cubicBezTo>
                <a:cubicBezTo>
                  <a:pt x="2719" y="980"/>
                  <a:pt x="2719" y="977"/>
                  <a:pt x="2721" y="976"/>
                </a:cubicBezTo>
                <a:cubicBezTo>
                  <a:pt x="2715" y="977"/>
                  <a:pt x="2688" y="980"/>
                  <a:pt x="2696" y="977"/>
                </a:cubicBezTo>
                <a:cubicBezTo>
                  <a:pt x="2697" y="977"/>
                  <a:pt x="2700" y="977"/>
                  <a:pt x="2702" y="977"/>
                </a:cubicBezTo>
                <a:cubicBezTo>
                  <a:pt x="2711" y="979"/>
                  <a:pt x="2723" y="973"/>
                  <a:pt x="2724" y="970"/>
                </a:cubicBezTo>
                <a:cubicBezTo>
                  <a:pt x="2733" y="970"/>
                  <a:pt x="2728" y="969"/>
                  <a:pt x="2736" y="968"/>
                </a:cubicBezTo>
                <a:cubicBezTo>
                  <a:pt x="2743" y="967"/>
                  <a:pt x="2750" y="967"/>
                  <a:pt x="2751" y="964"/>
                </a:cubicBezTo>
                <a:cubicBezTo>
                  <a:pt x="2752" y="963"/>
                  <a:pt x="2755" y="962"/>
                  <a:pt x="2757" y="962"/>
                </a:cubicBezTo>
                <a:cubicBezTo>
                  <a:pt x="2761" y="961"/>
                  <a:pt x="2762" y="950"/>
                  <a:pt x="2759" y="950"/>
                </a:cubicBezTo>
                <a:cubicBezTo>
                  <a:pt x="2762" y="949"/>
                  <a:pt x="2758" y="920"/>
                  <a:pt x="2759" y="916"/>
                </a:cubicBezTo>
                <a:cubicBezTo>
                  <a:pt x="2760" y="914"/>
                  <a:pt x="2754" y="911"/>
                  <a:pt x="2759" y="909"/>
                </a:cubicBezTo>
                <a:cubicBezTo>
                  <a:pt x="2759" y="908"/>
                  <a:pt x="2759" y="908"/>
                  <a:pt x="2759" y="908"/>
                </a:cubicBezTo>
                <a:cubicBezTo>
                  <a:pt x="2754" y="905"/>
                  <a:pt x="2756" y="902"/>
                  <a:pt x="2751" y="899"/>
                </a:cubicBezTo>
                <a:cubicBezTo>
                  <a:pt x="2750" y="899"/>
                  <a:pt x="2748" y="899"/>
                  <a:pt x="2746" y="899"/>
                </a:cubicBezTo>
                <a:cubicBezTo>
                  <a:pt x="2747" y="898"/>
                  <a:pt x="2749" y="898"/>
                  <a:pt x="2749" y="898"/>
                </a:cubicBezTo>
                <a:cubicBezTo>
                  <a:pt x="2742" y="894"/>
                  <a:pt x="2747" y="892"/>
                  <a:pt x="2753" y="889"/>
                </a:cubicBezTo>
                <a:cubicBezTo>
                  <a:pt x="2756" y="887"/>
                  <a:pt x="2741" y="853"/>
                  <a:pt x="2744" y="852"/>
                </a:cubicBezTo>
                <a:cubicBezTo>
                  <a:pt x="2747" y="850"/>
                  <a:pt x="2750" y="838"/>
                  <a:pt x="2758" y="836"/>
                </a:cubicBezTo>
                <a:cubicBezTo>
                  <a:pt x="2752" y="834"/>
                  <a:pt x="2760" y="832"/>
                  <a:pt x="2756" y="830"/>
                </a:cubicBezTo>
                <a:cubicBezTo>
                  <a:pt x="2753" y="828"/>
                  <a:pt x="2748" y="828"/>
                  <a:pt x="2747" y="826"/>
                </a:cubicBezTo>
                <a:cubicBezTo>
                  <a:pt x="2743" y="821"/>
                  <a:pt x="2741" y="817"/>
                  <a:pt x="2749" y="812"/>
                </a:cubicBezTo>
                <a:cubicBezTo>
                  <a:pt x="2751" y="811"/>
                  <a:pt x="2749" y="809"/>
                  <a:pt x="2756" y="809"/>
                </a:cubicBezTo>
                <a:cubicBezTo>
                  <a:pt x="2756" y="808"/>
                  <a:pt x="2760" y="807"/>
                  <a:pt x="2759" y="805"/>
                </a:cubicBezTo>
                <a:cubicBezTo>
                  <a:pt x="2759" y="804"/>
                  <a:pt x="2760" y="798"/>
                  <a:pt x="2759" y="797"/>
                </a:cubicBezTo>
                <a:cubicBezTo>
                  <a:pt x="2758" y="796"/>
                  <a:pt x="2759" y="795"/>
                  <a:pt x="2758" y="795"/>
                </a:cubicBezTo>
                <a:cubicBezTo>
                  <a:pt x="2753" y="794"/>
                  <a:pt x="2757" y="792"/>
                  <a:pt x="2755" y="789"/>
                </a:cubicBezTo>
                <a:cubicBezTo>
                  <a:pt x="2757" y="789"/>
                  <a:pt x="2759" y="779"/>
                  <a:pt x="2755" y="778"/>
                </a:cubicBezTo>
                <a:cubicBezTo>
                  <a:pt x="2752" y="777"/>
                  <a:pt x="2752" y="775"/>
                  <a:pt x="2752" y="774"/>
                </a:cubicBezTo>
                <a:cubicBezTo>
                  <a:pt x="2752" y="771"/>
                  <a:pt x="2750" y="769"/>
                  <a:pt x="2746" y="767"/>
                </a:cubicBezTo>
                <a:cubicBezTo>
                  <a:pt x="2743" y="765"/>
                  <a:pt x="2739" y="764"/>
                  <a:pt x="2737" y="763"/>
                </a:cubicBezTo>
                <a:cubicBezTo>
                  <a:pt x="2740" y="759"/>
                  <a:pt x="2742" y="755"/>
                  <a:pt x="2746" y="752"/>
                </a:cubicBezTo>
                <a:cubicBezTo>
                  <a:pt x="2749" y="751"/>
                  <a:pt x="2749" y="749"/>
                  <a:pt x="2748" y="748"/>
                </a:cubicBezTo>
                <a:cubicBezTo>
                  <a:pt x="2745" y="746"/>
                  <a:pt x="2745" y="744"/>
                  <a:pt x="2748" y="742"/>
                </a:cubicBezTo>
                <a:cubicBezTo>
                  <a:pt x="2750" y="740"/>
                  <a:pt x="2745" y="737"/>
                  <a:pt x="2742" y="736"/>
                </a:cubicBezTo>
                <a:cubicBezTo>
                  <a:pt x="2741" y="734"/>
                  <a:pt x="2745" y="734"/>
                  <a:pt x="2744" y="733"/>
                </a:cubicBezTo>
                <a:cubicBezTo>
                  <a:pt x="2738" y="730"/>
                  <a:pt x="2738" y="730"/>
                  <a:pt x="2741" y="727"/>
                </a:cubicBezTo>
                <a:cubicBezTo>
                  <a:pt x="2746" y="721"/>
                  <a:pt x="2746" y="721"/>
                  <a:pt x="2735" y="716"/>
                </a:cubicBezTo>
                <a:cubicBezTo>
                  <a:pt x="2734" y="716"/>
                  <a:pt x="2735" y="715"/>
                  <a:pt x="2735" y="714"/>
                </a:cubicBezTo>
                <a:cubicBezTo>
                  <a:pt x="2743" y="712"/>
                  <a:pt x="2743" y="709"/>
                  <a:pt x="2750" y="707"/>
                </a:cubicBezTo>
                <a:cubicBezTo>
                  <a:pt x="2750" y="704"/>
                  <a:pt x="2750" y="701"/>
                  <a:pt x="2750" y="698"/>
                </a:cubicBezTo>
                <a:cubicBezTo>
                  <a:pt x="2750" y="698"/>
                  <a:pt x="2750" y="698"/>
                  <a:pt x="2749" y="697"/>
                </a:cubicBezTo>
                <a:cubicBezTo>
                  <a:pt x="2744" y="696"/>
                  <a:pt x="2746" y="694"/>
                  <a:pt x="2747" y="692"/>
                </a:cubicBezTo>
                <a:cubicBezTo>
                  <a:pt x="2749" y="690"/>
                  <a:pt x="2745" y="689"/>
                  <a:pt x="2747" y="687"/>
                </a:cubicBezTo>
                <a:cubicBezTo>
                  <a:pt x="2750" y="683"/>
                  <a:pt x="2749" y="683"/>
                  <a:pt x="2747" y="678"/>
                </a:cubicBezTo>
                <a:cubicBezTo>
                  <a:pt x="2746" y="677"/>
                  <a:pt x="2743" y="676"/>
                  <a:pt x="2743" y="675"/>
                </a:cubicBezTo>
                <a:cubicBezTo>
                  <a:pt x="2743" y="673"/>
                  <a:pt x="2742" y="671"/>
                  <a:pt x="2743" y="669"/>
                </a:cubicBezTo>
                <a:cubicBezTo>
                  <a:pt x="2744" y="667"/>
                  <a:pt x="2739" y="665"/>
                  <a:pt x="2740" y="663"/>
                </a:cubicBezTo>
                <a:cubicBezTo>
                  <a:pt x="2741" y="659"/>
                  <a:pt x="2740" y="638"/>
                  <a:pt x="2738" y="636"/>
                </a:cubicBezTo>
                <a:cubicBezTo>
                  <a:pt x="2737" y="634"/>
                  <a:pt x="2732" y="631"/>
                  <a:pt x="2729" y="629"/>
                </a:cubicBezTo>
                <a:cubicBezTo>
                  <a:pt x="2728" y="628"/>
                  <a:pt x="2731" y="625"/>
                  <a:pt x="2725" y="623"/>
                </a:cubicBezTo>
                <a:cubicBezTo>
                  <a:pt x="2731" y="620"/>
                  <a:pt x="2736" y="610"/>
                  <a:pt x="2730" y="610"/>
                </a:cubicBezTo>
                <a:cubicBezTo>
                  <a:pt x="2730" y="608"/>
                  <a:pt x="2723" y="607"/>
                  <a:pt x="2723" y="606"/>
                </a:cubicBezTo>
                <a:cubicBezTo>
                  <a:pt x="2722" y="603"/>
                  <a:pt x="2724" y="590"/>
                  <a:pt x="2728" y="589"/>
                </a:cubicBezTo>
                <a:cubicBezTo>
                  <a:pt x="2729" y="586"/>
                  <a:pt x="2726" y="584"/>
                  <a:pt x="2720" y="582"/>
                </a:cubicBezTo>
                <a:cubicBezTo>
                  <a:pt x="2718" y="582"/>
                  <a:pt x="2719" y="581"/>
                  <a:pt x="2719" y="581"/>
                </a:cubicBezTo>
                <a:cubicBezTo>
                  <a:pt x="2721" y="579"/>
                  <a:pt x="2725" y="579"/>
                  <a:pt x="2728" y="578"/>
                </a:cubicBezTo>
                <a:cubicBezTo>
                  <a:pt x="2727" y="575"/>
                  <a:pt x="2725" y="572"/>
                  <a:pt x="2718" y="570"/>
                </a:cubicBezTo>
                <a:cubicBezTo>
                  <a:pt x="2719" y="568"/>
                  <a:pt x="2718" y="565"/>
                  <a:pt x="2721" y="562"/>
                </a:cubicBezTo>
                <a:cubicBezTo>
                  <a:pt x="2723" y="559"/>
                  <a:pt x="2727" y="526"/>
                  <a:pt x="2721" y="520"/>
                </a:cubicBezTo>
                <a:cubicBezTo>
                  <a:pt x="2720" y="520"/>
                  <a:pt x="2725" y="494"/>
                  <a:pt x="2733" y="494"/>
                </a:cubicBezTo>
                <a:cubicBezTo>
                  <a:pt x="2738" y="493"/>
                  <a:pt x="2745" y="483"/>
                  <a:pt x="2747" y="482"/>
                </a:cubicBezTo>
                <a:cubicBezTo>
                  <a:pt x="2748" y="481"/>
                  <a:pt x="2750" y="480"/>
                  <a:pt x="2753" y="479"/>
                </a:cubicBezTo>
                <a:cubicBezTo>
                  <a:pt x="2762" y="478"/>
                  <a:pt x="2762" y="460"/>
                  <a:pt x="2759" y="459"/>
                </a:cubicBezTo>
                <a:cubicBezTo>
                  <a:pt x="2760" y="457"/>
                  <a:pt x="2755" y="442"/>
                  <a:pt x="2753" y="439"/>
                </a:cubicBezTo>
                <a:cubicBezTo>
                  <a:pt x="2751" y="437"/>
                  <a:pt x="2747" y="435"/>
                  <a:pt x="2749" y="433"/>
                </a:cubicBezTo>
                <a:cubicBezTo>
                  <a:pt x="2751" y="431"/>
                  <a:pt x="2748" y="429"/>
                  <a:pt x="2749" y="427"/>
                </a:cubicBezTo>
                <a:cubicBezTo>
                  <a:pt x="2750" y="425"/>
                  <a:pt x="2750" y="424"/>
                  <a:pt x="2748" y="422"/>
                </a:cubicBezTo>
                <a:cubicBezTo>
                  <a:pt x="2748" y="422"/>
                  <a:pt x="2749" y="421"/>
                  <a:pt x="2748" y="421"/>
                </a:cubicBezTo>
                <a:cubicBezTo>
                  <a:pt x="2747" y="420"/>
                  <a:pt x="2752" y="418"/>
                  <a:pt x="2750" y="418"/>
                </a:cubicBezTo>
                <a:cubicBezTo>
                  <a:pt x="2745" y="416"/>
                  <a:pt x="2752" y="415"/>
                  <a:pt x="2751" y="414"/>
                </a:cubicBezTo>
                <a:cubicBezTo>
                  <a:pt x="2751" y="413"/>
                  <a:pt x="2749" y="410"/>
                  <a:pt x="2751" y="410"/>
                </a:cubicBezTo>
                <a:cubicBezTo>
                  <a:pt x="2757" y="408"/>
                  <a:pt x="2754" y="397"/>
                  <a:pt x="2748" y="394"/>
                </a:cubicBezTo>
                <a:cubicBezTo>
                  <a:pt x="2750" y="392"/>
                  <a:pt x="2752" y="390"/>
                  <a:pt x="2754" y="389"/>
                </a:cubicBezTo>
                <a:cubicBezTo>
                  <a:pt x="2753" y="388"/>
                  <a:pt x="2752" y="388"/>
                  <a:pt x="2752" y="388"/>
                </a:cubicBezTo>
                <a:cubicBezTo>
                  <a:pt x="2751" y="388"/>
                  <a:pt x="2750" y="387"/>
                  <a:pt x="2749" y="387"/>
                </a:cubicBezTo>
                <a:cubicBezTo>
                  <a:pt x="2747" y="388"/>
                  <a:pt x="2746" y="388"/>
                  <a:pt x="2745" y="388"/>
                </a:cubicBezTo>
                <a:cubicBezTo>
                  <a:pt x="2744" y="388"/>
                  <a:pt x="2741" y="369"/>
                  <a:pt x="2741" y="369"/>
                </a:cubicBezTo>
                <a:cubicBezTo>
                  <a:pt x="2743" y="366"/>
                  <a:pt x="2742" y="365"/>
                  <a:pt x="2747" y="363"/>
                </a:cubicBezTo>
                <a:cubicBezTo>
                  <a:pt x="2745" y="362"/>
                  <a:pt x="2749" y="360"/>
                  <a:pt x="2745" y="359"/>
                </a:cubicBezTo>
                <a:cubicBezTo>
                  <a:pt x="2742" y="357"/>
                  <a:pt x="2743" y="356"/>
                  <a:pt x="2747" y="355"/>
                </a:cubicBezTo>
                <a:cubicBezTo>
                  <a:pt x="2751" y="353"/>
                  <a:pt x="2751" y="352"/>
                  <a:pt x="2746" y="351"/>
                </a:cubicBezTo>
                <a:cubicBezTo>
                  <a:pt x="2749" y="350"/>
                  <a:pt x="2753" y="349"/>
                  <a:pt x="2755" y="348"/>
                </a:cubicBezTo>
                <a:cubicBezTo>
                  <a:pt x="2757" y="345"/>
                  <a:pt x="2756" y="343"/>
                  <a:pt x="2752" y="341"/>
                </a:cubicBezTo>
                <a:cubicBezTo>
                  <a:pt x="2747" y="339"/>
                  <a:pt x="2751" y="337"/>
                  <a:pt x="2746" y="335"/>
                </a:cubicBezTo>
                <a:cubicBezTo>
                  <a:pt x="2750" y="334"/>
                  <a:pt x="2748" y="332"/>
                  <a:pt x="2749" y="330"/>
                </a:cubicBezTo>
                <a:cubicBezTo>
                  <a:pt x="2751" y="329"/>
                  <a:pt x="2750" y="327"/>
                  <a:pt x="2752" y="325"/>
                </a:cubicBezTo>
                <a:cubicBezTo>
                  <a:pt x="2757" y="323"/>
                  <a:pt x="2754" y="321"/>
                  <a:pt x="2755" y="319"/>
                </a:cubicBezTo>
                <a:cubicBezTo>
                  <a:pt x="2756" y="318"/>
                  <a:pt x="2752" y="316"/>
                  <a:pt x="2754" y="314"/>
                </a:cubicBezTo>
                <a:cubicBezTo>
                  <a:pt x="2756" y="312"/>
                  <a:pt x="2755" y="310"/>
                  <a:pt x="2754" y="308"/>
                </a:cubicBezTo>
                <a:cubicBezTo>
                  <a:pt x="2754" y="307"/>
                  <a:pt x="2753" y="307"/>
                  <a:pt x="2753" y="307"/>
                </a:cubicBezTo>
                <a:cubicBezTo>
                  <a:pt x="2750" y="305"/>
                  <a:pt x="2749" y="304"/>
                  <a:pt x="2746" y="303"/>
                </a:cubicBezTo>
                <a:cubicBezTo>
                  <a:pt x="2742" y="301"/>
                  <a:pt x="2750" y="299"/>
                  <a:pt x="2748" y="297"/>
                </a:cubicBezTo>
                <a:cubicBezTo>
                  <a:pt x="2748" y="297"/>
                  <a:pt x="2748" y="297"/>
                  <a:pt x="2748" y="296"/>
                </a:cubicBezTo>
                <a:cubicBezTo>
                  <a:pt x="2749" y="295"/>
                  <a:pt x="2744" y="294"/>
                  <a:pt x="2744" y="292"/>
                </a:cubicBezTo>
                <a:cubicBezTo>
                  <a:pt x="2745" y="291"/>
                  <a:pt x="2749" y="290"/>
                  <a:pt x="2748" y="288"/>
                </a:cubicBezTo>
                <a:cubicBezTo>
                  <a:pt x="2746" y="285"/>
                  <a:pt x="2750" y="283"/>
                  <a:pt x="2752" y="281"/>
                </a:cubicBezTo>
                <a:cubicBezTo>
                  <a:pt x="2754" y="279"/>
                  <a:pt x="2754" y="278"/>
                  <a:pt x="2751" y="277"/>
                </a:cubicBezTo>
                <a:cubicBezTo>
                  <a:pt x="2745" y="274"/>
                  <a:pt x="2748" y="271"/>
                  <a:pt x="2747" y="268"/>
                </a:cubicBezTo>
                <a:cubicBezTo>
                  <a:pt x="2749" y="267"/>
                  <a:pt x="2751" y="266"/>
                  <a:pt x="2753" y="265"/>
                </a:cubicBezTo>
                <a:cubicBezTo>
                  <a:pt x="2753" y="264"/>
                  <a:pt x="2755" y="261"/>
                  <a:pt x="2752" y="260"/>
                </a:cubicBezTo>
                <a:cubicBezTo>
                  <a:pt x="2747" y="257"/>
                  <a:pt x="2746" y="164"/>
                  <a:pt x="2748" y="161"/>
                </a:cubicBezTo>
                <a:cubicBezTo>
                  <a:pt x="2748" y="159"/>
                  <a:pt x="2748" y="158"/>
                  <a:pt x="2748" y="157"/>
                </a:cubicBezTo>
                <a:cubicBezTo>
                  <a:pt x="2747" y="154"/>
                  <a:pt x="2744" y="152"/>
                  <a:pt x="2736" y="152"/>
                </a:cubicBezTo>
                <a:cubicBezTo>
                  <a:pt x="2734" y="152"/>
                  <a:pt x="2740" y="146"/>
                  <a:pt x="2736" y="143"/>
                </a:cubicBezTo>
                <a:cubicBezTo>
                  <a:pt x="2729" y="143"/>
                  <a:pt x="2670" y="136"/>
                  <a:pt x="2672" y="130"/>
                </a:cubicBezTo>
                <a:cubicBezTo>
                  <a:pt x="2665" y="129"/>
                  <a:pt x="2668" y="124"/>
                  <a:pt x="2672" y="123"/>
                </a:cubicBezTo>
                <a:cubicBezTo>
                  <a:pt x="2672" y="121"/>
                  <a:pt x="2673" y="119"/>
                  <a:pt x="2671" y="118"/>
                </a:cubicBezTo>
                <a:cubicBezTo>
                  <a:pt x="2667" y="117"/>
                  <a:pt x="2669" y="115"/>
                  <a:pt x="2668" y="113"/>
                </a:cubicBezTo>
                <a:cubicBezTo>
                  <a:pt x="2668" y="112"/>
                  <a:pt x="2672" y="111"/>
                  <a:pt x="2668" y="110"/>
                </a:cubicBezTo>
                <a:cubicBezTo>
                  <a:pt x="2665" y="109"/>
                  <a:pt x="2671" y="107"/>
                  <a:pt x="2671" y="106"/>
                </a:cubicBezTo>
                <a:cubicBezTo>
                  <a:pt x="2672" y="104"/>
                  <a:pt x="2670" y="103"/>
                  <a:pt x="2665" y="102"/>
                </a:cubicBezTo>
                <a:cubicBezTo>
                  <a:pt x="2665" y="100"/>
                  <a:pt x="2666" y="98"/>
                  <a:pt x="2664" y="98"/>
                </a:cubicBezTo>
                <a:cubicBezTo>
                  <a:pt x="2660" y="96"/>
                  <a:pt x="2665" y="95"/>
                  <a:pt x="2665" y="94"/>
                </a:cubicBezTo>
                <a:cubicBezTo>
                  <a:pt x="2664" y="92"/>
                  <a:pt x="2664" y="90"/>
                  <a:pt x="2665" y="88"/>
                </a:cubicBezTo>
                <a:cubicBezTo>
                  <a:pt x="2665" y="86"/>
                  <a:pt x="2662" y="85"/>
                  <a:pt x="2664" y="83"/>
                </a:cubicBezTo>
                <a:cubicBezTo>
                  <a:pt x="2665" y="81"/>
                  <a:pt x="2660" y="79"/>
                  <a:pt x="2661" y="77"/>
                </a:cubicBezTo>
                <a:cubicBezTo>
                  <a:pt x="2661" y="77"/>
                  <a:pt x="2660" y="76"/>
                  <a:pt x="2659" y="76"/>
                </a:cubicBezTo>
                <a:cubicBezTo>
                  <a:pt x="2653" y="74"/>
                  <a:pt x="2654" y="72"/>
                  <a:pt x="2657" y="70"/>
                </a:cubicBezTo>
                <a:cubicBezTo>
                  <a:pt x="2659" y="67"/>
                  <a:pt x="2659" y="65"/>
                  <a:pt x="2654" y="62"/>
                </a:cubicBezTo>
                <a:cubicBezTo>
                  <a:pt x="2661" y="58"/>
                  <a:pt x="2661" y="58"/>
                  <a:pt x="2659" y="51"/>
                </a:cubicBezTo>
                <a:cubicBezTo>
                  <a:pt x="2652" y="50"/>
                  <a:pt x="2656" y="46"/>
                  <a:pt x="2648" y="45"/>
                </a:cubicBezTo>
                <a:cubicBezTo>
                  <a:pt x="2645" y="40"/>
                  <a:pt x="2653" y="34"/>
                  <a:pt x="2650" y="29"/>
                </a:cubicBezTo>
                <a:cubicBezTo>
                  <a:pt x="2650" y="27"/>
                  <a:pt x="2651" y="25"/>
                  <a:pt x="2648" y="24"/>
                </a:cubicBezTo>
                <a:cubicBezTo>
                  <a:pt x="2654" y="21"/>
                  <a:pt x="2646" y="20"/>
                  <a:pt x="2645" y="18"/>
                </a:cubicBezTo>
                <a:cubicBezTo>
                  <a:pt x="2643" y="16"/>
                  <a:pt x="2641" y="14"/>
                  <a:pt x="2632" y="13"/>
                </a:cubicBezTo>
                <a:cubicBezTo>
                  <a:pt x="2623" y="15"/>
                  <a:pt x="2620" y="20"/>
                  <a:pt x="2607" y="21"/>
                </a:cubicBezTo>
                <a:cubicBezTo>
                  <a:pt x="2605" y="22"/>
                  <a:pt x="2604" y="24"/>
                  <a:pt x="2602" y="25"/>
                </a:cubicBezTo>
                <a:cubicBezTo>
                  <a:pt x="2599" y="25"/>
                  <a:pt x="2596" y="25"/>
                  <a:pt x="2593" y="26"/>
                </a:cubicBezTo>
                <a:cubicBezTo>
                  <a:pt x="2598" y="27"/>
                  <a:pt x="2600" y="30"/>
                  <a:pt x="2597" y="31"/>
                </a:cubicBezTo>
                <a:cubicBezTo>
                  <a:pt x="2593" y="33"/>
                  <a:pt x="2596" y="35"/>
                  <a:pt x="2593" y="37"/>
                </a:cubicBezTo>
                <a:cubicBezTo>
                  <a:pt x="2592" y="38"/>
                  <a:pt x="2588" y="39"/>
                  <a:pt x="2585" y="40"/>
                </a:cubicBezTo>
                <a:cubicBezTo>
                  <a:pt x="2585" y="42"/>
                  <a:pt x="2588" y="44"/>
                  <a:pt x="2580" y="46"/>
                </a:cubicBezTo>
                <a:cubicBezTo>
                  <a:pt x="2577" y="46"/>
                  <a:pt x="2576" y="45"/>
                  <a:pt x="2572" y="45"/>
                </a:cubicBezTo>
                <a:cubicBezTo>
                  <a:pt x="2570" y="47"/>
                  <a:pt x="2560" y="49"/>
                  <a:pt x="2560" y="49"/>
                </a:cubicBezTo>
                <a:cubicBezTo>
                  <a:pt x="2563" y="52"/>
                  <a:pt x="2493" y="57"/>
                  <a:pt x="2495" y="53"/>
                </a:cubicBezTo>
                <a:cubicBezTo>
                  <a:pt x="2490" y="51"/>
                  <a:pt x="2486" y="50"/>
                  <a:pt x="2481" y="48"/>
                </a:cubicBezTo>
                <a:cubicBezTo>
                  <a:pt x="2476" y="49"/>
                  <a:pt x="2471" y="49"/>
                  <a:pt x="2466" y="49"/>
                </a:cubicBezTo>
                <a:cubicBezTo>
                  <a:pt x="2461" y="51"/>
                  <a:pt x="2457" y="49"/>
                  <a:pt x="2453" y="49"/>
                </a:cubicBezTo>
                <a:cubicBezTo>
                  <a:pt x="2438" y="50"/>
                  <a:pt x="2424" y="49"/>
                  <a:pt x="2410" y="48"/>
                </a:cubicBezTo>
                <a:cubicBezTo>
                  <a:pt x="2404" y="48"/>
                  <a:pt x="2397" y="48"/>
                  <a:pt x="2391" y="48"/>
                </a:cubicBezTo>
                <a:cubicBezTo>
                  <a:pt x="2384" y="48"/>
                  <a:pt x="2377" y="48"/>
                  <a:pt x="2371" y="46"/>
                </a:cubicBezTo>
                <a:cubicBezTo>
                  <a:pt x="2370" y="46"/>
                  <a:pt x="2365" y="46"/>
                  <a:pt x="2361" y="47"/>
                </a:cubicBezTo>
                <a:cubicBezTo>
                  <a:pt x="2349" y="49"/>
                  <a:pt x="2332" y="49"/>
                  <a:pt x="2321" y="47"/>
                </a:cubicBezTo>
                <a:cubicBezTo>
                  <a:pt x="2319" y="46"/>
                  <a:pt x="2318" y="43"/>
                  <a:pt x="2314" y="43"/>
                </a:cubicBezTo>
                <a:cubicBezTo>
                  <a:pt x="2306" y="43"/>
                  <a:pt x="2302" y="41"/>
                  <a:pt x="2295" y="41"/>
                </a:cubicBezTo>
                <a:cubicBezTo>
                  <a:pt x="2283" y="40"/>
                  <a:pt x="2274" y="37"/>
                  <a:pt x="2263" y="35"/>
                </a:cubicBezTo>
                <a:cubicBezTo>
                  <a:pt x="2263" y="33"/>
                  <a:pt x="2263" y="31"/>
                  <a:pt x="2263" y="29"/>
                </a:cubicBezTo>
                <a:cubicBezTo>
                  <a:pt x="2261" y="28"/>
                  <a:pt x="2260" y="28"/>
                  <a:pt x="2258" y="27"/>
                </a:cubicBezTo>
                <a:cubicBezTo>
                  <a:pt x="2252" y="25"/>
                  <a:pt x="2245" y="23"/>
                  <a:pt x="2235" y="24"/>
                </a:cubicBezTo>
                <a:cubicBezTo>
                  <a:pt x="2225" y="22"/>
                  <a:pt x="2212" y="25"/>
                  <a:pt x="2202" y="22"/>
                </a:cubicBezTo>
                <a:cubicBezTo>
                  <a:pt x="2187" y="18"/>
                  <a:pt x="2187" y="18"/>
                  <a:pt x="2176" y="18"/>
                </a:cubicBezTo>
                <a:cubicBezTo>
                  <a:pt x="2171" y="17"/>
                  <a:pt x="2167" y="16"/>
                  <a:pt x="2163" y="15"/>
                </a:cubicBezTo>
                <a:cubicBezTo>
                  <a:pt x="2163" y="12"/>
                  <a:pt x="2163" y="10"/>
                  <a:pt x="2163" y="8"/>
                </a:cubicBezTo>
                <a:cubicBezTo>
                  <a:pt x="2156" y="7"/>
                  <a:pt x="2150" y="6"/>
                  <a:pt x="2143" y="5"/>
                </a:cubicBezTo>
                <a:cubicBezTo>
                  <a:pt x="2139" y="5"/>
                  <a:pt x="2135" y="5"/>
                  <a:pt x="2131" y="4"/>
                </a:cubicBezTo>
                <a:cubicBezTo>
                  <a:pt x="2127" y="3"/>
                  <a:pt x="2122" y="2"/>
                  <a:pt x="2115" y="4"/>
                </a:cubicBezTo>
                <a:cubicBezTo>
                  <a:pt x="2110" y="5"/>
                  <a:pt x="2101" y="5"/>
                  <a:pt x="2096" y="4"/>
                </a:cubicBezTo>
                <a:cubicBezTo>
                  <a:pt x="2089" y="3"/>
                  <a:pt x="2082" y="5"/>
                  <a:pt x="2077" y="4"/>
                </a:cubicBezTo>
                <a:cubicBezTo>
                  <a:pt x="2070" y="2"/>
                  <a:pt x="2064" y="3"/>
                  <a:pt x="2058" y="4"/>
                </a:cubicBezTo>
                <a:cubicBezTo>
                  <a:pt x="2046" y="4"/>
                  <a:pt x="2037" y="2"/>
                  <a:pt x="2026" y="2"/>
                </a:cubicBezTo>
                <a:cubicBezTo>
                  <a:pt x="2024" y="2"/>
                  <a:pt x="2023" y="2"/>
                  <a:pt x="2022" y="2"/>
                </a:cubicBezTo>
                <a:cubicBezTo>
                  <a:pt x="2010" y="0"/>
                  <a:pt x="1990" y="0"/>
                  <a:pt x="1980" y="3"/>
                </a:cubicBezTo>
                <a:cubicBezTo>
                  <a:pt x="1975" y="4"/>
                  <a:pt x="1971" y="4"/>
                  <a:pt x="1966" y="3"/>
                </a:cubicBezTo>
                <a:cubicBezTo>
                  <a:pt x="1958" y="3"/>
                  <a:pt x="1950" y="2"/>
                  <a:pt x="1941" y="2"/>
                </a:cubicBezTo>
                <a:cubicBezTo>
                  <a:pt x="1937" y="3"/>
                  <a:pt x="1933" y="3"/>
                  <a:pt x="1929" y="3"/>
                </a:cubicBezTo>
                <a:cubicBezTo>
                  <a:pt x="1924" y="3"/>
                  <a:pt x="1921" y="4"/>
                  <a:pt x="1916" y="4"/>
                </a:cubicBezTo>
                <a:cubicBezTo>
                  <a:pt x="1910" y="4"/>
                  <a:pt x="1903" y="5"/>
                  <a:pt x="1897" y="4"/>
                </a:cubicBezTo>
                <a:cubicBezTo>
                  <a:pt x="1891" y="6"/>
                  <a:pt x="1884" y="5"/>
                  <a:pt x="1877" y="5"/>
                </a:cubicBezTo>
                <a:cubicBezTo>
                  <a:pt x="1873" y="6"/>
                  <a:pt x="1870" y="5"/>
                  <a:pt x="1867" y="5"/>
                </a:cubicBezTo>
                <a:cubicBezTo>
                  <a:pt x="1863" y="5"/>
                  <a:pt x="1861" y="6"/>
                  <a:pt x="1856" y="6"/>
                </a:cubicBezTo>
                <a:cubicBezTo>
                  <a:pt x="1852" y="6"/>
                  <a:pt x="1848" y="6"/>
                  <a:pt x="1844" y="6"/>
                </a:cubicBezTo>
                <a:cubicBezTo>
                  <a:pt x="1839" y="6"/>
                  <a:pt x="1835" y="6"/>
                  <a:pt x="1831" y="7"/>
                </a:cubicBezTo>
                <a:cubicBezTo>
                  <a:pt x="1827" y="7"/>
                  <a:pt x="1823" y="6"/>
                  <a:pt x="1821" y="6"/>
                </a:cubicBezTo>
                <a:cubicBezTo>
                  <a:pt x="1816" y="7"/>
                  <a:pt x="1813" y="7"/>
                  <a:pt x="1809" y="7"/>
                </a:cubicBezTo>
                <a:cubicBezTo>
                  <a:pt x="1807" y="7"/>
                  <a:pt x="1805" y="7"/>
                  <a:pt x="1803" y="7"/>
                </a:cubicBezTo>
                <a:cubicBezTo>
                  <a:pt x="1787" y="6"/>
                  <a:pt x="1777" y="7"/>
                  <a:pt x="1763" y="8"/>
                </a:cubicBezTo>
                <a:cubicBezTo>
                  <a:pt x="1754" y="9"/>
                  <a:pt x="1745" y="10"/>
                  <a:pt x="1737" y="9"/>
                </a:cubicBezTo>
                <a:cubicBezTo>
                  <a:pt x="1730" y="8"/>
                  <a:pt x="1723" y="8"/>
                  <a:pt x="1715" y="8"/>
                </a:cubicBezTo>
                <a:cubicBezTo>
                  <a:pt x="1709" y="8"/>
                  <a:pt x="1700" y="7"/>
                  <a:pt x="1693" y="9"/>
                </a:cubicBezTo>
                <a:cubicBezTo>
                  <a:pt x="1693" y="10"/>
                  <a:pt x="1690" y="10"/>
                  <a:pt x="1689" y="10"/>
                </a:cubicBezTo>
                <a:cubicBezTo>
                  <a:pt x="1680" y="8"/>
                  <a:pt x="1670" y="9"/>
                  <a:pt x="1661" y="9"/>
                </a:cubicBezTo>
                <a:cubicBezTo>
                  <a:pt x="1652" y="9"/>
                  <a:pt x="1643" y="10"/>
                  <a:pt x="1635" y="9"/>
                </a:cubicBezTo>
                <a:cubicBezTo>
                  <a:pt x="1633" y="9"/>
                  <a:pt x="1630" y="9"/>
                  <a:pt x="1628" y="9"/>
                </a:cubicBezTo>
                <a:cubicBezTo>
                  <a:pt x="1618" y="12"/>
                  <a:pt x="1609" y="11"/>
                  <a:pt x="1601" y="9"/>
                </a:cubicBezTo>
                <a:cubicBezTo>
                  <a:pt x="1592" y="11"/>
                  <a:pt x="1583" y="11"/>
                  <a:pt x="1575" y="10"/>
                </a:cubicBezTo>
                <a:cubicBezTo>
                  <a:pt x="1569" y="10"/>
                  <a:pt x="1563" y="11"/>
                  <a:pt x="1558" y="10"/>
                </a:cubicBezTo>
                <a:cubicBezTo>
                  <a:pt x="1551" y="9"/>
                  <a:pt x="1545" y="9"/>
                  <a:pt x="1539" y="10"/>
                </a:cubicBezTo>
                <a:cubicBezTo>
                  <a:pt x="1528" y="10"/>
                  <a:pt x="1517" y="10"/>
                  <a:pt x="1506" y="10"/>
                </a:cubicBezTo>
                <a:cubicBezTo>
                  <a:pt x="1498" y="11"/>
                  <a:pt x="1490" y="11"/>
                  <a:pt x="1483" y="9"/>
                </a:cubicBezTo>
                <a:cubicBezTo>
                  <a:pt x="1480" y="9"/>
                  <a:pt x="1477" y="9"/>
                  <a:pt x="1474" y="9"/>
                </a:cubicBezTo>
                <a:cubicBezTo>
                  <a:pt x="1464" y="9"/>
                  <a:pt x="1455" y="11"/>
                  <a:pt x="1446" y="11"/>
                </a:cubicBezTo>
                <a:cubicBezTo>
                  <a:pt x="1433" y="12"/>
                  <a:pt x="1421" y="11"/>
                  <a:pt x="1408" y="11"/>
                </a:cubicBezTo>
                <a:cubicBezTo>
                  <a:pt x="1402" y="11"/>
                  <a:pt x="1396" y="12"/>
                  <a:pt x="1390" y="11"/>
                </a:cubicBezTo>
                <a:cubicBezTo>
                  <a:pt x="1388" y="10"/>
                  <a:pt x="1382" y="10"/>
                  <a:pt x="1377" y="11"/>
                </a:cubicBezTo>
                <a:cubicBezTo>
                  <a:pt x="1373" y="12"/>
                  <a:pt x="1369" y="12"/>
                  <a:pt x="1365" y="12"/>
                </a:cubicBezTo>
                <a:cubicBezTo>
                  <a:pt x="1360" y="11"/>
                  <a:pt x="1355" y="11"/>
                  <a:pt x="1352" y="12"/>
                </a:cubicBezTo>
                <a:cubicBezTo>
                  <a:pt x="1346" y="15"/>
                  <a:pt x="1339" y="14"/>
                  <a:pt x="1333" y="13"/>
                </a:cubicBezTo>
                <a:cubicBezTo>
                  <a:pt x="1328" y="12"/>
                  <a:pt x="1322" y="12"/>
                  <a:pt x="1318" y="13"/>
                </a:cubicBezTo>
                <a:cubicBezTo>
                  <a:pt x="1306" y="15"/>
                  <a:pt x="1295" y="13"/>
                  <a:pt x="1285" y="13"/>
                </a:cubicBezTo>
                <a:cubicBezTo>
                  <a:pt x="1276" y="13"/>
                  <a:pt x="1269" y="12"/>
                  <a:pt x="1260" y="13"/>
                </a:cubicBezTo>
                <a:cubicBezTo>
                  <a:pt x="1254" y="14"/>
                  <a:pt x="1247" y="14"/>
                  <a:pt x="1241" y="13"/>
                </a:cubicBezTo>
                <a:cubicBezTo>
                  <a:pt x="1236" y="13"/>
                  <a:pt x="1231" y="12"/>
                  <a:pt x="1225" y="13"/>
                </a:cubicBezTo>
                <a:cubicBezTo>
                  <a:pt x="1220" y="14"/>
                  <a:pt x="1214" y="12"/>
                  <a:pt x="1207" y="12"/>
                </a:cubicBezTo>
                <a:cubicBezTo>
                  <a:pt x="1192" y="13"/>
                  <a:pt x="1176" y="14"/>
                  <a:pt x="1160" y="13"/>
                </a:cubicBezTo>
                <a:cubicBezTo>
                  <a:pt x="1154" y="13"/>
                  <a:pt x="1146" y="12"/>
                  <a:pt x="1140" y="14"/>
                </a:cubicBezTo>
                <a:cubicBezTo>
                  <a:pt x="1132" y="13"/>
                  <a:pt x="1125" y="14"/>
                  <a:pt x="1120" y="15"/>
                </a:cubicBezTo>
                <a:cubicBezTo>
                  <a:pt x="1110" y="17"/>
                  <a:pt x="1102" y="17"/>
                  <a:pt x="1094" y="15"/>
                </a:cubicBezTo>
                <a:cubicBezTo>
                  <a:pt x="1084" y="14"/>
                  <a:pt x="1072" y="14"/>
                  <a:pt x="1061" y="12"/>
                </a:cubicBezTo>
                <a:cubicBezTo>
                  <a:pt x="1059" y="12"/>
                  <a:pt x="1056" y="13"/>
                  <a:pt x="1053" y="13"/>
                </a:cubicBezTo>
                <a:cubicBezTo>
                  <a:pt x="1045" y="14"/>
                  <a:pt x="1037" y="15"/>
                  <a:pt x="1029" y="13"/>
                </a:cubicBezTo>
                <a:cubicBezTo>
                  <a:pt x="1026" y="16"/>
                  <a:pt x="1019" y="17"/>
                  <a:pt x="1009" y="17"/>
                </a:cubicBezTo>
                <a:cubicBezTo>
                  <a:pt x="1008" y="16"/>
                  <a:pt x="1006" y="16"/>
                  <a:pt x="1004" y="15"/>
                </a:cubicBezTo>
                <a:cubicBezTo>
                  <a:pt x="991" y="14"/>
                  <a:pt x="979" y="19"/>
                  <a:pt x="967" y="16"/>
                </a:cubicBezTo>
                <a:cubicBezTo>
                  <a:pt x="954" y="17"/>
                  <a:pt x="942" y="19"/>
                  <a:pt x="930" y="19"/>
                </a:cubicBezTo>
                <a:cubicBezTo>
                  <a:pt x="927" y="20"/>
                  <a:pt x="925" y="22"/>
                  <a:pt x="921" y="22"/>
                </a:cubicBezTo>
                <a:cubicBezTo>
                  <a:pt x="916" y="20"/>
                  <a:pt x="911" y="18"/>
                  <a:pt x="905" y="18"/>
                </a:cubicBezTo>
                <a:cubicBezTo>
                  <a:pt x="899" y="19"/>
                  <a:pt x="895" y="21"/>
                  <a:pt x="888" y="20"/>
                </a:cubicBezTo>
                <a:cubicBezTo>
                  <a:pt x="878" y="20"/>
                  <a:pt x="870" y="22"/>
                  <a:pt x="861" y="23"/>
                </a:cubicBezTo>
                <a:cubicBezTo>
                  <a:pt x="856" y="24"/>
                  <a:pt x="852" y="25"/>
                  <a:pt x="846" y="24"/>
                </a:cubicBezTo>
                <a:cubicBezTo>
                  <a:pt x="838" y="23"/>
                  <a:pt x="830" y="23"/>
                  <a:pt x="821" y="24"/>
                </a:cubicBezTo>
                <a:cubicBezTo>
                  <a:pt x="813" y="25"/>
                  <a:pt x="802" y="27"/>
                  <a:pt x="793" y="24"/>
                </a:cubicBezTo>
                <a:cubicBezTo>
                  <a:pt x="791" y="24"/>
                  <a:pt x="789" y="24"/>
                  <a:pt x="786" y="24"/>
                </a:cubicBezTo>
                <a:cubicBezTo>
                  <a:pt x="772" y="24"/>
                  <a:pt x="759" y="26"/>
                  <a:pt x="745" y="26"/>
                </a:cubicBezTo>
                <a:cubicBezTo>
                  <a:pt x="742" y="26"/>
                  <a:pt x="741" y="27"/>
                  <a:pt x="739" y="28"/>
                </a:cubicBezTo>
                <a:cubicBezTo>
                  <a:pt x="734" y="28"/>
                  <a:pt x="730" y="29"/>
                  <a:pt x="725" y="29"/>
                </a:cubicBezTo>
                <a:cubicBezTo>
                  <a:pt x="714" y="29"/>
                  <a:pt x="704" y="28"/>
                  <a:pt x="693" y="29"/>
                </a:cubicBezTo>
                <a:cubicBezTo>
                  <a:pt x="683" y="30"/>
                  <a:pt x="672" y="30"/>
                  <a:pt x="662" y="28"/>
                </a:cubicBezTo>
                <a:cubicBezTo>
                  <a:pt x="660" y="28"/>
                  <a:pt x="656" y="28"/>
                  <a:pt x="654" y="28"/>
                </a:cubicBezTo>
                <a:cubicBezTo>
                  <a:pt x="648" y="29"/>
                  <a:pt x="642" y="29"/>
                  <a:pt x="636" y="29"/>
                </a:cubicBezTo>
                <a:cubicBezTo>
                  <a:pt x="634" y="28"/>
                  <a:pt x="630" y="28"/>
                  <a:pt x="628" y="29"/>
                </a:cubicBezTo>
                <a:cubicBezTo>
                  <a:pt x="623" y="30"/>
                  <a:pt x="616" y="30"/>
                  <a:pt x="611" y="30"/>
                </a:cubicBezTo>
                <a:cubicBezTo>
                  <a:pt x="602" y="31"/>
                  <a:pt x="594" y="30"/>
                  <a:pt x="585" y="30"/>
                </a:cubicBezTo>
                <a:cubicBezTo>
                  <a:pt x="577" y="30"/>
                  <a:pt x="568" y="30"/>
                  <a:pt x="559" y="31"/>
                </a:cubicBezTo>
                <a:cubicBezTo>
                  <a:pt x="558" y="31"/>
                  <a:pt x="558" y="31"/>
                  <a:pt x="557" y="31"/>
                </a:cubicBezTo>
                <a:cubicBezTo>
                  <a:pt x="552" y="29"/>
                  <a:pt x="546" y="31"/>
                  <a:pt x="542" y="31"/>
                </a:cubicBezTo>
                <a:cubicBezTo>
                  <a:pt x="537" y="32"/>
                  <a:pt x="532" y="32"/>
                  <a:pt x="527" y="33"/>
                </a:cubicBezTo>
                <a:cubicBezTo>
                  <a:pt x="513" y="33"/>
                  <a:pt x="500" y="32"/>
                  <a:pt x="486" y="33"/>
                </a:cubicBezTo>
                <a:cubicBezTo>
                  <a:pt x="474" y="31"/>
                  <a:pt x="461" y="33"/>
                  <a:pt x="450" y="33"/>
                </a:cubicBezTo>
                <a:cubicBezTo>
                  <a:pt x="447" y="34"/>
                  <a:pt x="445" y="35"/>
                  <a:pt x="442" y="35"/>
                </a:cubicBezTo>
                <a:cubicBezTo>
                  <a:pt x="439" y="35"/>
                  <a:pt x="436" y="34"/>
                  <a:pt x="432" y="34"/>
                </a:cubicBezTo>
                <a:cubicBezTo>
                  <a:pt x="424" y="34"/>
                  <a:pt x="417" y="36"/>
                  <a:pt x="409" y="36"/>
                </a:cubicBezTo>
                <a:cubicBezTo>
                  <a:pt x="402" y="36"/>
                  <a:pt x="396" y="36"/>
                  <a:pt x="390" y="36"/>
                </a:cubicBezTo>
                <a:cubicBezTo>
                  <a:pt x="383" y="37"/>
                  <a:pt x="376" y="37"/>
                  <a:pt x="370" y="37"/>
                </a:cubicBezTo>
                <a:cubicBezTo>
                  <a:pt x="364" y="36"/>
                  <a:pt x="359" y="40"/>
                  <a:pt x="353" y="37"/>
                </a:cubicBezTo>
                <a:cubicBezTo>
                  <a:pt x="341" y="40"/>
                  <a:pt x="326" y="38"/>
                  <a:pt x="312" y="40"/>
                </a:cubicBezTo>
                <a:cubicBezTo>
                  <a:pt x="305" y="42"/>
                  <a:pt x="296" y="41"/>
                  <a:pt x="288" y="41"/>
                </a:cubicBezTo>
                <a:cubicBezTo>
                  <a:pt x="279" y="41"/>
                  <a:pt x="272" y="43"/>
                  <a:pt x="264" y="43"/>
                </a:cubicBezTo>
                <a:cubicBezTo>
                  <a:pt x="256" y="44"/>
                  <a:pt x="248" y="45"/>
                  <a:pt x="239" y="45"/>
                </a:cubicBezTo>
                <a:cubicBezTo>
                  <a:pt x="224" y="47"/>
                  <a:pt x="208" y="47"/>
                  <a:pt x="193" y="47"/>
                </a:cubicBezTo>
                <a:cubicBezTo>
                  <a:pt x="186" y="46"/>
                  <a:pt x="180" y="46"/>
                  <a:pt x="174" y="47"/>
                </a:cubicBezTo>
                <a:cubicBezTo>
                  <a:pt x="144" y="52"/>
                  <a:pt x="144" y="52"/>
                  <a:pt x="113" y="52"/>
                </a:cubicBezTo>
                <a:cubicBezTo>
                  <a:pt x="97" y="53"/>
                  <a:pt x="83" y="54"/>
                  <a:pt x="69" y="56"/>
                </a:cubicBezTo>
                <a:cubicBezTo>
                  <a:pt x="61" y="57"/>
                  <a:pt x="54" y="57"/>
                  <a:pt x="46" y="58"/>
                </a:cubicBezTo>
                <a:cubicBezTo>
                  <a:pt x="44" y="58"/>
                  <a:pt x="43" y="56"/>
                  <a:pt x="40" y="57"/>
                </a:cubicBezTo>
                <a:cubicBezTo>
                  <a:pt x="27" y="59"/>
                  <a:pt x="14" y="58"/>
                  <a:pt x="1" y="59"/>
                </a:cubicBezTo>
                <a:cubicBezTo>
                  <a:pt x="0" y="59"/>
                  <a:pt x="0" y="59"/>
                  <a:pt x="0" y="59"/>
                </a:cubicBezTo>
                <a:cubicBezTo>
                  <a:pt x="0" y="229"/>
                  <a:pt x="0" y="229"/>
                  <a:pt x="0" y="229"/>
                </a:cubicBezTo>
                <a:cubicBezTo>
                  <a:pt x="67" y="166"/>
                  <a:pt x="156" y="125"/>
                  <a:pt x="262" y="115"/>
                </a:cubicBezTo>
                <a:cubicBezTo>
                  <a:pt x="111" y="239"/>
                  <a:pt x="91" y="496"/>
                  <a:pt x="91" y="575"/>
                </a:cubicBezTo>
                <a:cubicBezTo>
                  <a:pt x="91" y="654"/>
                  <a:pt x="111" y="910"/>
                  <a:pt x="262" y="1035"/>
                </a:cubicBezTo>
                <a:cubicBezTo>
                  <a:pt x="156" y="1024"/>
                  <a:pt x="67" y="984"/>
                  <a:pt x="0" y="921"/>
                </a:cubicBezTo>
                <a:cubicBezTo>
                  <a:pt x="0" y="1124"/>
                  <a:pt x="0" y="1124"/>
                  <a:pt x="0" y="1124"/>
                </a:cubicBezTo>
                <a:cubicBezTo>
                  <a:pt x="8" y="1124"/>
                  <a:pt x="16" y="1123"/>
                  <a:pt x="23" y="1124"/>
                </a:cubicBezTo>
                <a:close/>
                <a:moveTo>
                  <a:pt x="2703" y="601"/>
                </a:moveTo>
                <a:cubicBezTo>
                  <a:pt x="2703" y="601"/>
                  <a:pt x="2703" y="602"/>
                  <a:pt x="2703" y="603"/>
                </a:cubicBezTo>
                <a:cubicBezTo>
                  <a:pt x="2700" y="603"/>
                  <a:pt x="2697" y="603"/>
                  <a:pt x="2695" y="603"/>
                </a:cubicBezTo>
                <a:cubicBezTo>
                  <a:pt x="2694" y="602"/>
                  <a:pt x="2694" y="602"/>
                  <a:pt x="2694" y="601"/>
                </a:cubicBezTo>
                <a:cubicBezTo>
                  <a:pt x="2698" y="601"/>
                  <a:pt x="2700" y="601"/>
                  <a:pt x="2703" y="601"/>
                </a:cubicBezTo>
                <a:close/>
                <a:moveTo>
                  <a:pt x="2652" y="1008"/>
                </a:moveTo>
                <a:cubicBezTo>
                  <a:pt x="2645" y="1007"/>
                  <a:pt x="2641" y="1007"/>
                  <a:pt x="2642" y="1006"/>
                </a:cubicBezTo>
                <a:cubicBezTo>
                  <a:pt x="2646" y="1006"/>
                  <a:pt x="2647" y="1007"/>
                  <a:pt x="2652" y="1008"/>
                </a:cubicBezTo>
                <a:close/>
                <a:moveTo>
                  <a:pt x="1287" y="655"/>
                </a:moveTo>
                <a:cubicBezTo>
                  <a:pt x="1110" y="655"/>
                  <a:pt x="1110" y="655"/>
                  <a:pt x="1110" y="655"/>
                </a:cubicBezTo>
                <a:lnTo>
                  <a:pt x="1287" y="655"/>
                </a:lnTo>
                <a:close/>
                <a:moveTo>
                  <a:pt x="477" y="115"/>
                </a:moveTo>
                <a:cubicBezTo>
                  <a:pt x="718" y="139"/>
                  <a:pt x="875" y="320"/>
                  <a:pt x="875" y="575"/>
                </a:cubicBezTo>
                <a:cubicBezTo>
                  <a:pt x="875" y="830"/>
                  <a:pt x="718" y="1011"/>
                  <a:pt x="477" y="1035"/>
                </a:cubicBezTo>
                <a:cubicBezTo>
                  <a:pt x="627" y="911"/>
                  <a:pt x="647" y="653"/>
                  <a:pt x="647" y="575"/>
                </a:cubicBezTo>
                <a:cubicBezTo>
                  <a:pt x="647" y="496"/>
                  <a:pt x="627" y="239"/>
                  <a:pt x="477" y="115"/>
                </a:cubicBezTo>
                <a:close/>
              </a:path>
            </a:pathLst>
          </a:custGeom>
          <a:solidFill>
            <a:srgbClr val="9B81B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Rectangle 77"/>
          <p:cNvSpPr/>
          <p:nvPr userDrawn="1"/>
        </p:nvSpPr>
        <p:spPr>
          <a:xfrm>
            <a:off x="0" y="2219325"/>
            <a:ext cx="3167063" cy="3200400"/>
          </a:xfrm>
          <a:prstGeom prst="rect">
            <a:avLst/>
          </a:prstGeom>
          <a:solidFill>
            <a:srgbClr val="9B81B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7580" fontAlgn="auto">
              <a:spcBef>
                <a:spcPts val="0"/>
              </a:spcBef>
              <a:spcAft>
                <a:spcPts val="0"/>
              </a:spcAft>
              <a:defRPr/>
            </a:pPr>
            <a:endParaRPr lang="en-US" sz="1900">
              <a:solidFill>
                <a:prstClr val="white"/>
              </a:solidFill>
            </a:endParaRPr>
          </a:p>
        </p:txBody>
      </p:sp>
      <p:sp>
        <p:nvSpPr>
          <p:cNvPr id="9" name="Freeform 10"/>
          <p:cNvSpPr/>
          <p:nvPr userDrawn="1"/>
        </p:nvSpPr>
        <p:spPr bwMode="auto">
          <a:xfrm>
            <a:off x="1511300" y="2309813"/>
            <a:ext cx="1265238" cy="2925762"/>
          </a:xfrm>
          <a:custGeom>
            <a:avLst/>
            <a:gdLst>
              <a:gd name="T0" fmla="*/ 0 w 398"/>
              <a:gd name="T1" fmla="*/ 2147483647 h 920"/>
              <a:gd name="T2" fmla="*/ 2147483647 w 398"/>
              <a:gd name="T3" fmla="*/ 2147483647 h 920"/>
              <a:gd name="T4" fmla="*/ 0 w 398"/>
              <a:gd name="T5" fmla="*/ 0 h 920"/>
              <a:gd name="T6" fmla="*/ 2147483647 w 398"/>
              <a:gd name="T7" fmla="*/ 2147483647 h 920"/>
              <a:gd name="T8" fmla="*/ 0 w 398"/>
              <a:gd name="T9" fmla="*/ 2147483647 h 9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920">
                <a:moveTo>
                  <a:pt x="0" y="920"/>
                </a:moveTo>
                <a:cubicBezTo>
                  <a:pt x="241" y="896"/>
                  <a:pt x="398" y="715"/>
                  <a:pt x="398" y="460"/>
                </a:cubicBezTo>
                <a:cubicBezTo>
                  <a:pt x="398" y="205"/>
                  <a:pt x="241" y="24"/>
                  <a:pt x="0" y="0"/>
                </a:cubicBezTo>
                <a:cubicBezTo>
                  <a:pt x="150" y="124"/>
                  <a:pt x="170" y="381"/>
                  <a:pt x="170" y="460"/>
                </a:cubicBezTo>
                <a:cubicBezTo>
                  <a:pt x="170" y="538"/>
                  <a:pt x="150" y="796"/>
                  <a:pt x="0" y="9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11"/>
          <p:cNvSpPr/>
          <p:nvPr userDrawn="1"/>
        </p:nvSpPr>
        <p:spPr bwMode="auto">
          <a:xfrm>
            <a:off x="-4763" y="2309813"/>
            <a:ext cx="833438" cy="2925762"/>
          </a:xfrm>
          <a:custGeom>
            <a:avLst/>
            <a:gdLst>
              <a:gd name="T0" fmla="*/ 2147483647 w 262"/>
              <a:gd name="T1" fmla="*/ 2147483647 h 920"/>
              <a:gd name="T2" fmla="*/ 2147483647 w 262"/>
              <a:gd name="T3" fmla="*/ 0 h 920"/>
              <a:gd name="T4" fmla="*/ 0 w 262"/>
              <a:gd name="T5" fmla="*/ 2147483647 h 920"/>
              <a:gd name="T6" fmla="*/ 0 w 262"/>
              <a:gd name="T7" fmla="*/ 2147483647 h 920"/>
              <a:gd name="T8" fmla="*/ 2147483647 w 262"/>
              <a:gd name="T9" fmla="*/ 2147483647 h 920"/>
              <a:gd name="T10" fmla="*/ 2147483647 w 262"/>
              <a:gd name="T11" fmla="*/ 2147483647 h 9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2" h="920">
                <a:moveTo>
                  <a:pt x="91" y="460"/>
                </a:moveTo>
                <a:cubicBezTo>
                  <a:pt x="91" y="381"/>
                  <a:pt x="111" y="124"/>
                  <a:pt x="262" y="0"/>
                </a:cubicBezTo>
                <a:cubicBezTo>
                  <a:pt x="156" y="10"/>
                  <a:pt x="67" y="51"/>
                  <a:pt x="0" y="114"/>
                </a:cubicBezTo>
                <a:cubicBezTo>
                  <a:pt x="0" y="806"/>
                  <a:pt x="0" y="806"/>
                  <a:pt x="0" y="806"/>
                </a:cubicBezTo>
                <a:cubicBezTo>
                  <a:pt x="67" y="869"/>
                  <a:pt x="156" y="909"/>
                  <a:pt x="262" y="920"/>
                </a:cubicBezTo>
                <a:cubicBezTo>
                  <a:pt x="111" y="795"/>
                  <a:pt x="91" y="539"/>
                  <a:pt x="91" y="46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p:nvPr userDrawn="1"/>
        </p:nvSpPr>
        <p:spPr bwMode="auto">
          <a:xfrm>
            <a:off x="7664450" y="1047750"/>
            <a:ext cx="9525" cy="3175"/>
          </a:xfrm>
          <a:custGeom>
            <a:avLst/>
            <a:gdLst>
              <a:gd name="T0" fmla="*/ 0 w 3"/>
              <a:gd name="T1" fmla="*/ 2147483647 h 1"/>
              <a:gd name="T2" fmla="*/ 2147483647 w 3"/>
              <a:gd name="T3" fmla="*/ 2147483647 h 1"/>
              <a:gd name="T4" fmla="*/ 0 w 3"/>
              <a:gd name="T5" fmla="*/ 2147483647 h 1"/>
              <a:gd name="T6" fmla="*/ 0 60000 65536"/>
              <a:gd name="T7" fmla="*/ 0 60000 65536"/>
              <a:gd name="T8" fmla="*/ 0 60000 65536"/>
            </a:gdLst>
            <a:ahLst/>
            <a:cxnLst>
              <a:cxn ang="T6">
                <a:pos x="T0" y="T1"/>
              </a:cxn>
              <a:cxn ang="T7">
                <a:pos x="T2" y="T3"/>
              </a:cxn>
              <a:cxn ang="T8">
                <a:pos x="T4" y="T5"/>
              </a:cxn>
            </a:cxnLst>
            <a:rect l="0" t="0" r="r" b="b"/>
            <a:pathLst>
              <a:path w="3" h="1">
                <a:moveTo>
                  <a:pt x="0" y="1"/>
                </a:moveTo>
                <a:cubicBezTo>
                  <a:pt x="1" y="1"/>
                  <a:pt x="2" y="1"/>
                  <a:pt x="3" y="1"/>
                </a:cubicBezTo>
                <a:cubicBezTo>
                  <a:pt x="2" y="0"/>
                  <a:pt x="1" y="0"/>
                  <a:pt x="0" y="1"/>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7362825" y="1044575"/>
            <a:ext cx="6350" cy="3175"/>
          </a:xfrm>
          <a:custGeom>
            <a:avLst/>
            <a:gdLst>
              <a:gd name="T0" fmla="*/ 2147483647 w 2"/>
              <a:gd name="T1" fmla="*/ 0 h 1"/>
              <a:gd name="T2" fmla="*/ 2147483647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1"/>
                  <a:pt x="1" y="1"/>
                  <a:pt x="2" y="1"/>
                </a:cubicBezTo>
                <a:cubicBezTo>
                  <a:pt x="2" y="1"/>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7673975"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5"/>
          <p:cNvSpPr/>
          <p:nvPr userDrawn="1"/>
        </p:nvSpPr>
        <p:spPr bwMode="auto">
          <a:xfrm>
            <a:off x="7794625"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6"/>
          <p:cNvSpPr/>
          <p:nvPr userDrawn="1"/>
        </p:nvSpPr>
        <p:spPr bwMode="auto">
          <a:xfrm>
            <a:off x="7029450" y="835025"/>
            <a:ext cx="3175" cy="3175"/>
          </a:xfrm>
          <a:custGeom>
            <a:avLst/>
            <a:gdLst>
              <a:gd name="T0" fmla="*/ 2147483647 w 1"/>
              <a:gd name="T1" fmla="*/ 0 h 1"/>
              <a:gd name="T2" fmla="*/ 0 w 1"/>
              <a:gd name="T3" fmla="*/ 0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0"/>
                  <a:pt x="0" y="0"/>
                  <a:pt x="0" y="0"/>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7026275" y="835025"/>
            <a:ext cx="3175" cy="1588"/>
          </a:xfrm>
          <a:custGeom>
            <a:avLst/>
            <a:gdLst>
              <a:gd name="T0" fmla="*/ 0 w 1"/>
              <a:gd name="T1" fmla="*/ 0 h 1588"/>
              <a:gd name="T2" fmla="*/ 0 w 1"/>
              <a:gd name="T3" fmla="*/ 0 h 1588"/>
              <a:gd name="T4" fmla="*/ 2147483647 w 1"/>
              <a:gd name="T5" fmla="*/ 0 h 1588"/>
              <a:gd name="T6" fmla="*/ 0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0" y="0"/>
                </a:moveTo>
                <a:cubicBezTo>
                  <a:pt x="0" y="0"/>
                  <a:pt x="0" y="0"/>
                  <a:pt x="0" y="0"/>
                </a:cubicBezTo>
                <a:cubicBezTo>
                  <a:pt x="0" y="0"/>
                  <a:pt x="0"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7004050" y="838200"/>
            <a:ext cx="6350" cy="1588"/>
          </a:xfrm>
          <a:custGeom>
            <a:avLst/>
            <a:gdLst>
              <a:gd name="T0" fmla="*/ 2147483647 w 2"/>
              <a:gd name="T1" fmla="*/ 0 h 1588"/>
              <a:gd name="T2" fmla="*/ 2147483647 w 2"/>
              <a:gd name="T3" fmla="*/ 0 h 1588"/>
              <a:gd name="T4" fmla="*/ 0 w 2"/>
              <a:gd name="T5" fmla="*/ 0 h 1588"/>
              <a:gd name="T6" fmla="*/ 2147483647 w 2"/>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588">
                <a:moveTo>
                  <a:pt x="2" y="0"/>
                </a:moveTo>
                <a:cubicBezTo>
                  <a:pt x="2" y="0"/>
                  <a:pt x="2" y="0"/>
                  <a:pt x="1" y="0"/>
                </a:cubicBezTo>
                <a:cubicBezTo>
                  <a:pt x="1" y="0"/>
                  <a:pt x="0" y="0"/>
                  <a:pt x="0" y="0"/>
                </a:cubicBezTo>
                <a:cubicBezTo>
                  <a:pt x="1" y="0"/>
                  <a:pt x="1" y="0"/>
                  <a:pt x="2"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7937500" y="1054100"/>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1"/>
                  <a:pt x="0" y="1"/>
                  <a:pt x="0" y="1"/>
                </a:cubicBezTo>
                <a:cubicBezTo>
                  <a:pt x="0" y="1"/>
                  <a:pt x="0"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7988300"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1"/>
          <p:cNvSpPr/>
          <p:nvPr userDrawn="1"/>
        </p:nvSpPr>
        <p:spPr bwMode="auto">
          <a:xfrm>
            <a:off x="7870825" y="10541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2"/>
          <p:cNvSpPr/>
          <p:nvPr userDrawn="1"/>
        </p:nvSpPr>
        <p:spPr bwMode="auto">
          <a:xfrm>
            <a:off x="8010525"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3"/>
          <p:cNvSpPr/>
          <p:nvPr userDrawn="1"/>
        </p:nvSpPr>
        <p:spPr bwMode="auto">
          <a:xfrm>
            <a:off x="8001000" y="1054100"/>
            <a:ext cx="9525" cy="3175"/>
          </a:xfrm>
          <a:custGeom>
            <a:avLst/>
            <a:gdLst>
              <a:gd name="T0" fmla="*/ 2147483647 w 3"/>
              <a:gd name="T1" fmla="*/ 0 h 1"/>
              <a:gd name="T2" fmla="*/ 0 w 3"/>
              <a:gd name="T3" fmla="*/ 2147483647 h 1"/>
              <a:gd name="T4" fmla="*/ 2147483647 w 3"/>
              <a:gd name="T5" fmla="*/ 0 h 1"/>
              <a:gd name="T6" fmla="*/ 0 60000 65536"/>
              <a:gd name="T7" fmla="*/ 0 60000 65536"/>
              <a:gd name="T8" fmla="*/ 0 60000 65536"/>
            </a:gdLst>
            <a:ahLst/>
            <a:cxnLst>
              <a:cxn ang="T6">
                <a:pos x="T0" y="T1"/>
              </a:cxn>
              <a:cxn ang="T7">
                <a:pos x="T2" y="T3"/>
              </a:cxn>
              <a:cxn ang="T8">
                <a:pos x="T4" y="T5"/>
              </a:cxn>
            </a:cxnLst>
            <a:rect l="0" t="0" r="r" b="b"/>
            <a:pathLst>
              <a:path w="3" h="1">
                <a:moveTo>
                  <a:pt x="3" y="0"/>
                </a:moveTo>
                <a:cubicBezTo>
                  <a:pt x="2" y="1"/>
                  <a:pt x="0" y="0"/>
                  <a:pt x="0" y="1"/>
                </a:cubicBezTo>
                <a:cubicBezTo>
                  <a:pt x="0" y="1"/>
                  <a:pt x="2" y="1"/>
                  <a:pt x="3"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4"/>
          <p:cNvSpPr/>
          <p:nvPr userDrawn="1"/>
        </p:nvSpPr>
        <p:spPr bwMode="auto">
          <a:xfrm>
            <a:off x="7988300"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5"/>
          <p:cNvSpPr/>
          <p:nvPr userDrawn="1"/>
        </p:nvSpPr>
        <p:spPr bwMode="auto">
          <a:xfrm>
            <a:off x="7940675" y="1054100"/>
            <a:ext cx="9525" cy="1588"/>
          </a:xfrm>
          <a:custGeom>
            <a:avLst/>
            <a:gdLst>
              <a:gd name="T0" fmla="*/ 0 w 3"/>
              <a:gd name="T1" fmla="*/ 0 h 1588"/>
              <a:gd name="T2" fmla="*/ 2147483647 w 3"/>
              <a:gd name="T3" fmla="*/ 0 h 1588"/>
              <a:gd name="T4" fmla="*/ 0 w 3"/>
              <a:gd name="T5" fmla="*/ 0 h 1588"/>
              <a:gd name="T6" fmla="*/ 0 60000 65536"/>
              <a:gd name="T7" fmla="*/ 0 60000 65536"/>
              <a:gd name="T8" fmla="*/ 0 60000 65536"/>
            </a:gdLst>
            <a:ahLst/>
            <a:cxnLst>
              <a:cxn ang="T6">
                <a:pos x="T0" y="T1"/>
              </a:cxn>
              <a:cxn ang="T7">
                <a:pos x="T2" y="T3"/>
              </a:cxn>
              <a:cxn ang="T8">
                <a:pos x="T4" y="T5"/>
              </a:cxn>
            </a:cxnLst>
            <a:rect l="0" t="0" r="r" b="b"/>
            <a:pathLst>
              <a:path w="3" h="1588">
                <a:moveTo>
                  <a:pt x="0" y="0"/>
                </a:moveTo>
                <a:cubicBezTo>
                  <a:pt x="1" y="0"/>
                  <a:pt x="2" y="0"/>
                  <a:pt x="3" y="0"/>
                </a:cubicBezTo>
                <a:cubicBezTo>
                  <a:pt x="2" y="0"/>
                  <a:pt x="1"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6"/>
          <p:cNvSpPr/>
          <p:nvPr userDrawn="1"/>
        </p:nvSpPr>
        <p:spPr bwMode="auto">
          <a:xfrm>
            <a:off x="7648575" y="8191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7"/>
          <p:cNvSpPr>
            <a:spLocks noEditPoints="1"/>
          </p:cNvSpPr>
          <p:nvPr userDrawn="1"/>
        </p:nvSpPr>
        <p:spPr bwMode="auto">
          <a:xfrm>
            <a:off x="6710363" y="812800"/>
            <a:ext cx="1987550" cy="250825"/>
          </a:xfrm>
          <a:custGeom>
            <a:avLst/>
            <a:gdLst>
              <a:gd name="T0" fmla="*/ 2147483647 w 625"/>
              <a:gd name="T1" fmla="*/ 2147483647 h 79"/>
              <a:gd name="T2" fmla="*/ 2147483647 w 625"/>
              <a:gd name="T3" fmla="*/ 2147483647 h 79"/>
              <a:gd name="T4" fmla="*/ 2147483647 w 625"/>
              <a:gd name="T5" fmla="*/ 2147483647 h 79"/>
              <a:gd name="T6" fmla="*/ 2147483647 w 625"/>
              <a:gd name="T7" fmla="*/ 2147483647 h 79"/>
              <a:gd name="T8" fmla="*/ 2147483647 w 625"/>
              <a:gd name="T9" fmla="*/ 2147483647 h 79"/>
              <a:gd name="T10" fmla="*/ 2147483647 w 625"/>
              <a:gd name="T11" fmla="*/ 2147483647 h 79"/>
              <a:gd name="T12" fmla="*/ 2147483647 w 625"/>
              <a:gd name="T13" fmla="*/ 2147483647 h 79"/>
              <a:gd name="T14" fmla="*/ 2147483647 w 625"/>
              <a:gd name="T15" fmla="*/ 2147483647 h 79"/>
              <a:gd name="T16" fmla="*/ 2147483647 w 625"/>
              <a:gd name="T17" fmla="*/ 2147483647 h 79"/>
              <a:gd name="T18" fmla="*/ 2147483647 w 625"/>
              <a:gd name="T19" fmla="*/ 2147483647 h 79"/>
              <a:gd name="T20" fmla="*/ 2147483647 w 625"/>
              <a:gd name="T21" fmla="*/ 2147483647 h 79"/>
              <a:gd name="T22" fmla="*/ 2147483647 w 625"/>
              <a:gd name="T23" fmla="*/ 2147483647 h 79"/>
              <a:gd name="T24" fmla="*/ 2147483647 w 625"/>
              <a:gd name="T25" fmla="*/ 2147483647 h 79"/>
              <a:gd name="T26" fmla="*/ 2147483647 w 625"/>
              <a:gd name="T27" fmla="*/ 2147483647 h 79"/>
              <a:gd name="T28" fmla="*/ 2147483647 w 625"/>
              <a:gd name="T29" fmla="*/ 2147483647 h 79"/>
              <a:gd name="T30" fmla="*/ 2147483647 w 625"/>
              <a:gd name="T31" fmla="*/ 2147483647 h 79"/>
              <a:gd name="T32" fmla="*/ 2147483647 w 625"/>
              <a:gd name="T33" fmla="*/ 2147483647 h 79"/>
              <a:gd name="T34" fmla="*/ 2147483647 w 625"/>
              <a:gd name="T35" fmla="*/ 2147483647 h 79"/>
              <a:gd name="T36" fmla="*/ 2147483647 w 625"/>
              <a:gd name="T37" fmla="*/ 2147483647 h 79"/>
              <a:gd name="T38" fmla="*/ 2147483647 w 625"/>
              <a:gd name="T39" fmla="*/ 2147483647 h 79"/>
              <a:gd name="T40" fmla="*/ 2147483647 w 625"/>
              <a:gd name="T41" fmla="*/ 2147483647 h 79"/>
              <a:gd name="T42" fmla="*/ 2147483647 w 625"/>
              <a:gd name="T43" fmla="*/ 2147483647 h 79"/>
              <a:gd name="T44" fmla="*/ 2147483647 w 625"/>
              <a:gd name="T45" fmla="*/ 2147483647 h 79"/>
              <a:gd name="T46" fmla="*/ 2147483647 w 625"/>
              <a:gd name="T47" fmla="*/ 2147483647 h 79"/>
              <a:gd name="T48" fmla="*/ 2147483647 w 625"/>
              <a:gd name="T49" fmla="*/ 2147483647 h 79"/>
              <a:gd name="T50" fmla="*/ 2147483647 w 625"/>
              <a:gd name="T51" fmla="*/ 2147483647 h 79"/>
              <a:gd name="T52" fmla="*/ 2147483647 w 625"/>
              <a:gd name="T53" fmla="*/ 2147483647 h 79"/>
              <a:gd name="T54" fmla="*/ 2147483647 w 625"/>
              <a:gd name="T55" fmla="*/ 2147483647 h 79"/>
              <a:gd name="T56" fmla="*/ 2147483647 w 625"/>
              <a:gd name="T57" fmla="*/ 2147483647 h 79"/>
              <a:gd name="T58" fmla="*/ 2147483647 w 625"/>
              <a:gd name="T59" fmla="*/ 2147483647 h 79"/>
              <a:gd name="T60" fmla="*/ 2147483647 w 625"/>
              <a:gd name="T61" fmla="*/ 2147483647 h 79"/>
              <a:gd name="T62" fmla="*/ 2147483647 w 625"/>
              <a:gd name="T63" fmla="*/ 2147483647 h 79"/>
              <a:gd name="T64" fmla="*/ 2147483647 w 625"/>
              <a:gd name="T65" fmla="*/ 2147483647 h 79"/>
              <a:gd name="T66" fmla="*/ 2147483647 w 625"/>
              <a:gd name="T67" fmla="*/ 2147483647 h 79"/>
              <a:gd name="T68" fmla="*/ 2147483647 w 625"/>
              <a:gd name="T69" fmla="*/ 2147483647 h 79"/>
              <a:gd name="T70" fmla="*/ 2147483647 w 625"/>
              <a:gd name="T71" fmla="*/ 2147483647 h 79"/>
              <a:gd name="T72" fmla="*/ 2147483647 w 625"/>
              <a:gd name="T73" fmla="*/ 2147483647 h 79"/>
              <a:gd name="T74" fmla="*/ 2147483647 w 625"/>
              <a:gd name="T75" fmla="*/ 2147483647 h 79"/>
              <a:gd name="T76" fmla="*/ 2147483647 w 625"/>
              <a:gd name="T77" fmla="*/ 2147483647 h 79"/>
              <a:gd name="T78" fmla="*/ 2147483647 w 625"/>
              <a:gd name="T79" fmla="*/ 2147483647 h 79"/>
              <a:gd name="T80" fmla="*/ 2147483647 w 625"/>
              <a:gd name="T81" fmla="*/ 2147483647 h 79"/>
              <a:gd name="T82" fmla="*/ 2147483647 w 625"/>
              <a:gd name="T83" fmla="*/ 2147483647 h 79"/>
              <a:gd name="T84" fmla="*/ 2147483647 w 625"/>
              <a:gd name="T85" fmla="*/ 2147483647 h 79"/>
              <a:gd name="T86" fmla="*/ 2147483647 w 625"/>
              <a:gd name="T87" fmla="*/ 2147483647 h 79"/>
              <a:gd name="T88" fmla="*/ 2147483647 w 625"/>
              <a:gd name="T89" fmla="*/ 2147483647 h 79"/>
              <a:gd name="T90" fmla="*/ 2147483647 w 625"/>
              <a:gd name="T91" fmla="*/ 2147483647 h 79"/>
              <a:gd name="T92" fmla="*/ 2147483647 w 625"/>
              <a:gd name="T93" fmla="*/ 2147483647 h 79"/>
              <a:gd name="T94" fmla="*/ 2147483647 w 625"/>
              <a:gd name="T95" fmla="*/ 2147483647 h 79"/>
              <a:gd name="T96" fmla="*/ 2147483647 w 625"/>
              <a:gd name="T97" fmla="*/ 2147483647 h 79"/>
              <a:gd name="T98" fmla="*/ 2147483647 w 625"/>
              <a:gd name="T99" fmla="*/ 2147483647 h 79"/>
              <a:gd name="T100" fmla="*/ 2147483647 w 625"/>
              <a:gd name="T101" fmla="*/ 2147483647 h 79"/>
              <a:gd name="T102" fmla="*/ 2147483647 w 625"/>
              <a:gd name="T103" fmla="*/ 2147483647 h 79"/>
              <a:gd name="T104" fmla="*/ 2147483647 w 625"/>
              <a:gd name="T105" fmla="*/ 2147483647 h 79"/>
              <a:gd name="T106" fmla="*/ 2147483647 w 625"/>
              <a:gd name="T107" fmla="*/ 2147483647 h 79"/>
              <a:gd name="T108" fmla="*/ 2147483647 w 625"/>
              <a:gd name="T109" fmla="*/ 2147483647 h 79"/>
              <a:gd name="T110" fmla="*/ 2147483647 w 625"/>
              <a:gd name="T111" fmla="*/ 2147483647 h 79"/>
              <a:gd name="T112" fmla="*/ 2147483647 w 625"/>
              <a:gd name="T113" fmla="*/ 2147483647 h 79"/>
              <a:gd name="T114" fmla="*/ 2147483647 w 625"/>
              <a:gd name="T115" fmla="*/ 2147483647 h 7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25" h="79">
                <a:moveTo>
                  <a:pt x="621" y="11"/>
                </a:moveTo>
                <a:cubicBezTo>
                  <a:pt x="622" y="10"/>
                  <a:pt x="622" y="10"/>
                  <a:pt x="623" y="10"/>
                </a:cubicBezTo>
                <a:cubicBezTo>
                  <a:pt x="622" y="7"/>
                  <a:pt x="612" y="9"/>
                  <a:pt x="610" y="9"/>
                </a:cubicBezTo>
                <a:cubicBezTo>
                  <a:pt x="608" y="9"/>
                  <a:pt x="605" y="9"/>
                  <a:pt x="603" y="10"/>
                </a:cubicBezTo>
                <a:cubicBezTo>
                  <a:pt x="602" y="10"/>
                  <a:pt x="598" y="10"/>
                  <a:pt x="601" y="10"/>
                </a:cubicBezTo>
                <a:cubicBezTo>
                  <a:pt x="592" y="10"/>
                  <a:pt x="583" y="11"/>
                  <a:pt x="574" y="11"/>
                </a:cubicBezTo>
                <a:cubicBezTo>
                  <a:pt x="575" y="11"/>
                  <a:pt x="574" y="11"/>
                  <a:pt x="573" y="10"/>
                </a:cubicBezTo>
                <a:cubicBezTo>
                  <a:pt x="573" y="10"/>
                  <a:pt x="577" y="7"/>
                  <a:pt x="571" y="8"/>
                </a:cubicBezTo>
                <a:cubicBezTo>
                  <a:pt x="569" y="8"/>
                  <a:pt x="564" y="10"/>
                  <a:pt x="562" y="9"/>
                </a:cubicBezTo>
                <a:cubicBezTo>
                  <a:pt x="561" y="7"/>
                  <a:pt x="564" y="9"/>
                  <a:pt x="564" y="8"/>
                </a:cubicBezTo>
                <a:cubicBezTo>
                  <a:pt x="563" y="8"/>
                  <a:pt x="563" y="8"/>
                  <a:pt x="564" y="8"/>
                </a:cubicBezTo>
                <a:cubicBezTo>
                  <a:pt x="563" y="8"/>
                  <a:pt x="561" y="8"/>
                  <a:pt x="559" y="8"/>
                </a:cubicBezTo>
                <a:cubicBezTo>
                  <a:pt x="560" y="8"/>
                  <a:pt x="562" y="8"/>
                  <a:pt x="563" y="7"/>
                </a:cubicBezTo>
                <a:cubicBezTo>
                  <a:pt x="562" y="7"/>
                  <a:pt x="560" y="7"/>
                  <a:pt x="560" y="7"/>
                </a:cubicBezTo>
                <a:cubicBezTo>
                  <a:pt x="561" y="7"/>
                  <a:pt x="562" y="6"/>
                  <a:pt x="563" y="6"/>
                </a:cubicBezTo>
                <a:cubicBezTo>
                  <a:pt x="559" y="7"/>
                  <a:pt x="564" y="5"/>
                  <a:pt x="564" y="5"/>
                </a:cubicBezTo>
                <a:cubicBezTo>
                  <a:pt x="548" y="0"/>
                  <a:pt x="529" y="6"/>
                  <a:pt x="512" y="4"/>
                </a:cubicBezTo>
                <a:cubicBezTo>
                  <a:pt x="508" y="4"/>
                  <a:pt x="504" y="4"/>
                  <a:pt x="500" y="3"/>
                </a:cubicBezTo>
                <a:cubicBezTo>
                  <a:pt x="497" y="3"/>
                  <a:pt x="491" y="4"/>
                  <a:pt x="488" y="3"/>
                </a:cubicBezTo>
                <a:cubicBezTo>
                  <a:pt x="483" y="2"/>
                  <a:pt x="476" y="2"/>
                  <a:pt x="471" y="3"/>
                </a:cubicBezTo>
                <a:cubicBezTo>
                  <a:pt x="463" y="4"/>
                  <a:pt x="455" y="2"/>
                  <a:pt x="447" y="3"/>
                </a:cubicBezTo>
                <a:cubicBezTo>
                  <a:pt x="440" y="3"/>
                  <a:pt x="432" y="4"/>
                  <a:pt x="424" y="4"/>
                </a:cubicBezTo>
                <a:cubicBezTo>
                  <a:pt x="420" y="4"/>
                  <a:pt x="416" y="4"/>
                  <a:pt x="412" y="3"/>
                </a:cubicBezTo>
                <a:cubicBezTo>
                  <a:pt x="412" y="3"/>
                  <a:pt x="407" y="1"/>
                  <a:pt x="409" y="3"/>
                </a:cubicBezTo>
                <a:cubicBezTo>
                  <a:pt x="393" y="1"/>
                  <a:pt x="377" y="5"/>
                  <a:pt x="360" y="3"/>
                </a:cubicBezTo>
                <a:cubicBezTo>
                  <a:pt x="353" y="3"/>
                  <a:pt x="345" y="2"/>
                  <a:pt x="338" y="2"/>
                </a:cubicBezTo>
                <a:cubicBezTo>
                  <a:pt x="324" y="2"/>
                  <a:pt x="309" y="6"/>
                  <a:pt x="295" y="2"/>
                </a:cubicBezTo>
                <a:cubicBezTo>
                  <a:pt x="295" y="2"/>
                  <a:pt x="295" y="2"/>
                  <a:pt x="295" y="2"/>
                </a:cubicBezTo>
                <a:cubicBezTo>
                  <a:pt x="280" y="2"/>
                  <a:pt x="264" y="4"/>
                  <a:pt x="249" y="3"/>
                </a:cubicBezTo>
                <a:cubicBezTo>
                  <a:pt x="249" y="3"/>
                  <a:pt x="249" y="3"/>
                  <a:pt x="250" y="3"/>
                </a:cubicBezTo>
                <a:cubicBezTo>
                  <a:pt x="238" y="3"/>
                  <a:pt x="226" y="4"/>
                  <a:pt x="214" y="4"/>
                </a:cubicBezTo>
                <a:cubicBezTo>
                  <a:pt x="207" y="4"/>
                  <a:pt x="201" y="3"/>
                  <a:pt x="194" y="3"/>
                </a:cubicBezTo>
                <a:cubicBezTo>
                  <a:pt x="191" y="3"/>
                  <a:pt x="188" y="3"/>
                  <a:pt x="185" y="3"/>
                </a:cubicBezTo>
                <a:cubicBezTo>
                  <a:pt x="184" y="3"/>
                  <a:pt x="183" y="4"/>
                  <a:pt x="181" y="4"/>
                </a:cubicBezTo>
                <a:cubicBezTo>
                  <a:pt x="178" y="4"/>
                  <a:pt x="177" y="4"/>
                  <a:pt x="179" y="5"/>
                </a:cubicBezTo>
                <a:cubicBezTo>
                  <a:pt x="178" y="5"/>
                  <a:pt x="174" y="6"/>
                  <a:pt x="173" y="5"/>
                </a:cubicBezTo>
                <a:cubicBezTo>
                  <a:pt x="175" y="5"/>
                  <a:pt x="176" y="4"/>
                  <a:pt x="178" y="4"/>
                </a:cubicBezTo>
                <a:cubicBezTo>
                  <a:pt x="171" y="5"/>
                  <a:pt x="164" y="5"/>
                  <a:pt x="158" y="5"/>
                </a:cubicBezTo>
                <a:cubicBezTo>
                  <a:pt x="152" y="5"/>
                  <a:pt x="140" y="7"/>
                  <a:pt x="135" y="4"/>
                </a:cubicBezTo>
                <a:cubicBezTo>
                  <a:pt x="137" y="4"/>
                  <a:pt x="140" y="4"/>
                  <a:pt x="142" y="4"/>
                </a:cubicBezTo>
                <a:cubicBezTo>
                  <a:pt x="132" y="4"/>
                  <a:pt x="118" y="3"/>
                  <a:pt x="110" y="4"/>
                </a:cubicBezTo>
                <a:cubicBezTo>
                  <a:pt x="114" y="5"/>
                  <a:pt x="118" y="4"/>
                  <a:pt x="122" y="5"/>
                </a:cubicBezTo>
                <a:cubicBezTo>
                  <a:pt x="118" y="5"/>
                  <a:pt x="114" y="5"/>
                  <a:pt x="110" y="5"/>
                </a:cubicBezTo>
                <a:cubicBezTo>
                  <a:pt x="111" y="5"/>
                  <a:pt x="111" y="5"/>
                  <a:pt x="111" y="6"/>
                </a:cubicBezTo>
                <a:cubicBezTo>
                  <a:pt x="108" y="6"/>
                  <a:pt x="111" y="7"/>
                  <a:pt x="107" y="7"/>
                </a:cubicBezTo>
                <a:cubicBezTo>
                  <a:pt x="108" y="8"/>
                  <a:pt x="102" y="8"/>
                  <a:pt x="101" y="8"/>
                </a:cubicBezTo>
                <a:cubicBezTo>
                  <a:pt x="103" y="8"/>
                  <a:pt x="99" y="10"/>
                  <a:pt x="98" y="8"/>
                </a:cubicBezTo>
                <a:cubicBezTo>
                  <a:pt x="103" y="8"/>
                  <a:pt x="101" y="8"/>
                  <a:pt x="99" y="7"/>
                </a:cubicBezTo>
                <a:cubicBezTo>
                  <a:pt x="99" y="8"/>
                  <a:pt x="99" y="8"/>
                  <a:pt x="98" y="8"/>
                </a:cubicBezTo>
                <a:cubicBezTo>
                  <a:pt x="95" y="9"/>
                  <a:pt x="93" y="9"/>
                  <a:pt x="92" y="9"/>
                </a:cubicBezTo>
                <a:cubicBezTo>
                  <a:pt x="91" y="9"/>
                  <a:pt x="90" y="8"/>
                  <a:pt x="90" y="8"/>
                </a:cubicBezTo>
                <a:cubicBezTo>
                  <a:pt x="91" y="8"/>
                  <a:pt x="92" y="8"/>
                  <a:pt x="93" y="8"/>
                </a:cubicBezTo>
                <a:cubicBezTo>
                  <a:pt x="95" y="7"/>
                  <a:pt x="98" y="7"/>
                  <a:pt x="99" y="6"/>
                </a:cubicBezTo>
                <a:cubicBezTo>
                  <a:pt x="97" y="6"/>
                  <a:pt x="92" y="8"/>
                  <a:pt x="91" y="7"/>
                </a:cubicBezTo>
                <a:cubicBezTo>
                  <a:pt x="92" y="7"/>
                  <a:pt x="93" y="6"/>
                  <a:pt x="94" y="6"/>
                </a:cubicBezTo>
                <a:cubicBezTo>
                  <a:pt x="81" y="6"/>
                  <a:pt x="67" y="5"/>
                  <a:pt x="54" y="6"/>
                </a:cubicBezTo>
                <a:cubicBezTo>
                  <a:pt x="51" y="6"/>
                  <a:pt x="48" y="6"/>
                  <a:pt x="45" y="6"/>
                </a:cubicBezTo>
                <a:cubicBezTo>
                  <a:pt x="44" y="6"/>
                  <a:pt x="36" y="4"/>
                  <a:pt x="39" y="6"/>
                </a:cubicBezTo>
                <a:cubicBezTo>
                  <a:pt x="34" y="6"/>
                  <a:pt x="32" y="12"/>
                  <a:pt x="30" y="16"/>
                </a:cubicBezTo>
                <a:cubicBezTo>
                  <a:pt x="29" y="18"/>
                  <a:pt x="25" y="28"/>
                  <a:pt x="22" y="28"/>
                </a:cubicBezTo>
                <a:cubicBezTo>
                  <a:pt x="22" y="28"/>
                  <a:pt x="23" y="29"/>
                  <a:pt x="24" y="29"/>
                </a:cubicBezTo>
                <a:cubicBezTo>
                  <a:pt x="21" y="29"/>
                  <a:pt x="21" y="30"/>
                  <a:pt x="22" y="31"/>
                </a:cubicBezTo>
                <a:cubicBezTo>
                  <a:pt x="19" y="31"/>
                  <a:pt x="19" y="33"/>
                  <a:pt x="21" y="34"/>
                </a:cubicBezTo>
                <a:cubicBezTo>
                  <a:pt x="18" y="34"/>
                  <a:pt x="15" y="35"/>
                  <a:pt x="17" y="37"/>
                </a:cubicBezTo>
                <a:cubicBezTo>
                  <a:pt x="13" y="35"/>
                  <a:pt x="16" y="37"/>
                  <a:pt x="16" y="38"/>
                </a:cubicBezTo>
                <a:cubicBezTo>
                  <a:pt x="15" y="38"/>
                  <a:pt x="14" y="37"/>
                  <a:pt x="12" y="38"/>
                </a:cubicBezTo>
                <a:cubicBezTo>
                  <a:pt x="13" y="38"/>
                  <a:pt x="14" y="38"/>
                  <a:pt x="15" y="39"/>
                </a:cubicBezTo>
                <a:cubicBezTo>
                  <a:pt x="14" y="39"/>
                  <a:pt x="9" y="39"/>
                  <a:pt x="11" y="40"/>
                </a:cubicBezTo>
                <a:cubicBezTo>
                  <a:pt x="5" y="40"/>
                  <a:pt x="12" y="40"/>
                  <a:pt x="9" y="41"/>
                </a:cubicBezTo>
                <a:cubicBezTo>
                  <a:pt x="12" y="41"/>
                  <a:pt x="8" y="44"/>
                  <a:pt x="7" y="45"/>
                </a:cubicBezTo>
                <a:cubicBezTo>
                  <a:pt x="11" y="44"/>
                  <a:pt x="8" y="45"/>
                  <a:pt x="9" y="46"/>
                </a:cubicBezTo>
                <a:cubicBezTo>
                  <a:pt x="7" y="46"/>
                  <a:pt x="3" y="47"/>
                  <a:pt x="7" y="48"/>
                </a:cubicBezTo>
                <a:cubicBezTo>
                  <a:pt x="5" y="49"/>
                  <a:pt x="2" y="51"/>
                  <a:pt x="6" y="51"/>
                </a:cubicBezTo>
                <a:cubicBezTo>
                  <a:pt x="4" y="52"/>
                  <a:pt x="4" y="52"/>
                  <a:pt x="2" y="54"/>
                </a:cubicBezTo>
                <a:cubicBezTo>
                  <a:pt x="4" y="54"/>
                  <a:pt x="6" y="54"/>
                  <a:pt x="7" y="54"/>
                </a:cubicBezTo>
                <a:cubicBezTo>
                  <a:pt x="5" y="55"/>
                  <a:pt x="2" y="54"/>
                  <a:pt x="5" y="56"/>
                </a:cubicBezTo>
                <a:cubicBezTo>
                  <a:pt x="4" y="56"/>
                  <a:pt x="3" y="56"/>
                  <a:pt x="3" y="56"/>
                </a:cubicBezTo>
                <a:cubicBezTo>
                  <a:pt x="2" y="56"/>
                  <a:pt x="1" y="57"/>
                  <a:pt x="0" y="58"/>
                </a:cubicBezTo>
                <a:cubicBezTo>
                  <a:pt x="8" y="59"/>
                  <a:pt x="7" y="59"/>
                  <a:pt x="15" y="60"/>
                </a:cubicBezTo>
                <a:cubicBezTo>
                  <a:pt x="15" y="62"/>
                  <a:pt x="12" y="67"/>
                  <a:pt x="15" y="68"/>
                </a:cubicBezTo>
                <a:cubicBezTo>
                  <a:pt x="14" y="67"/>
                  <a:pt x="14" y="68"/>
                  <a:pt x="13" y="69"/>
                </a:cubicBezTo>
                <a:cubicBezTo>
                  <a:pt x="14" y="69"/>
                  <a:pt x="14" y="69"/>
                  <a:pt x="15" y="69"/>
                </a:cubicBezTo>
                <a:cubicBezTo>
                  <a:pt x="13" y="69"/>
                  <a:pt x="13" y="69"/>
                  <a:pt x="12" y="70"/>
                </a:cubicBezTo>
                <a:cubicBezTo>
                  <a:pt x="14" y="70"/>
                  <a:pt x="14" y="71"/>
                  <a:pt x="12" y="71"/>
                </a:cubicBezTo>
                <a:cubicBezTo>
                  <a:pt x="14" y="71"/>
                  <a:pt x="19" y="71"/>
                  <a:pt x="20" y="73"/>
                </a:cubicBezTo>
                <a:cubicBezTo>
                  <a:pt x="18" y="74"/>
                  <a:pt x="17" y="74"/>
                  <a:pt x="15" y="75"/>
                </a:cubicBezTo>
                <a:cubicBezTo>
                  <a:pt x="22" y="74"/>
                  <a:pt x="37" y="73"/>
                  <a:pt x="44" y="73"/>
                </a:cubicBezTo>
                <a:cubicBezTo>
                  <a:pt x="53" y="73"/>
                  <a:pt x="62" y="73"/>
                  <a:pt x="71" y="73"/>
                </a:cubicBezTo>
                <a:cubicBezTo>
                  <a:pt x="86" y="73"/>
                  <a:pt x="102" y="73"/>
                  <a:pt x="118" y="74"/>
                </a:cubicBezTo>
                <a:cubicBezTo>
                  <a:pt x="128" y="74"/>
                  <a:pt x="138" y="76"/>
                  <a:pt x="148" y="75"/>
                </a:cubicBezTo>
                <a:cubicBezTo>
                  <a:pt x="150" y="75"/>
                  <a:pt x="166" y="72"/>
                  <a:pt x="166" y="73"/>
                </a:cubicBezTo>
                <a:cubicBezTo>
                  <a:pt x="165" y="73"/>
                  <a:pt x="166" y="74"/>
                  <a:pt x="168" y="74"/>
                </a:cubicBezTo>
                <a:cubicBezTo>
                  <a:pt x="168" y="73"/>
                  <a:pt x="169" y="73"/>
                  <a:pt x="169" y="73"/>
                </a:cubicBezTo>
                <a:cubicBezTo>
                  <a:pt x="170" y="73"/>
                  <a:pt x="169" y="74"/>
                  <a:pt x="168" y="74"/>
                </a:cubicBezTo>
                <a:cubicBezTo>
                  <a:pt x="168" y="74"/>
                  <a:pt x="168" y="74"/>
                  <a:pt x="168" y="74"/>
                </a:cubicBezTo>
                <a:cubicBezTo>
                  <a:pt x="173" y="75"/>
                  <a:pt x="187" y="70"/>
                  <a:pt x="191" y="73"/>
                </a:cubicBezTo>
                <a:cubicBezTo>
                  <a:pt x="191" y="73"/>
                  <a:pt x="190" y="73"/>
                  <a:pt x="189" y="73"/>
                </a:cubicBezTo>
                <a:cubicBezTo>
                  <a:pt x="191" y="75"/>
                  <a:pt x="193" y="75"/>
                  <a:pt x="196" y="74"/>
                </a:cubicBezTo>
                <a:cubicBezTo>
                  <a:pt x="197" y="73"/>
                  <a:pt x="204" y="73"/>
                  <a:pt x="202" y="73"/>
                </a:cubicBezTo>
                <a:cubicBezTo>
                  <a:pt x="203" y="73"/>
                  <a:pt x="205" y="73"/>
                  <a:pt x="206" y="74"/>
                </a:cubicBezTo>
                <a:cubicBezTo>
                  <a:pt x="206" y="74"/>
                  <a:pt x="206" y="73"/>
                  <a:pt x="206" y="73"/>
                </a:cubicBezTo>
                <a:cubicBezTo>
                  <a:pt x="205" y="73"/>
                  <a:pt x="204" y="73"/>
                  <a:pt x="204" y="73"/>
                </a:cubicBezTo>
                <a:cubicBezTo>
                  <a:pt x="206" y="71"/>
                  <a:pt x="210" y="74"/>
                  <a:pt x="207" y="75"/>
                </a:cubicBezTo>
                <a:cubicBezTo>
                  <a:pt x="208" y="75"/>
                  <a:pt x="209" y="75"/>
                  <a:pt x="211" y="74"/>
                </a:cubicBezTo>
                <a:cubicBezTo>
                  <a:pt x="208" y="75"/>
                  <a:pt x="211" y="74"/>
                  <a:pt x="212" y="73"/>
                </a:cubicBezTo>
                <a:cubicBezTo>
                  <a:pt x="214" y="73"/>
                  <a:pt x="216" y="73"/>
                  <a:pt x="217" y="73"/>
                </a:cubicBezTo>
                <a:cubicBezTo>
                  <a:pt x="217" y="75"/>
                  <a:pt x="222" y="74"/>
                  <a:pt x="220" y="73"/>
                </a:cubicBezTo>
                <a:cubicBezTo>
                  <a:pt x="221" y="72"/>
                  <a:pt x="228" y="74"/>
                  <a:pt x="230" y="73"/>
                </a:cubicBezTo>
                <a:cubicBezTo>
                  <a:pt x="236" y="72"/>
                  <a:pt x="243" y="73"/>
                  <a:pt x="249" y="73"/>
                </a:cubicBezTo>
                <a:cubicBezTo>
                  <a:pt x="246" y="74"/>
                  <a:pt x="248" y="75"/>
                  <a:pt x="249" y="74"/>
                </a:cubicBezTo>
                <a:cubicBezTo>
                  <a:pt x="249" y="73"/>
                  <a:pt x="250" y="72"/>
                  <a:pt x="252" y="73"/>
                </a:cubicBezTo>
                <a:cubicBezTo>
                  <a:pt x="255" y="73"/>
                  <a:pt x="256" y="72"/>
                  <a:pt x="255" y="74"/>
                </a:cubicBezTo>
                <a:cubicBezTo>
                  <a:pt x="255" y="74"/>
                  <a:pt x="267" y="71"/>
                  <a:pt x="268" y="73"/>
                </a:cubicBezTo>
                <a:cubicBezTo>
                  <a:pt x="268" y="73"/>
                  <a:pt x="264" y="74"/>
                  <a:pt x="264" y="74"/>
                </a:cubicBezTo>
                <a:cubicBezTo>
                  <a:pt x="266" y="74"/>
                  <a:pt x="270" y="73"/>
                  <a:pt x="273" y="74"/>
                </a:cubicBezTo>
                <a:cubicBezTo>
                  <a:pt x="271" y="74"/>
                  <a:pt x="268" y="74"/>
                  <a:pt x="266" y="75"/>
                </a:cubicBezTo>
                <a:cubicBezTo>
                  <a:pt x="267" y="75"/>
                  <a:pt x="271" y="75"/>
                  <a:pt x="271" y="74"/>
                </a:cubicBezTo>
                <a:cubicBezTo>
                  <a:pt x="271" y="75"/>
                  <a:pt x="269" y="75"/>
                  <a:pt x="268" y="76"/>
                </a:cubicBezTo>
                <a:cubicBezTo>
                  <a:pt x="270" y="76"/>
                  <a:pt x="274" y="75"/>
                  <a:pt x="276" y="74"/>
                </a:cubicBezTo>
                <a:cubicBezTo>
                  <a:pt x="276" y="74"/>
                  <a:pt x="274" y="74"/>
                  <a:pt x="274" y="74"/>
                </a:cubicBezTo>
                <a:cubicBezTo>
                  <a:pt x="276" y="74"/>
                  <a:pt x="279" y="72"/>
                  <a:pt x="281" y="73"/>
                </a:cubicBezTo>
                <a:cubicBezTo>
                  <a:pt x="278" y="73"/>
                  <a:pt x="283" y="75"/>
                  <a:pt x="280" y="76"/>
                </a:cubicBezTo>
                <a:cubicBezTo>
                  <a:pt x="284" y="75"/>
                  <a:pt x="289" y="74"/>
                  <a:pt x="293" y="74"/>
                </a:cubicBezTo>
                <a:cubicBezTo>
                  <a:pt x="293" y="74"/>
                  <a:pt x="292" y="74"/>
                  <a:pt x="291" y="74"/>
                </a:cubicBezTo>
                <a:cubicBezTo>
                  <a:pt x="291" y="75"/>
                  <a:pt x="292" y="75"/>
                  <a:pt x="292" y="75"/>
                </a:cubicBezTo>
                <a:cubicBezTo>
                  <a:pt x="289" y="77"/>
                  <a:pt x="292" y="76"/>
                  <a:pt x="295" y="76"/>
                </a:cubicBezTo>
                <a:cubicBezTo>
                  <a:pt x="291" y="75"/>
                  <a:pt x="298" y="75"/>
                  <a:pt x="299" y="74"/>
                </a:cubicBezTo>
                <a:cubicBezTo>
                  <a:pt x="297" y="74"/>
                  <a:pt x="296" y="74"/>
                  <a:pt x="295" y="74"/>
                </a:cubicBezTo>
                <a:cubicBezTo>
                  <a:pt x="296" y="74"/>
                  <a:pt x="301" y="74"/>
                  <a:pt x="301" y="74"/>
                </a:cubicBezTo>
                <a:cubicBezTo>
                  <a:pt x="300" y="74"/>
                  <a:pt x="300" y="74"/>
                  <a:pt x="300" y="74"/>
                </a:cubicBezTo>
                <a:cubicBezTo>
                  <a:pt x="301" y="74"/>
                  <a:pt x="303" y="74"/>
                  <a:pt x="304" y="75"/>
                </a:cubicBezTo>
                <a:cubicBezTo>
                  <a:pt x="306" y="75"/>
                  <a:pt x="309" y="74"/>
                  <a:pt x="312" y="75"/>
                </a:cubicBezTo>
                <a:cubicBezTo>
                  <a:pt x="312" y="74"/>
                  <a:pt x="310" y="74"/>
                  <a:pt x="310" y="74"/>
                </a:cubicBezTo>
                <a:cubicBezTo>
                  <a:pt x="311" y="74"/>
                  <a:pt x="317" y="74"/>
                  <a:pt x="317" y="75"/>
                </a:cubicBezTo>
                <a:cubicBezTo>
                  <a:pt x="317" y="74"/>
                  <a:pt x="318" y="74"/>
                  <a:pt x="319" y="74"/>
                </a:cubicBezTo>
                <a:cubicBezTo>
                  <a:pt x="319" y="74"/>
                  <a:pt x="319" y="75"/>
                  <a:pt x="320" y="75"/>
                </a:cubicBezTo>
                <a:cubicBezTo>
                  <a:pt x="320" y="75"/>
                  <a:pt x="317" y="75"/>
                  <a:pt x="318" y="76"/>
                </a:cubicBezTo>
                <a:cubicBezTo>
                  <a:pt x="318" y="76"/>
                  <a:pt x="320" y="74"/>
                  <a:pt x="320" y="75"/>
                </a:cubicBezTo>
                <a:cubicBezTo>
                  <a:pt x="320" y="76"/>
                  <a:pt x="319" y="76"/>
                  <a:pt x="318" y="76"/>
                </a:cubicBezTo>
                <a:cubicBezTo>
                  <a:pt x="321" y="76"/>
                  <a:pt x="323" y="76"/>
                  <a:pt x="326" y="76"/>
                </a:cubicBezTo>
                <a:cubicBezTo>
                  <a:pt x="327" y="76"/>
                  <a:pt x="336" y="75"/>
                  <a:pt x="331" y="75"/>
                </a:cubicBezTo>
                <a:cubicBezTo>
                  <a:pt x="332" y="75"/>
                  <a:pt x="335" y="74"/>
                  <a:pt x="336" y="74"/>
                </a:cubicBezTo>
                <a:cubicBezTo>
                  <a:pt x="336" y="74"/>
                  <a:pt x="336" y="74"/>
                  <a:pt x="337" y="74"/>
                </a:cubicBezTo>
                <a:cubicBezTo>
                  <a:pt x="337" y="74"/>
                  <a:pt x="336" y="74"/>
                  <a:pt x="336" y="74"/>
                </a:cubicBezTo>
                <a:cubicBezTo>
                  <a:pt x="336" y="74"/>
                  <a:pt x="336" y="75"/>
                  <a:pt x="336" y="75"/>
                </a:cubicBezTo>
                <a:cubicBezTo>
                  <a:pt x="337" y="74"/>
                  <a:pt x="338" y="74"/>
                  <a:pt x="338" y="75"/>
                </a:cubicBezTo>
                <a:cubicBezTo>
                  <a:pt x="337" y="75"/>
                  <a:pt x="339" y="75"/>
                  <a:pt x="340" y="75"/>
                </a:cubicBezTo>
                <a:cubicBezTo>
                  <a:pt x="338" y="75"/>
                  <a:pt x="340" y="75"/>
                  <a:pt x="341" y="75"/>
                </a:cubicBezTo>
                <a:cubicBezTo>
                  <a:pt x="341" y="75"/>
                  <a:pt x="343" y="75"/>
                  <a:pt x="341" y="76"/>
                </a:cubicBezTo>
                <a:cubicBezTo>
                  <a:pt x="342" y="76"/>
                  <a:pt x="342" y="76"/>
                  <a:pt x="343" y="76"/>
                </a:cubicBezTo>
                <a:cubicBezTo>
                  <a:pt x="343" y="75"/>
                  <a:pt x="344" y="75"/>
                  <a:pt x="344" y="75"/>
                </a:cubicBezTo>
                <a:cubicBezTo>
                  <a:pt x="344" y="76"/>
                  <a:pt x="343" y="76"/>
                  <a:pt x="343" y="76"/>
                </a:cubicBezTo>
                <a:cubicBezTo>
                  <a:pt x="342" y="76"/>
                  <a:pt x="341" y="77"/>
                  <a:pt x="342" y="77"/>
                </a:cubicBezTo>
                <a:cubicBezTo>
                  <a:pt x="344" y="77"/>
                  <a:pt x="348" y="75"/>
                  <a:pt x="350" y="76"/>
                </a:cubicBezTo>
                <a:cubicBezTo>
                  <a:pt x="351" y="77"/>
                  <a:pt x="350" y="77"/>
                  <a:pt x="350" y="77"/>
                </a:cubicBezTo>
                <a:cubicBezTo>
                  <a:pt x="351" y="77"/>
                  <a:pt x="361" y="75"/>
                  <a:pt x="362" y="77"/>
                </a:cubicBezTo>
                <a:cubicBezTo>
                  <a:pt x="359" y="76"/>
                  <a:pt x="363" y="78"/>
                  <a:pt x="363" y="78"/>
                </a:cubicBezTo>
                <a:cubicBezTo>
                  <a:pt x="364" y="78"/>
                  <a:pt x="365" y="78"/>
                  <a:pt x="366" y="78"/>
                </a:cubicBezTo>
                <a:cubicBezTo>
                  <a:pt x="366" y="77"/>
                  <a:pt x="366" y="77"/>
                  <a:pt x="366" y="77"/>
                </a:cubicBezTo>
                <a:cubicBezTo>
                  <a:pt x="364" y="76"/>
                  <a:pt x="364" y="76"/>
                  <a:pt x="365" y="76"/>
                </a:cubicBezTo>
                <a:cubicBezTo>
                  <a:pt x="365" y="76"/>
                  <a:pt x="365" y="75"/>
                  <a:pt x="364" y="75"/>
                </a:cubicBezTo>
                <a:cubicBezTo>
                  <a:pt x="367" y="75"/>
                  <a:pt x="368" y="77"/>
                  <a:pt x="370" y="75"/>
                </a:cubicBezTo>
                <a:cubicBezTo>
                  <a:pt x="369" y="75"/>
                  <a:pt x="369" y="75"/>
                  <a:pt x="368" y="75"/>
                </a:cubicBezTo>
                <a:cubicBezTo>
                  <a:pt x="371" y="75"/>
                  <a:pt x="371" y="75"/>
                  <a:pt x="371" y="75"/>
                </a:cubicBezTo>
                <a:cubicBezTo>
                  <a:pt x="371" y="75"/>
                  <a:pt x="371" y="76"/>
                  <a:pt x="371" y="77"/>
                </a:cubicBezTo>
                <a:cubicBezTo>
                  <a:pt x="371" y="77"/>
                  <a:pt x="372" y="77"/>
                  <a:pt x="372" y="77"/>
                </a:cubicBezTo>
                <a:cubicBezTo>
                  <a:pt x="372" y="77"/>
                  <a:pt x="372" y="77"/>
                  <a:pt x="373" y="77"/>
                </a:cubicBezTo>
                <a:cubicBezTo>
                  <a:pt x="373" y="77"/>
                  <a:pt x="372" y="77"/>
                  <a:pt x="372" y="77"/>
                </a:cubicBezTo>
                <a:cubicBezTo>
                  <a:pt x="373" y="77"/>
                  <a:pt x="375" y="79"/>
                  <a:pt x="377" y="79"/>
                </a:cubicBezTo>
                <a:cubicBezTo>
                  <a:pt x="376" y="78"/>
                  <a:pt x="376" y="78"/>
                  <a:pt x="376" y="78"/>
                </a:cubicBezTo>
                <a:cubicBezTo>
                  <a:pt x="377" y="78"/>
                  <a:pt x="379" y="77"/>
                  <a:pt x="380" y="77"/>
                </a:cubicBezTo>
                <a:cubicBezTo>
                  <a:pt x="381" y="76"/>
                  <a:pt x="383" y="75"/>
                  <a:pt x="385" y="75"/>
                </a:cubicBezTo>
                <a:cubicBezTo>
                  <a:pt x="384" y="77"/>
                  <a:pt x="385" y="75"/>
                  <a:pt x="383" y="76"/>
                </a:cubicBezTo>
                <a:cubicBezTo>
                  <a:pt x="385" y="75"/>
                  <a:pt x="389" y="75"/>
                  <a:pt x="391" y="75"/>
                </a:cubicBezTo>
                <a:cubicBezTo>
                  <a:pt x="392" y="76"/>
                  <a:pt x="392" y="76"/>
                  <a:pt x="390" y="76"/>
                </a:cubicBezTo>
                <a:cubicBezTo>
                  <a:pt x="391" y="76"/>
                  <a:pt x="391" y="77"/>
                  <a:pt x="391" y="77"/>
                </a:cubicBezTo>
                <a:cubicBezTo>
                  <a:pt x="392" y="77"/>
                  <a:pt x="400" y="75"/>
                  <a:pt x="403" y="75"/>
                </a:cubicBezTo>
                <a:cubicBezTo>
                  <a:pt x="404" y="75"/>
                  <a:pt x="405" y="75"/>
                  <a:pt x="406" y="74"/>
                </a:cubicBezTo>
                <a:cubicBezTo>
                  <a:pt x="405" y="75"/>
                  <a:pt x="405" y="75"/>
                  <a:pt x="405" y="75"/>
                </a:cubicBezTo>
                <a:cubicBezTo>
                  <a:pt x="406" y="75"/>
                  <a:pt x="407" y="75"/>
                  <a:pt x="408" y="75"/>
                </a:cubicBezTo>
                <a:cubicBezTo>
                  <a:pt x="407" y="75"/>
                  <a:pt x="407" y="76"/>
                  <a:pt x="407" y="76"/>
                </a:cubicBezTo>
                <a:cubicBezTo>
                  <a:pt x="408" y="76"/>
                  <a:pt x="409" y="76"/>
                  <a:pt x="411" y="76"/>
                </a:cubicBezTo>
                <a:cubicBezTo>
                  <a:pt x="410" y="76"/>
                  <a:pt x="406" y="75"/>
                  <a:pt x="406" y="77"/>
                </a:cubicBezTo>
                <a:cubicBezTo>
                  <a:pt x="407" y="76"/>
                  <a:pt x="409" y="76"/>
                  <a:pt x="410" y="76"/>
                </a:cubicBezTo>
                <a:cubicBezTo>
                  <a:pt x="414" y="76"/>
                  <a:pt x="419" y="75"/>
                  <a:pt x="422" y="76"/>
                </a:cubicBezTo>
                <a:cubicBezTo>
                  <a:pt x="422" y="76"/>
                  <a:pt x="424" y="76"/>
                  <a:pt x="426" y="76"/>
                </a:cubicBezTo>
                <a:cubicBezTo>
                  <a:pt x="431" y="75"/>
                  <a:pt x="424" y="76"/>
                  <a:pt x="430" y="76"/>
                </a:cubicBezTo>
                <a:cubicBezTo>
                  <a:pt x="429" y="76"/>
                  <a:pt x="429" y="76"/>
                  <a:pt x="428" y="76"/>
                </a:cubicBezTo>
                <a:cubicBezTo>
                  <a:pt x="429" y="76"/>
                  <a:pt x="430" y="76"/>
                  <a:pt x="431" y="76"/>
                </a:cubicBezTo>
                <a:cubicBezTo>
                  <a:pt x="431" y="76"/>
                  <a:pt x="432" y="76"/>
                  <a:pt x="432" y="76"/>
                </a:cubicBezTo>
                <a:cubicBezTo>
                  <a:pt x="432" y="76"/>
                  <a:pt x="431" y="76"/>
                  <a:pt x="431" y="76"/>
                </a:cubicBezTo>
                <a:cubicBezTo>
                  <a:pt x="431" y="76"/>
                  <a:pt x="431" y="76"/>
                  <a:pt x="430" y="76"/>
                </a:cubicBezTo>
                <a:cubicBezTo>
                  <a:pt x="435" y="78"/>
                  <a:pt x="444" y="76"/>
                  <a:pt x="449" y="76"/>
                </a:cubicBezTo>
                <a:cubicBezTo>
                  <a:pt x="458" y="76"/>
                  <a:pt x="467" y="76"/>
                  <a:pt x="476" y="76"/>
                </a:cubicBezTo>
                <a:cubicBezTo>
                  <a:pt x="485" y="76"/>
                  <a:pt x="494" y="76"/>
                  <a:pt x="503" y="76"/>
                </a:cubicBezTo>
                <a:cubicBezTo>
                  <a:pt x="509" y="76"/>
                  <a:pt x="520" y="74"/>
                  <a:pt x="526" y="76"/>
                </a:cubicBezTo>
                <a:cubicBezTo>
                  <a:pt x="525" y="76"/>
                  <a:pt x="526" y="75"/>
                  <a:pt x="527" y="76"/>
                </a:cubicBezTo>
                <a:cubicBezTo>
                  <a:pt x="528" y="76"/>
                  <a:pt x="531" y="76"/>
                  <a:pt x="533" y="76"/>
                </a:cubicBezTo>
                <a:cubicBezTo>
                  <a:pt x="535" y="76"/>
                  <a:pt x="537" y="77"/>
                  <a:pt x="540" y="77"/>
                </a:cubicBezTo>
                <a:cubicBezTo>
                  <a:pt x="542" y="76"/>
                  <a:pt x="544" y="75"/>
                  <a:pt x="547" y="76"/>
                </a:cubicBezTo>
                <a:cubicBezTo>
                  <a:pt x="543" y="76"/>
                  <a:pt x="549" y="77"/>
                  <a:pt x="549" y="76"/>
                </a:cubicBezTo>
                <a:cubicBezTo>
                  <a:pt x="548" y="76"/>
                  <a:pt x="547" y="76"/>
                  <a:pt x="546" y="76"/>
                </a:cubicBezTo>
                <a:cubicBezTo>
                  <a:pt x="549" y="76"/>
                  <a:pt x="551" y="76"/>
                  <a:pt x="553" y="75"/>
                </a:cubicBezTo>
                <a:cubicBezTo>
                  <a:pt x="553" y="76"/>
                  <a:pt x="553" y="76"/>
                  <a:pt x="552" y="76"/>
                </a:cubicBezTo>
                <a:cubicBezTo>
                  <a:pt x="553" y="77"/>
                  <a:pt x="564" y="75"/>
                  <a:pt x="566" y="76"/>
                </a:cubicBezTo>
                <a:cubicBezTo>
                  <a:pt x="567" y="76"/>
                  <a:pt x="568" y="75"/>
                  <a:pt x="567" y="75"/>
                </a:cubicBezTo>
                <a:cubicBezTo>
                  <a:pt x="568" y="75"/>
                  <a:pt x="570" y="74"/>
                  <a:pt x="569" y="75"/>
                </a:cubicBezTo>
                <a:cubicBezTo>
                  <a:pt x="570" y="75"/>
                  <a:pt x="570" y="74"/>
                  <a:pt x="570" y="74"/>
                </a:cubicBezTo>
                <a:cubicBezTo>
                  <a:pt x="567" y="74"/>
                  <a:pt x="568" y="74"/>
                  <a:pt x="569" y="73"/>
                </a:cubicBezTo>
                <a:cubicBezTo>
                  <a:pt x="569" y="74"/>
                  <a:pt x="566" y="72"/>
                  <a:pt x="567" y="71"/>
                </a:cubicBezTo>
                <a:cubicBezTo>
                  <a:pt x="567" y="71"/>
                  <a:pt x="567" y="71"/>
                  <a:pt x="567" y="72"/>
                </a:cubicBezTo>
                <a:cubicBezTo>
                  <a:pt x="568" y="71"/>
                  <a:pt x="574" y="72"/>
                  <a:pt x="575" y="70"/>
                </a:cubicBezTo>
                <a:cubicBezTo>
                  <a:pt x="574" y="70"/>
                  <a:pt x="569" y="71"/>
                  <a:pt x="568" y="70"/>
                </a:cubicBezTo>
                <a:cubicBezTo>
                  <a:pt x="569" y="69"/>
                  <a:pt x="572" y="67"/>
                  <a:pt x="573" y="68"/>
                </a:cubicBezTo>
                <a:cubicBezTo>
                  <a:pt x="573" y="68"/>
                  <a:pt x="573" y="69"/>
                  <a:pt x="572" y="69"/>
                </a:cubicBezTo>
                <a:cubicBezTo>
                  <a:pt x="574" y="70"/>
                  <a:pt x="575" y="69"/>
                  <a:pt x="575" y="69"/>
                </a:cubicBezTo>
                <a:cubicBezTo>
                  <a:pt x="578" y="69"/>
                  <a:pt x="580" y="66"/>
                  <a:pt x="580" y="66"/>
                </a:cubicBezTo>
                <a:cubicBezTo>
                  <a:pt x="581" y="65"/>
                  <a:pt x="584" y="63"/>
                  <a:pt x="585" y="62"/>
                </a:cubicBezTo>
                <a:cubicBezTo>
                  <a:pt x="585" y="62"/>
                  <a:pt x="584" y="62"/>
                  <a:pt x="584" y="62"/>
                </a:cubicBezTo>
                <a:cubicBezTo>
                  <a:pt x="587" y="61"/>
                  <a:pt x="589" y="60"/>
                  <a:pt x="588" y="59"/>
                </a:cubicBezTo>
                <a:cubicBezTo>
                  <a:pt x="591" y="58"/>
                  <a:pt x="591" y="57"/>
                  <a:pt x="589" y="57"/>
                </a:cubicBezTo>
                <a:cubicBezTo>
                  <a:pt x="589" y="56"/>
                  <a:pt x="591" y="55"/>
                  <a:pt x="592" y="55"/>
                </a:cubicBezTo>
                <a:cubicBezTo>
                  <a:pt x="591" y="53"/>
                  <a:pt x="589" y="56"/>
                  <a:pt x="589" y="54"/>
                </a:cubicBezTo>
                <a:cubicBezTo>
                  <a:pt x="591" y="54"/>
                  <a:pt x="594" y="53"/>
                  <a:pt x="591" y="52"/>
                </a:cubicBezTo>
                <a:cubicBezTo>
                  <a:pt x="592" y="50"/>
                  <a:pt x="590" y="51"/>
                  <a:pt x="591" y="50"/>
                </a:cubicBezTo>
                <a:cubicBezTo>
                  <a:pt x="593" y="49"/>
                  <a:pt x="586" y="48"/>
                  <a:pt x="586" y="48"/>
                </a:cubicBezTo>
                <a:cubicBezTo>
                  <a:pt x="590" y="47"/>
                  <a:pt x="587" y="48"/>
                  <a:pt x="586" y="47"/>
                </a:cubicBezTo>
                <a:cubicBezTo>
                  <a:pt x="586" y="46"/>
                  <a:pt x="595" y="45"/>
                  <a:pt x="597" y="44"/>
                </a:cubicBezTo>
                <a:cubicBezTo>
                  <a:pt x="596" y="44"/>
                  <a:pt x="596" y="44"/>
                  <a:pt x="595" y="42"/>
                </a:cubicBezTo>
                <a:cubicBezTo>
                  <a:pt x="595" y="44"/>
                  <a:pt x="598" y="39"/>
                  <a:pt x="599" y="39"/>
                </a:cubicBezTo>
                <a:cubicBezTo>
                  <a:pt x="599" y="39"/>
                  <a:pt x="595" y="39"/>
                  <a:pt x="595" y="38"/>
                </a:cubicBezTo>
                <a:cubicBezTo>
                  <a:pt x="597" y="38"/>
                  <a:pt x="599" y="38"/>
                  <a:pt x="600" y="38"/>
                </a:cubicBezTo>
                <a:cubicBezTo>
                  <a:pt x="598" y="36"/>
                  <a:pt x="603" y="39"/>
                  <a:pt x="603" y="35"/>
                </a:cubicBezTo>
                <a:cubicBezTo>
                  <a:pt x="603" y="32"/>
                  <a:pt x="605" y="34"/>
                  <a:pt x="604" y="31"/>
                </a:cubicBezTo>
                <a:cubicBezTo>
                  <a:pt x="604" y="31"/>
                  <a:pt x="611" y="29"/>
                  <a:pt x="608" y="31"/>
                </a:cubicBezTo>
                <a:cubicBezTo>
                  <a:pt x="608" y="31"/>
                  <a:pt x="609" y="31"/>
                  <a:pt x="610" y="31"/>
                </a:cubicBezTo>
                <a:cubicBezTo>
                  <a:pt x="609" y="31"/>
                  <a:pt x="609" y="30"/>
                  <a:pt x="609" y="30"/>
                </a:cubicBezTo>
                <a:cubicBezTo>
                  <a:pt x="610" y="30"/>
                  <a:pt x="612" y="29"/>
                  <a:pt x="611" y="28"/>
                </a:cubicBezTo>
                <a:cubicBezTo>
                  <a:pt x="610" y="28"/>
                  <a:pt x="610" y="29"/>
                  <a:pt x="609" y="28"/>
                </a:cubicBezTo>
                <a:cubicBezTo>
                  <a:pt x="609" y="28"/>
                  <a:pt x="610" y="27"/>
                  <a:pt x="611" y="27"/>
                </a:cubicBezTo>
                <a:cubicBezTo>
                  <a:pt x="610" y="27"/>
                  <a:pt x="610" y="27"/>
                  <a:pt x="609" y="27"/>
                </a:cubicBezTo>
                <a:cubicBezTo>
                  <a:pt x="610" y="27"/>
                  <a:pt x="613" y="26"/>
                  <a:pt x="614" y="26"/>
                </a:cubicBezTo>
                <a:cubicBezTo>
                  <a:pt x="611" y="25"/>
                  <a:pt x="613" y="23"/>
                  <a:pt x="613" y="23"/>
                </a:cubicBezTo>
                <a:cubicBezTo>
                  <a:pt x="613" y="23"/>
                  <a:pt x="612" y="23"/>
                  <a:pt x="612" y="22"/>
                </a:cubicBezTo>
                <a:cubicBezTo>
                  <a:pt x="612" y="22"/>
                  <a:pt x="615" y="21"/>
                  <a:pt x="617" y="21"/>
                </a:cubicBezTo>
                <a:cubicBezTo>
                  <a:pt x="616" y="21"/>
                  <a:pt x="615" y="21"/>
                  <a:pt x="615" y="19"/>
                </a:cubicBezTo>
                <a:cubicBezTo>
                  <a:pt x="619" y="17"/>
                  <a:pt x="619" y="17"/>
                  <a:pt x="619" y="17"/>
                </a:cubicBezTo>
                <a:cubicBezTo>
                  <a:pt x="621" y="16"/>
                  <a:pt x="621" y="15"/>
                  <a:pt x="618" y="15"/>
                </a:cubicBezTo>
                <a:cubicBezTo>
                  <a:pt x="619" y="15"/>
                  <a:pt x="621" y="14"/>
                  <a:pt x="622" y="13"/>
                </a:cubicBezTo>
                <a:cubicBezTo>
                  <a:pt x="621" y="13"/>
                  <a:pt x="620" y="13"/>
                  <a:pt x="619" y="14"/>
                </a:cubicBezTo>
                <a:cubicBezTo>
                  <a:pt x="620" y="13"/>
                  <a:pt x="620" y="13"/>
                  <a:pt x="619" y="13"/>
                </a:cubicBezTo>
                <a:cubicBezTo>
                  <a:pt x="620" y="10"/>
                  <a:pt x="625" y="15"/>
                  <a:pt x="621" y="12"/>
                </a:cubicBezTo>
                <a:cubicBezTo>
                  <a:pt x="624" y="12"/>
                  <a:pt x="624" y="12"/>
                  <a:pt x="621" y="11"/>
                </a:cubicBezTo>
                <a:close/>
                <a:moveTo>
                  <a:pt x="124" y="55"/>
                </a:moveTo>
                <a:cubicBezTo>
                  <a:pt x="113" y="55"/>
                  <a:pt x="113" y="55"/>
                  <a:pt x="113" y="55"/>
                </a:cubicBezTo>
                <a:cubicBezTo>
                  <a:pt x="113" y="25"/>
                  <a:pt x="113" y="25"/>
                  <a:pt x="113" y="25"/>
                </a:cubicBezTo>
                <a:cubicBezTo>
                  <a:pt x="124" y="25"/>
                  <a:pt x="124" y="25"/>
                  <a:pt x="124" y="25"/>
                </a:cubicBezTo>
                <a:cubicBezTo>
                  <a:pt x="129" y="25"/>
                  <a:pt x="132" y="27"/>
                  <a:pt x="132" y="32"/>
                </a:cubicBezTo>
                <a:cubicBezTo>
                  <a:pt x="132" y="35"/>
                  <a:pt x="131" y="37"/>
                  <a:pt x="128" y="38"/>
                </a:cubicBezTo>
                <a:cubicBezTo>
                  <a:pt x="131" y="39"/>
                  <a:pt x="134" y="41"/>
                  <a:pt x="134" y="46"/>
                </a:cubicBezTo>
                <a:cubicBezTo>
                  <a:pt x="134" y="52"/>
                  <a:pt x="130" y="55"/>
                  <a:pt x="124" y="55"/>
                </a:cubicBezTo>
                <a:close/>
                <a:moveTo>
                  <a:pt x="166" y="42"/>
                </a:moveTo>
                <a:cubicBezTo>
                  <a:pt x="166" y="51"/>
                  <a:pt x="162" y="55"/>
                  <a:pt x="155" y="55"/>
                </a:cubicBezTo>
                <a:cubicBezTo>
                  <a:pt x="148" y="55"/>
                  <a:pt x="144" y="51"/>
                  <a:pt x="144" y="42"/>
                </a:cubicBezTo>
                <a:cubicBezTo>
                  <a:pt x="144" y="25"/>
                  <a:pt x="144" y="25"/>
                  <a:pt x="144" y="25"/>
                </a:cubicBezTo>
                <a:cubicBezTo>
                  <a:pt x="148" y="25"/>
                  <a:pt x="148" y="25"/>
                  <a:pt x="148" y="25"/>
                </a:cubicBezTo>
                <a:cubicBezTo>
                  <a:pt x="148" y="42"/>
                  <a:pt x="148" y="42"/>
                  <a:pt x="148" y="42"/>
                </a:cubicBezTo>
                <a:cubicBezTo>
                  <a:pt x="148" y="49"/>
                  <a:pt x="150" y="52"/>
                  <a:pt x="155" y="52"/>
                </a:cubicBezTo>
                <a:cubicBezTo>
                  <a:pt x="160" y="52"/>
                  <a:pt x="162" y="49"/>
                  <a:pt x="162" y="42"/>
                </a:cubicBezTo>
                <a:cubicBezTo>
                  <a:pt x="162" y="25"/>
                  <a:pt x="162" y="25"/>
                  <a:pt x="162" y="25"/>
                </a:cubicBezTo>
                <a:cubicBezTo>
                  <a:pt x="166" y="25"/>
                  <a:pt x="166" y="25"/>
                  <a:pt x="166" y="25"/>
                </a:cubicBezTo>
                <a:lnTo>
                  <a:pt x="166" y="42"/>
                </a:lnTo>
                <a:close/>
                <a:moveTo>
                  <a:pt x="186" y="55"/>
                </a:moveTo>
                <a:cubicBezTo>
                  <a:pt x="182" y="55"/>
                  <a:pt x="178" y="53"/>
                  <a:pt x="176" y="51"/>
                </a:cubicBezTo>
                <a:cubicBezTo>
                  <a:pt x="178" y="48"/>
                  <a:pt x="178" y="48"/>
                  <a:pt x="178" y="48"/>
                </a:cubicBezTo>
                <a:cubicBezTo>
                  <a:pt x="180" y="51"/>
                  <a:pt x="183" y="52"/>
                  <a:pt x="186" y="52"/>
                </a:cubicBezTo>
                <a:cubicBezTo>
                  <a:pt x="190" y="52"/>
                  <a:pt x="192" y="50"/>
                  <a:pt x="192" y="47"/>
                </a:cubicBezTo>
                <a:cubicBezTo>
                  <a:pt x="192" y="44"/>
                  <a:pt x="191" y="43"/>
                  <a:pt x="185" y="41"/>
                </a:cubicBezTo>
                <a:cubicBezTo>
                  <a:pt x="179" y="38"/>
                  <a:pt x="176" y="36"/>
                  <a:pt x="176" y="32"/>
                </a:cubicBezTo>
                <a:cubicBezTo>
                  <a:pt x="176" y="27"/>
                  <a:pt x="180" y="24"/>
                  <a:pt x="186" y="24"/>
                </a:cubicBezTo>
                <a:cubicBezTo>
                  <a:pt x="190" y="24"/>
                  <a:pt x="192" y="25"/>
                  <a:pt x="195" y="27"/>
                </a:cubicBezTo>
                <a:cubicBezTo>
                  <a:pt x="193" y="30"/>
                  <a:pt x="193" y="30"/>
                  <a:pt x="193" y="30"/>
                </a:cubicBezTo>
                <a:cubicBezTo>
                  <a:pt x="191" y="28"/>
                  <a:pt x="189" y="27"/>
                  <a:pt x="186" y="27"/>
                </a:cubicBezTo>
                <a:cubicBezTo>
                  <a:pt x="182" y="27"/>
                  <a:pt x="180" y="29"/>
                  <a:pt x="180" y="32"/>
                </a:cubicBezTo>
                <a:cubicBezTo>
                  <a:pt x="180" y="34"/>
                  <a:pt x="181" y="35"/>
                  <a:pt x="187" y="38"/>
                </a:cubicBezTo>
                <a:cubicBezTo>
                  <a:pt x="194" y="40"/>
                  <a:pt x="196" y="42"/>
                  <a:pt x="196" y="47"/>
                </a:cubicBezTo>
                <a:cubicBezTo>
                  <a:pt x="196" y="51"/>
                  <a:pt x="192" y="55"/>
                  <a:pt x="186" y="55"/>
                </a:cubicBezTo>
                <a:close/>
                <a:moveTo>
                  <a:pt x="210" y="55"/>
                </a:moveTo>
                <a:cubicBezTo>
                  <a:pt x="207" y="55"/>
                  <a:pt x="207" y="55"/>
                  <a:pt x="207" y="55"/>
                </a:cubicBezTo>
                <a:cubicBezTo>
                  <a:pt x="207" y="25"/>
                  <a:pt x="207" y="25"/>
                  <a:pt x="207" y="25"/>
                </a:cubicBezTo>
                <a:cubicBezTo>
                  <a:pt x="210" y="25"/>
                  <a:pt x="210" y="25"/>
                  <a:pt x="210" y="25"/>
                </a:cubicBezTo>
                <a:lnTo>
                  <a:pt x="210" y="55"/>
                </a:lnTo>
                <a:close/>
                <a:moveTo>
                  <a:pt x="244" y="55"/>
                </a:moveTo>
                <a:cubicBezTo>
                  <a:pt x="241" y="55"/>
                  <a:pt x="241" y="55"/>
                  <a:pt x="241" y="55"/>
                </a:cubicBezTo>
                <a:cubicBezTo>
                  <a:pt x="228" y="34"/>
                  <a:pt x="228" y="34"/>
                  <a:pt x="228" y="34"/>
                </a:cubicBezTo>
                <a:cubicBezTo>
                  <a:pt x="228" y="33"/>
                  <a:pt x="226" y="31"/>
                  <a:pt x="226" y="30"/>
                </a:cubicBezTo>
                <a:cubicBezTo>
                  <a:pt x="226" y="32"/>
                  <a:pt x="226" y="32"/>
                  <a:pt x="226" y="32"/>
                </a:cubicBezTo>
                <a:cubicBezTo>
                  <a:pt x="226" y="55"/>
                  <a:pt x="226" y="55"/>
                  <a:pt x="226" y="55"/>
                </a:cubicBezTo>
                <a:cubicBezTo>
                  <a:pt x="223" y="55"/>
                  <a:pt x="223" y="55"/>
                  <a:pt x="223" y="55"/>
                </a:cubicBezTo>
                <a:cubicBezTo>
                  <a:pt x="223" y="25"/>
                  <a:pt x="223" y="25"/>
                  <a:pt x="223" y="25"/>
                </a:cubicBezTo>
                <a:cubicBezTo>
                  <a:pt x="226" y="25"/>
                  <a:pt x="226" y="25"/>
                  <a:pt x="226" y="25"/>
                </a:cubicBezTo>
                <a:cubicBezTo>
                  <a:pt x="239" y="46"/>
                  <a:pt x="239" y="46"/>
                  <a:pt x="239" y="46"/>
                </a:cubicBezTo>
                <a:cubicBezTo>
                  <a:pt x="240" y="47"/>
                  <a:pt x="241" y="48"/>
                  <a:pt x="241" y="49"/>
                </a:cubicBezTo>
                <a:cubicBezTo>
                  <a:pt x="241" y="47"/>
                  <a:pt x="241" y="47"/>
                  <a:pt x="241" y="47"/>
                </a:cubicBezTo>
                <a:cubicBezTo>
                  <a:pt x="241" y="25"/>
                  <a:pt x="241" y="25"/>
                  <a:pt x="241" y="25"/>
                </a:cubicBezTo>
                <a:cubicBezTo>
                  <a:pt x="244" y="25"/>
                  <a:pt x="244" y="25"/>
                  <a:pt x="244" y="25"/>
                </a:cubicBezTo>
                <a:lnTo>
                  <a:pt x="244" y="55"/>
                </a:lnTo>
                <a:close/>
                <a:moveTo>
                  <a:pt x="276" y="55"/>
                </a:moveTo>
                <a:cubicBezTo>
                  <a:pt x="257" y="55"/>
                  <a:pt x="257" y="55"/>
                  <a:pt x="257" y="55"/>
                </a:cubicBezTo>
                <a:cubicBezTo>
                  <a:pt x="257" y="25"/>
                  <a:pt x="257" y="25"/>
                  <a:pt x="257" y="25"/>
                </a:cubicBezTo>
                <a:cubicBezTo>
                  <a:pt x="275" y="25"/>
                  <a:pt x="275" y="25"/>
                  <a:pt x="275" y="25"/>
                </a:cubicBezTo>
                <a:cubicBezTo>
                  <a:pt x="275" y="28"/>
                  <a:pt x="275" y="28"/>
                  <a:pt x="275" y="28"/>
                </a:cubicBezTo>
                <a:cubicBezTo>
                  <a:pt x="260" y="28"/>
                  <a:pt x="260" y="28"/>
                  <a:pt x="260" y="28"/>
                </a:cubicBezTo>
                <a:cubicBezTo>
                  <a:pt x="260" y="37"/>
                  <a:pt x="260" y="37"/>
                  <a:pt x="260" y="37"/>
                </a:cubicBezTo>
                <a:cubicBezTo>
                  <a:pt x="269" y="37"/>
                  <a:pt x="269" y="37"/>
                  <a:pt x="269" y="37"/>
                </a:cubicBezTo>
                <a:cubicBezTo>
                  <a:pt x="269" y="40"/>
                  <a:pt x="269" y="40"/>
                  <a:pt x="269" y="40"/>
                </a:cubicBezTo>
                <a:cubicBezTo>
                  <a:pt x="260" y="40"/>
                  <a:pt x="260" y="40"/>
                  <a:pt x="260" y="40"/>
                </a:cubicBezTo>
                <a:cubicBezTo>
                  <a:pt x="260" y="52"/>
                  <a:pt x="260" y="52"/>
                  <a:pt x="260" y="52"/>
                </a:cubicBezTo>
                <a:cubicBezTo>
                  <a:pt x="276" y="52"/>
                  <a:pt x="276" y="52"/>
                  <a:pt x="276" y="52"/>
                </a:cubicBezTo>
                <a:lnTo>
                  <a:pt x="276" y="55"/>
                </a:lnTo>
                <a:close/>
                <a:moveTo>
                  <a:pt x="293" y="55"/>
                </a:moveTo>
                <a:cubicBezTo>
                  <a:pt x="289" y="55"/>
                  <a:pt x="285" y="53"/>
                  <a:pt x="283" y="51"/>
                </a:cubicBezTo>
                <a:cubicBezTo>
                  <a:pt x="285" y="48"/>
                  <a:pt x="285" y="48"/>
                  <a:pt x="285" y="48"/>
                </a:cubicBezTo>
                <a:cubicBezTo>
                  <a:pt x="287" y="51"/>
                  <a:pt x="290" y="52"/>
                  <a:pt x="293" y="52"/>
                </a:cubicBezTo>
                <a:cubicBezTo>
                  <a:pt x="297" y="52"/>
                  <a:pt x="300" y="50"/>
                  <a:pt x="300" y="47"/>
                </a:cubicBezTo>
                <a:cubicBezTo>
                  <a:pt x="300" y="44"/>
                  <a:pt x="298" y="43"/>
                  <a:pt x="292" y="41"/>
                </a:cubicBezTo>
                <a:cubicBezTo>
                  <a:pt x="286" y="38"/>
                  <a:pt x="284" y="36"/>
                  <a:pt x="284" y="32"/>
                </a:cubicBezTo>
                <a:cubicBezTo>
                  <a:pt x="284" y="27"/>
                  <a:pt x="288" y="24"/>
                  <a:pt x="293" y="24"/>
                </a:cubicBezTo>
                <a:cubicBezTo>
                  <a:pt x="297" y="24"/>
                  <a:pt x="300" y="25"/>
                  <a:pt x="302" y="27"/>
                </a:cubicBezTo>
                <a:cubicBezTo>
                  <a:pt x="300" y="30"/>
                  <a:pt x="300" y="30"/>
                  <a:pt x="300" y="30"/>
                </a:cubicBezTo>
                <a:cubicBezTo>
                  <a:pt x="298" y="28"/>
                  <a:pt x="296" y="27"/>
                  <a:pt x="293" y="27"/>
                </a:cubicBezTo>
                <a:cubicBezTo>
                  <a:pt x="289" y="27"/>
                  <a:pt x="287" y="29"/>
                  <a:pt x="287" y="32"/>
                </a:cubicBezTo>
                <a:cubicBezTo>
                  <a:pt x="287" y="34"/>
                  <a:pt x="288" y="35"/>
                  <a:pt x="294" y="38"/>
                </a:cubicBezTo>
                <a:cubicBezTo>
                  <a:pt x="301" y="40"/>
                  <a:pt x="303" y="42"/>
                  <a:pt x="303" y="47"/>
                </a:cubicBezTo>
                <a:cubicBezTo>
                  <a:pt x="303" y="51"/>
                  <a:pt x="299" y="55"/>
                  <a:pt x="293" y="55"/>
                </a:cubicBezTo>
                <a:close/>
                <a:moveTo>
                  <a:pt x="321" y="55"/>
                </a:moveTo>
                <a:cubicBezTo>
                  <a:pt x="317" y="55"/>
                  <a:pt x="313" y="53"/>
                  <a:pt x="311" y="51"/>
                </a:cubicBezTo>
                <a:cubicBezTo>
                  <a:pt x="313" y="48"/>
                  <a:pt x="313" y="48"/>
                  <a:pt x="313" y="48"/>
                </a:cubicBezTo>
                <a:cubicBezTo>
                  <a:pt x="315" y="51"/>
                  <a:pt x="318" y="52"/>
                  <a:pt x="321" y="52"/>
                </a:cubicBezTo>
                <a:cubicBezTo>
                  <a:pt x="325" y="52"/>
                  <a:pt x="327" y="50"/>
                  <a:pt x="327" y="47"/>
                </a:cubicBezTo>
                <a:cubicBezTo>
                  <a:pt x="327" y="44"/>
                  <a:pt x="326" y="43"/>
                  <a:pt x="320" y="41"/>
                </a:cubicBezTo>
                <a:cubicBezTo>
                  <a:pt x="314" y="38"/>
                  <a:pt x="312" y="36"/>
                  <a:pt x="312" y="32"/>
                </a:cubicBezTo>
                <a:cubicBezTo>
                  <a:pt x="312" y="27"/>
                  <a:pt x="315" y="24"/>
                  <a:pt x="321" y="24"/>
                </a:cubicBezTo>
                <a:cubicBezTo>
                  <a:pt x="325" y="24"/>
                  <a:pt x="328" y="25"/>
                  <a:pt x="330" y="27"/>
                </a:cubicBezTo>
                <a:cubicBezTo>
                  <a:pt x="328" y="30"/>
                  <a:pt x="328" y="30"/>
                  <a:pt x="328" y="30"/>
                </a:cubicBezTo>
                <a:cubicBezTo>
                  <a:pt x="326" y="28"/>
                  <a:pt x="324" y="27"/>
                  <a:pt x="321" y="27"/>
                </a:cubicBezTo>
                <a:cubicBezTo>
                  <a:pt x="317" y="27"/>
                  <a:pt x="315" y="29"/>
                  <a:pt x="315" y="32"/>
                </a:cubicBezTo>
                <a:cubicBezTo>
                  <a:pt x="315" y="34"/>
                  <a:pt x="316" y="35"/>
                  <a:pt x="322" y="38"/>
                </a:cubicBezTo>
                <a:cubicBezTo>
                  <a:pt x="329" y="40"/>
                  <a:pt x="331" y="42"/>
                  <a:pt x="331" y="47"/>
                </a:cubicBezTo>
                <a:cubicBezTo>
                  <a:pt x="331" y="51"/>
                  <a:pt x="327" y="55"/>
                  <a:pt x="321" y="55"/>
                </a:cubicBezTo>
                <a:close/>
                <a:moveTo>
                  <a:pt x="365" y="55"/>
                </a:moveTo>
                <a:cubicBezTo>
                  <a:pt x="361" y="55"/>
                  <a:pt x="358" y="53"/>
                  <a:pt x="355" y="51"/>
                </a:cubicBezTo>
                <a:cubicBezTo>
                  <a:pt x="358" y="48"/>
                  <a:pt x="358" y="48"/>
                  <a:pt x="358" y="48"/>
                </a:cubicBezTo>
                <a:cubicBezTo>
                  <a:pt x="360" y="51"/>
                  <a:pt x="362" y="52"/>
                  <a:pt x="365" y="52"/>
                </a:cubicBezTo>
                <a:cubicBezTo>
                  <a:pt x="369" y="52"/>
                  <a:pt x="372" y="50"/>
                  <a:pt x="372" y="47"/>
                </a:cubicBezTo>
                <a:cubicBezTo>
                  <a:pt x="372" y="44"/>
                  <a:pt x="370" y="43"/>
                  <a:pt x="365" y="41"/>
                </a:cubicBezTo>
                <a:cubicBezTo>
                  <a:pt x="358" y="38"/>
                  <a:pt x="356" y="36"/>
                  <a:pt x="356" y="32"/>
                </a:cubicBezTo>
                <a:cubicBezTo>
                  <a:pt x="356" y="27"/>
                  <a:pt x="360" y="24"/>
                  <a:pt x="366" y="24"/>
                </a:cubicBezTo>
                <a:cubicBezTo>
                  <a:pt x="370" y="24"/>
                  <a:pt x="372" y="25"/>
                  <a:pt x="375" y="27"/>
                </a:cubicBezTo>
                <a:cubicBezTo>
                  <a:pt x="372" y="30"/>
                  <a:pt x="372" y="30"/>
                  <a:pt x="372" y="30"/>
                </a:cubicBezTo>
                <a:cubicBezTo>
                  <a:pt x="370" y="28"/>
                  <a:pt x="368" y="27"/>
                  <a:pt x="365" y="27"/>
                </a:cubicBezTo>
                <a:cubicBezTo>
                  <a:pt x="361" y="27"/>
                  <a:pt x="359" y="29"/>
                  <a:pt x="359" y="32"/>
                </a:cubicBezTo>
                <a:cubicBezTo>
                  <a:pt x="359" y="34"/>
                  <a:pt x="361" y="35"/>
                  <a:pt x="367" y="38"/>
                </a:cubicBezTo>
                <a:cubicBezTo>
                  <a:pt x="373" y="40"/>
                  <a:pt x="375" y="42"/>
                  <a:pt x="375" y="47"/>
                </a:cubicBezTo>
                <a:cubicBezTo>
                  <a:pt x="375" y="51"/>
                  <a:pt x="372" y="55"/>
                  <a:pt x="365" y="55"/>
                </a:cubicBezTo>
                <a:close/>
                <a:moveTo>
                  <a:pt x="396" y="55"/>
                </a:moveTo>
                <a:cubicBezTo>
                  <a:pt x="389" y="55"/>
                  <a:pt x="384" y="48"/>
                  <a:pt x="384" y="40"/>
                </a:cubicBezTo>
                <a:cubicBezTo>
                  <a:pt x="384" y="31"/>
                  <a:pt x="389" y="24"/>
                  <a:pt x="396" y="24"/>
                </a:cubicBezTo>
                <a:cubicBezTo>
                  <a:pt x="400" y="24"/>
                  <a:pt x="403" y="26"/>
                  <a:pt x="406" y="29"/>
                </a:cubicBezTo>
                <a:cubicBezTo>
                  <a:pt x="403" y="31"/>
                  <a:pt x="403" y="31"/>
                  <a:pt x="403" y="31"/>
                </a:cubicBezTo>
                <a:cubicBezTo>
                  <a:pt x="401" y="28"/>
                  <a:pt x="399" y="27"/>
                  <a:pt x="396" y="27"/>
                </a:cubicBezTo>
                <a:cubicBezTo>
                  <a:pt x="391" y="27"/>
                  <a:pt x="387" y="32"/>
                  <a:pt x="387" y="40"/>
                </a:cubicBezTo>
                <a:cubicBezTo>
                  <a:pt x="387" y="47"/>
                  <a:pt x="391" y="52"/>
                  <a:pt x="396" y="52"/>
                </a:cubicBezTo>
                <a:cubicBezTo>
                  <a:pt x="400" y="52"/>
                  <a:pt x="402" y="51"/>
                  <a:pt x="404" y="48"/>
                </a:cubicBezTo>
                <a:cubicBezTo>
                  <a:pt x="406" y="50"/>
                  <a:pt x="406" y="50"/>
                  <a:pt x="406" y="50"/>
                </a:cubicBezTo>
                <a:cubicBezTo>
                  <a:pt x="404" y="53"/>
                  <a:pt x="401" y="55"/>
                  <a:pt x="396" y="55"/>
                </a:cubicBezTo>
                <a:close/>
                <a:moveTo>
                  <a:pt x="437" y="55"/>
                </a:moveTo>
                <a:cubicBezTo>
                  <a:pt x="434" y="55"/>
                  <a:pt x="434" y="55"/>
                  <a:pt x="434" y="55"/>
                </a:cubicBezTo>
                <a:cubicBezTo>
                  <a:pt x="434" y="40"/>
                  <a:pt x="434" y="40"/>
                  <a:pt x="434" y="40"/>
                </a:cubicBezTo>
                <a:cubicBezTo>
                  <a:pt x="419" y="40"/>
                  <a:pt x="419" y="40"/>
                  <a:pt x="419" y="40"/>
                </a:cubicBezTo>
                <a:cubicBezTo>
                  <a:pt x="419" y="55"/>
                  <a:pt x="419" y="55"/>
                  <a:pt x="419" y="55"/>
                </a:cubicBezTo>
                <a:cubicBezTo>
                  <a:pt x="415" y="55"/>
                  <a:pt x="415" y="55"/>
                  <a:pt x="415" y="55"/>
                </a:cubicBezTo>
                <a:cubicBezTo>
                  <a:pt x="415" y="25"/>
                  <a:pt x="415" y="25"/>
                  <a:pt x="415" y="25"/>
                </a:cubicBezTo>
                <a:cubicBezTo>
                  <a:pt x="419" y="25"/>
                  <a:pt x="419" y="25"/>
                  <a:pt x="419" y="25"/>
                </a:cubicBezTo>
                <a:cubicBezTo>
                  <a:pt x="419" y="37"/>
                  <a:pt x="419" y="37"/>
                  <a:pt x="419" y="37"/>
                </a:cubicBezTo>
                <a:cubicBezTo>
                  <a:pt x="434" y="37"/>
                  <a:pt x="434" y="37"/>
                  <a:pt x="434" y="37"/>
                </a:cubicBezTo>
                <a:cubicBezTo>
                  <a:pt x="434" y="25"/>
                  <a:pt x="434" y="25"/>
                  <a:pt x="434" y="25"/>
                </a:cubicBezTo>
                <a:cubicBezTo>
                  <a:pt x="437" y="25"/>
                  <a:pt x="437" y="25"/>
                  <a:pt x="437" y="25"/>
                </a:cubicBezTo>
                <a:lnTo>
                  <a:pt x="437" y="55"/>
                </a:lnTo>
                <a:close/>
                <a:moveTo>
                  <a:pt x="459" y="55"/>
                </a:moveTo>
                <a:cubicBezTo>
                  <a:pt x="452" y="55"/>
                  <a:pt x="447" y="49"/>
                  <a:pt x="447" y="40"/>
                </a:cubicBezTo>
                <a:cubicBezTo>
                  <a:pt x="447" y="31"/>
                  <a:pt x="452" y="24"/>
                  <a:pt x="459" y="24"/>
                </a:cubicBezTo>
                <a:cubicBezTo>
                  <a:pt x="467" y="24"/>
                  <a:pt x="472" y="31"/>
                  <a:pt x="472" y="40"/>
                </a:cubicBezTo>
                <a:cubicBezTo>
                  <a:pt x="472" y="49"/>
                  <a:pt x="467" y="55"/>
                  <a:pt x="459" y="55"/>
                </a:cubicBezTo>
                <a:close/>
                <a:moveTo>
                  <a:pt x="491" y="76"/>
                </a:moveTo>
                <a:cubicBezTo>
                  <a:pt x="491" y="75"/>
                  <a:pt x="494" y="76"/>
                  <a:pt x="491" y="76"/>
                </a:cubicBezTo>
                <a:close/>
                <a:moveTo>
                  <a:pt x="492" y="55"/>
                </a:moveTo>
                <a:cubicBezTo>
                  <a:pt x="485" y="55"/>
                  <a:pt x="480" y="49"/>
                  <a:pt x="480" y="40"/>
                </a:cubicBezTo>
                <a:cubicBezTo>
                  <a:pt x="480" y="31"/>
                  <a:pt x="485" y="24"/>
                  <a:pt x="492" y="24"/>
                </a:cubicBezTo>
                <a:cubicBezTo>
                  <a:pt x="500" y="24"/>
                  <a:pt x="505" y="31"/>
                  <a:pt x="505" y="40"/>
                </a:cubicBezTo>
                <a:cubicBezTo>
                  <a:pt x="505" y="49"/>
                  <a:pt x="500" y="55"/>
                  <a:pt x="492" y="55"/>
                </a:cubicBezTo>
                <a:close/>
                <a:moveTo>
                  <a:pt x="533" y="55"/>
                </a:moveTo>
                <a:cubicBezTo>
                  <a:pt x="515" y="55"/>
                  <a:pt x="515" y="55"/>
                  <a:pt x="515" y="55"/>
                </a:cubicBezTo>
                <a:cubicBezTo>
                  <a:pt x="515" y="25"/>
                  <a:pt x="515" y="25"/>
                  <a:pt x="515" y="25"/>
                </a:cubicBezTo>
                <a:cubicBezTo>
                  <a:pt x="518" y="25"/>
                  <a:pt x="518" y="25"/>
                  <a:pt x="518" y="25"/>
                </a:cubicBezTo>
                <a:cubicBezTo>
                  <a:pt x="518" y="52"/>
                  <a:pt x="518" y="52"/>
                  <a:pt x="518" y="52"/>
                </a:cubicBezTo>
                <a:cubicBezTo>
                  <a:pt x="533" y="52"/>
                  <a:pt x="533" y="52"/>
                  <a:pt x="533" y="52"/>
                </a:cubicBezTo>
                <a:lnTo>
                  <a:pt x="533" y="55"/>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8"/>
          <p:cNvSpPr/>
          <p:nvPr userDrawn="1"/>
        </p:nvSpPr>
        <p:spPr bwMode="auto">
          <a:xfrm>
            <a:off x="8140700" y="898525"/>
            <a:ext cx="57150" cy="79375"/>
          </a:xfrm>
          <a:custGeom>
            <a:avLst/>
            <a:gdLst>
              <a:gd name="T0" fmla="*/ 2147483647 w 18"/>
              <a:gd name="T1" fmla="*/ 0 h 25"/>
              <a:gd name="T2" fmla="*/ 0 w 18"/>
              <a:gd name="T3" fmla="*/ 2147483647 h 25"/>
              <a:gd name="T4" fmla="*/ 2147483647 w 18"/>
              <a:gd name="T5" fmla="*/ 2147483647 h 25"/>
              <a:gd name="T6" fmla="*/ 2147483647 w 18"/>
              <a:gd name="T7" fmla="*/ 2147483647 h 25"/>
              <a:gd name="T8" fmla="*/ 2147483647 w 18"/>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25">
                <a:moveTo>
                  <a:pt x="9" y="0"/>
                </a:moveTo>
                <a:cubicBezTo>
                  <a:pt x="4" y="0"/>
                  <a:pt x="0" y="5"/>
                  <a:pt x="0" y="13"/>
                </a:cubicBezTo>
                <a:cubicBezTo>
                  <a:pt x="0" y="20"/>
                  <a:pt x="4" y="25"/>
                  <a:pt x="9" y="25"/>
                </a:cubicBezTo>
                <a:cubicBezTo>
                  <a:pt x="15" y="25"/>
                  <a:pt x="18" y="20"/>
                  <a:pt x="18" y="13"/>
                </a:cubicBezTo>
                <a:cubicBezTo>
                  <a:pt x="18" y="5"/>
                  <a:pt x="14" y="0"/>
                  <a:pt x="9"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9"/>
          <p:cNvSpPr/>
          <p:nvPr userDrawn="1"/>
        </p:nvSpPr>
        <p:spPr bwMode="auto">
          <a:xfrm>
            <a:off x="8513763" y="10414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1" y="0"/>
                  <a:pt x="0" y="0"/>
                </a:cubicBezTo>
                <a:cubicBezTo>
                  <a:pt x="0" y="0"/>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30"/>
          <p:cNvSpPr/>
          <p:nvPr userDrawn="1"/>
        </p:nvSpPr>
        <p:spPr bwMode="auto">
          <a:xfrm>
            <a:off x="8507413"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1"/>
          <p:cNvSpPr/>
          <p:nvPr userDrawn="1"/>
        </p:nvSpPr>
        <p:spPr bwMode="auto">
          <a:xfrm>
            <a:off x="7083425" y="939800"/>
            <a:ext cx="41275" cy="38100"/>
          </a:xfrm>
          <a:custGeom>
            <a:avLst/>
            <a:gdLst>
              <a:gd name="T0" fmla="*/ 2147483647 w 13"/>
              <a:gd name="T1" fmla="*/ 0 h 12"/>
              <a:gd name="T2" fmla="*/ 0 w 13"/>
              <a:gd name="T3" fmla="*/ 0 h 12"/>
              <a:gd name="T4" fmla="*/ 0 w 13"/>
              <a:gd name="T5" fmla="*/ 2147483647 h 12"/>
              <a:gd name="T6" fmla="*/ 2147483647 w 13"/>
              <a:gd name="T7" fmla="*/ 2147483647 h 12"/>
              <a:gd name="T8" fmla="*/ 2147483647 w 13"/>
              <a:gd name="T9" fmla="*/ 2147483647 h 12"/>
              <a:gd name="T10" fmla="*/ 2147483647 w 13"/>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12">
                <a:moveTo>
                  <a:pt x="7" y="0"/>
                </a:moveTo>
                <a:cubicBezTo>
                  <a:pt x="0" y="0"/>
                  <a:pt x="0" y="0"/>
                  <a:pt x="0" y="0"/>
                </a:cubicBezTo>
                <a:cubicBezTo>
                  <a:pt x="0" y="12"/>
                  <a:pt x="0" y="12"/>
                  <a:pt x="0" y="12"/>
                </a:cubicBezTo>
                <a:cubicBezTo>
                  <a:pt x="7" y="12"/>
                  <a:pt x="7" y="12"/>
                  <a:pt x="7" y="12"/>
                </a:cubicBezTo>
                <a:cubicBezTo>
                  <a:pt x="12" y="12"/>
                  <a:pt x="13" y="9"/>
                  <a:pt x="13" y="6"/>
                </a:cubicBezTo>
                <a:cubicBezTo>
                  <a:pt x="13" y="2"/>
                  <a:pt x="11" y="0"/>
                  <a:pt x="7"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2"/>
          <p:cNvSpPr/>
          <p:nvPr userDrawn="1"/>
        </p:nvSpPr>
        <p:spPr bwMode="auto">
          <a:xfrm>
            <a:off x="8051800" y="1054100"/>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Oval 33"/>
          <p:cNvSpPr>
            <a:spLocks noChangeArrowheads="1"/>
          </p:cNvSpPr>
          <p:nvPr userDrawn="1"/>
        </p:nvSpPr>
        <p:spPr bwMode="auto">
          <a:xfrm>
            <a:off x="8245475" y="898525"/>
            <a:ext cx="57150" cy="79375"/>
          </a:xfrm>
          <a:prstGeom prst="ellipse">
            <a:avLst/>
          </a:pr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33" name="Freeform 34"/>
          <p:cNvSpPr/>
          <p:nvPr userDrawn="1"/>
        </p:nvSpPr>
        <p:spPr bwMode="auto">
          <a:xfrm>
            <a:off x="7893050" y="1057275"/>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4" name="Freeform 35"/>
          <p:cNvSpPr/>
          <p:nvPr userDrawn="1"/>
        </p:nvSpPr>
        <p:spPr bwMode="auto">
          <a:xfrm>
            <a:off x="8080375" y="105410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36"/>
          <p:cNvSpPr/>
          <p:nvPr userDrawn="1"/>
        </p:nvSpPr>
        <p:spPr bwMode="auto">
          <a:xfrm>
            <a:off x="7800975" y="1050925"/>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1" y="0"/>
                  <a:pt x="0" y="0"/>
                  <a:pt x="0" y="1"/>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37"/>
          <p:cNvSpPr/>
          <p:nvPr userDrawn="1"/>
        </p:nvSpPr>
        <p:spPr bwMode="auto">
          <a:xfrm>
            <a:off x="7778750" y="10477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38"/>
          <p:cNvSpPr/>
          <p:nvPr userDrawn="1"/>
        </p:nvSpPr>
        <p:spPr bwMode="auto">
          <a:xfrm>
            <a:off x="7245350" y="1044575"/>
            <a:ext cx="6350" cy="3175"/>
          </a:xfrm>
          <a:custGeom>
            <a:avLst/>
            <a:gdLst>
              <a:gd name="T0" fmla="*/ 2147483647 w 2"/>
              <a:gd name="T1" fmla="*/ 0 h 1"/>
              <a:gd name="T2" fmla="*/ 0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0"/>
                  <a:pt x="0" y="0"/>
                  <a:pt x="0" y="1"/>
                </a:cubicBezTo>
                <a:cubicBezTo>
                  <a:pt x="1" y="1"/>
                  <a:pt x="2"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39"/>
          <p:cNvSpPr/>
          <p:nvPr userDrawn="1"/>
        </p:nvSpPr>
        <p:spPr bwMode="auto">
          <a:xfrm>
            <a:off x="7083425" y="901700"/>
            <a:ext cx="38100" cy="28575"/>
          </a:xfrm>
          <a:custGeom>
            <a:avLst/>
            <a:gdLst>
              <a:gd name="T0" fmla="*/ 2147483647 w 12"/>
              <a:gd name="T1" fmla="*/ 2147483647 h 9"/>
              <a:gd name="T2" fmla="*/ 2147483647 w 12"/>
              <a:gd name="T3" fmla="*/ 0 h 9"/>
              <a:gd name="T4" fmla="*/ 0 w 12"/>
              <a:gd name="T5" fmla="*/ 0 h 9"/>
              <a:gd name="T6" fmla="*/ 0 w 12"/>
              <a:gd name="T7" fmla="*/ 2147483647 h 9"/>
              <a:gd name="T8" fmla="*/ 2147483647 w 12"/>
              <a:gd name="T9" fmla="*/ 2147483647 h 9"/>
              <a:gd name="T10" fmla="*/ 2147483647 w 12"/>
              <a:gd name="T11" fmla="*/ 2147483647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9">
                <a:moveTo>
                  <a:pt x="12" y="4"/>
                </a:moveTo>
                <a:cubicBezTo>
                  <a:pt x="12" y="2"/>
                  <a:pt x="10" y="0"/>
                  <a:pt x="7" y="0"/>
                </a:cubicBezTo>
                <a:cubicBezTo>
                  <a:pt x="0" y="0"/>
                  <a:pt x="0" y="0"/>
                  <a:pt x="0" y="0"/>
                </a:cubicBezTo>
                <a:cubicBezTo>
                  <a:pt x="0" y="9"/>
                  <a:pt x="0" y="9"/>
                  <a:pt x="0" y="9"/>
                </a:cubicBezTo>
                <a:cubicBezTo>
                  <a:pt x="7" y="9"/>
                  <a:pt x="7" y="9"/>
                  <a:pt x="7" y="9"/>
                </a:cubicBezTo>
                <a:cubicBezTo>
                  <a:pt x="11" y="9"/>
                  <a:pt x="12" y="7"/>
                  <a:pt x="12" y="4"/>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40"/>
          <p:cNvSpPr>
            <a:spLocks noEditPoints="1"/>
          </p:cNvSpPr>
          <p:nvPr userDrawn="1"/>
        </p:nvSpPr>
        <p:spPr bwMode="auto">
          <a:xfrm>
            <a:off x="7070725" y="892175"/>
            <a:ext cx="66675" cy="95250"/>
          </a:xfrm>
          <a:custGeom>
            <a:avLst/>
            <a:gdLst>
              <a:gd name="T0" fmla="*/ 2147483647 w 21"/>
              <a:gd name="T1" fmla="*/ 2147483647 h 30"/>
              <a:gd name="T2" fmla="*/ 2147483647 w 21"/>
              <a:gd name="T3" fmla="*/ 2147483647 h 30"/>
              <a:gd name="T4" fmla="*/ 2147483647 w 21"/>
              <a:gd name="T5" fmla="*/ 0 h 30"/>
              <a:gd name="T6" fmla="*/ 0 w 21"/>
              <a:gd name="T7" fmla="*/ 0 h 30"/>
              <a:gd name="T8" fmla="*/ 0 w 21"/>
              <a:gd name="T9" fmla="*/ 2147483647 h 30"/>
              <a:gd name="T10" fmla="*/ 2147483647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2147483647 h 30"/>
              <a:gd name="T26" fmla="*/ 2147483647 w 21"/>
              <a:gd name="T27" fmla="*/ 2147483647 h 30"/>
              <a:gd name="T28" fmla="*/ 2147483647 w 21"/>
              <a:gd name="T29" fmla="*/ 2147483647 h 30"/>
              <a:gd name="T30" fmla="*/ 2147483647 w 21"/>
              <a:gd name="T31" fmla="*/ 2147483647 h 30"/>
              <a:gd name="T32" fmla="*/ 2147483647 w 21"/>
              <a:gd name="T33" fmla="*/ 2147483647 h 30"/>
              <a:gd name="T34" fmla="*/ 2147483647 w 21"/>
              <a:gd name="T35" fmla="*/ 2147483647 h 30"/>
              <a:gd name="T36" fmla="*/ 2147483647 w 21"/>
              <a:gd name="T37" fmla="*/ 2147483647 h 30"/>
              <a:gd name="T38" fmla="*/ 2147483647 w 21"/>
              <a:gd name="T39" fmla="*/ 2147483647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 h="30">
                <a:moveTo>
                  <a:pt x="15" y="13"/>
                </a:moveTo>
                <a:cubicBezTo>
                  <a:pt x="18" y="12"/>
                  <a:pt x="19" y="10"/>
                  <a:pt x="19" y="7"/>
                </a:cubicBezTo>
                <a:cubicBezTo>
                  <a:pt x="19" y="2"/>
                  <a:pt x="16" y="0"/>
                  <a:pt x="11" y="0"/>
                </a:cubicBezTo>
                <a:cubicBezTo>
                  <a:pt x="0" y="0"/>
                  <a:pt x="0" y="0"/>
                  <a:pt x="0" y="0"/>
                </a:cubicBezTo>
                <a:cubicBezTo>
                  <a:pt x="0" y="30"/>
                  <a:pt x="0" y="30"/>
                  <a:pt x="0" y="30"/>
                </a:cubicBezTo>
                <a:cubicBezTo>
                  <a:pt x="11" y="30"/>
                  <a:pt x="11" y="30"/>
                  <a:pt x="11" y="30"/>
                </a:cubicBezTo>
                <a:cubicBezTo>
                  <a:pt x="17" y="30"/>
                  <a:pt x="21" y="27"/>
                  <a:pt x="21" y="21"/>
                </a:cubicBezTo>
                <a:cubicBezTo>
                  <a:pt x="21" y="16"/>
                  <a:pt x="18" y="14"/>
                  <a:pt x="15" y="13"/>
                </a:cubicBezTo>
                <a:close/>
                <a:moveTo>
                  <a:pt x="4" y="3"/>
                </a:moveTo>
                <a:cubicBezTo>
                  <a:pt x="11" y="3"/>
                  <a:pt x="11" y="3"/>
                  <a:pt x="11" y="3"/>
                </a:cubicBezTo>
                <a:cubicBezTo>
                  <a:pt x="14" y="3"/>
                  <a:pt x="16" y="5"/>
                  <a:pt x="16" y="7"/>
                </a:cubicBezTo>
                <a:cubicBezTo>
                  <a:pt x="16" y="10"/>
                  <a:pt x="15" y="12"/>
                  <a:pt x="11" y="12"/>
                </a:cubicBezTo>
                <a:cubicBezTo>
                  <a:pt x="4" y="12"/>
                  <a:pt x="4" y="12"/>
                  <a:pt x="4" y="12"/>
                </a:cubicBezTo>
                <a:lnTo>
                  <a:pt x="4" y="3"/>
                </a:lnTo>
                <a:close/>
                <a:moveTo>
                  <a:pt x="11" y="27"/>
                </a:moveTo>
                <a:cubicBezTo>
                  <a:pt x="4" y="27"/>
                  <a:pt x="4" y="27"/>
                  <a:pt x="4" y="27"/>
                </a:cubicBezTo>
                <a:cubicBezTo>
                  <a:pt x="4" y="15"/>
                  <a:pt x="4" y="15"/>
                  <a:pt x="4" y="15"/>
                </a:cubicBezTo>
                <a:cubicBezTo>
                  <a:pt x="11" y="15"/>
                  <a:pt x="11" y="15"/>
                  <a:pt x="11" y="15"/>
                </a:cubicBezTo>
                <a:cubicBezTo>
                  <a:pt x="15" y="15"/>
                  <a:pt x="17" y="17"/>
                  <a:pt x="17" y="21"/>
                </a:cubicBezTo>
                <a:cubicBezTo>
                  <a:pt x="17" y="24"/>
                  <a:pt x="16" y="27"/>
                  <a:pt x="1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Freeform 41"/>
          <p:cNvSpPr/>
          <p:nvPr userDrawn="1"/>
        </p:nvSpPr>
        <p:spPr bwMode="auto">
          <a:xfrm>
            <a:off x="7169150" y="892175"/>
            <a:ext cx="69850" cy="95250"/>
          </a:xfrm>
          <a:custGeom>
            <a:avLst/>
            <a:gdLst>
              <a:gd name="T0" fmla="*/ 2147483647 w 22"/>
              <a:gd name="T1" fmla="*/ 2147483647 h 30"/>
              <a:gd name="T2" fmla="*/ 2147483647 w 22"/>
              <a:gd name="T3" fmla="*/ 2147483647 h 30"/>
              <a:gd name="T4" fmla="*/ 2147483647 w 22"/>
              <a:gd name="T5" fmla="*/ 2147483647 h 30"/>
              <a:gd name="T6" fmla="*/ 2147483647 w 22"/>
              <a:gd name="T7" fmla="*/ 0 h 30"/>
              <a:gd name="T8" fmla="*/ 0 w 22"/>
              <a:gd name="T9" fmla="*/ 0 h 30"/>
              <a:gd name="T10" fmla="*/ 0 w 22"/>
              <a:gd name="T11" fmla="*/ 2147483647 h 30"/>
              <a:gd name="T12" fmla="*/ 2147483647 w 22"/>
              <a:gd name="T13" fmla="*/ 2147483647 h 30"/>
              <a:gd name="T14" fmla="*/ 2147483647 w 22"/>
              <a:gd name="T15" fmla="*/ 2147483647 h 30"/>
              <a:gd name="T16" fmla="*/ 2147483647 w 22"/>
              <a:gd name="T17" fmla="*/ 0 h 30"/>
              <a:gd name="T18" fmla="*/ 2147483647 w 22"/>
              <a:gd name="T19" fmla="*/ 0 h 30"/>
              <a:gd name="T20" fmla="*/ 2147483647 w 22"/>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0">
                <a:moveTo>
                  <a:pt x="18" y="17"/>
                </a:moveTo>
                <a:cubicBezTo>
                  <a:pt x="18" y="24"/>
                  <a:pt x="16" y="27"/>
                  <a:pt x="11" y="27"/>
                </a:cubicBezTo>
                <a:cubicBezTo>
                  <a:pt x="6" y="27"/>
                  <a:pt x="4" y="24"/>
                  <a:pt x="4" y="17"/>
                </a:cubicBezTo>
                <a:cubicBezTo>
                  <a:pt x="4" y="0"/>
                  <a:pt x="4" y="0"/>
                  <a:pt x="4" y="0"/>
                </a:cubicBezTo>
                <a:cubicBezTo>
                  <a:pt x="0" y="0"/>
                  <a:pt x="0" y="0"/>
                  <a:pt x="0" y="0"/>
                </a:cubicBezTo>
                <a:cubicBezTo>
                  <a:pt x="0" y="17"/>
                  <a:pt x="0" y="17"/>
                  <a:pt x="0" y="17"/>
                </a:cubicBezTo>
                <a:cubicBezTo>
                  <a:pt x="0" y="26"/>
                  <a:pt x="4" y="30"/>
                  <a:pt x="11" y="30"/>
                </a:cubicBezTo>
                <a:cubicBezTo>
                  <a:pt x="18" y="30"/>
                  <a:pt x="22" y="26"/>
                  <a:pt x="22" y="17"/>
                </a:cubicBezTo>
                <a:cubicBezTo>
                  <a:pt x="22" y="0"/>
                  <a:pt x="22" y="0"/>
                  <a:pt x="22" y="0"/>
                </a:cubicBezTo>
                <a:cubicBezTo>
                  <a:pt x="18" y="0"/>
                  <a:pt x="18" y="0"/>
                  <a:pt x="18" y="0"/>
                </a:cubicBezTo>
                <a:lnTo>
                  <a:pt x="18"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42"/>
          <p:cNvSpPr/>
          <p:nvPr userDrawn="1"/>
        </p:nvSpPr>
        <p:spPr bwMode="auto">
          <a:xfrm>
            <a:off x="7270750"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0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6" y="1"/>
                  <a:pt x="14" y="0"/>
                  <a:pt x="10" y="0"/>
                </a:cubicBezTo>
                <a:cubicBezTo>
                  <a:pt x="4" y="0"/>
                  <a:pt x="0" y="3"/>
                  <a:pt x="0" y="8"/>
                </a:cubicBezTo>
                <a:cubicBezTo>
                  <a:pt x="0"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Rectangle 43"/>
          <p:cNvSpPr>
            <a:spLocks noChangeArrowheads="1"/>
          </p:cNvSpPr>
          <p:nvPr userDrawn="1"/>
        </p:nvSpPr>
        <p:spPr bwMode="auto">
          <a:xfrm>
            <a:off x="7369175" y="892175"/>
            <a:ext cx="95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44" name="Freeform 44"/>
          <p:cNvSpPr/>
          <p:nvPr userDrawn="1"/>
        </p:nvSpPr>
        <p:spPr bwMode="auto">
          <a:xfrm>
            <a:off x="7419975" y="892175"/>
            <a:ext cx="66675" cy="95250"/>
          </a:xfrm>
          <a:custGeom>
            <a:avLst/>
            <a:gdLst>
              <a:gd name="T0" fmla="*/ 2147483647 w 21"/>
              <a:gd name="T1" fmla="*/ 2147483647 h 30"/>
              <a:gd name="T2" fmla="*/ 2147483647 w 21"/>
              <a:gd name="T3" fmla="*/ 2147483647 h 30"/>
              <a:gd name="T4" fmla="*/ 2147483647 w 21"/>
              <a:gd name="T5" fmla="*/ 2147483647 h 30"/>
              <a:gd name="T6" fmla="*/ 2147483647 w 21"/>
              <a:gd name="T7" fmla="*/ 0 h 30"/>
              <a:gd name="T8" fmla="*/ 0 w 21"/>
              <a:gd name="T9" fmla="*/ 0 h 30"/>
              <a:gd name="T10" fmla="*/ 0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0 h 30"/>
              <a:gd name="T26" fmla="*/ 2147483647 w 21"/>
              <a:gd name="T27" fmla="*/ 0 h 30"/>
              <a:gd name="T28" fmla="*/ 2147483647 w 21"/>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 h="30">
                <a:moveTo>
                  <a:pt x="18" y="22"/>
                </a:moveTo>
                <a:cubicBezTo>
                  <a:pt x="18" y="24"/>
                  <a:pt x="18" y="24"/>
                  <a:pt x="18" y="24"/>
                </a:cubicBezTo>
                <a:cubicBezTo>
                  <a:pt x="18" y="23"/>
                  <a:pt x="17" y="22"/>
                  <a:pt x="16" y="21"/>
                </a:cubicBezTo>
                <a:cubicBezTo>
                  <a:pt x="3" y="0"/>
                  <a:pt x="3" y="0"/>
                  <a:pt x="3" y="0"/>
                </a:cubicBezTo>
                <a:cubicBezTo>
                  <a:pt x="0" y="0"/>
                  <a:pt x="0" y="0"/>
                  <a:pt x="0" y="0"/>
                </a:cubicBezTo>
                <a:cubicBezTo>
                  <a:pt x="0" y="30"/>
                  <a:pt x="0" y="30"/>
                  <a:pt x="0" y="30"/>
                </a:cubicBezTo>
                <a:cubicBezTo>
                  <a:pt x="3" y="30"/>
                  <a:pt x="3" y="30"/>
                  <a:pt x="3" y="30"/>
                </a:cubicBezTo>
                <a:cubicBezTo>
                  <a:pt x="3" y="7"/>
                  <a:pt x="3" y="7"/>
                  <a:pt x="3" y="7"/>
                </a:cubicBezTo>
                <a:cubicBezTo>
                  <a:pt x="3" y="5"/>
                  <a:pt x="3" y="5"/>
                  <a:pt x="3" y="5"/>
                </a:cubicBezTo>
                <a:cubicBezTo>
                  <a:pt x="3" y="6"/>
                  <a:pt x="5" y="8"/>
                  <a:pt x="5" y="9"/>
                </a:cubicBezTo>
                <a:cubicBezTo>
                  <a:pt x="18" y="30"/>
                  <a:pt x="18" y="30"/>
                  <a:pt x="18" y="30"/>
                </a:cubicBezTo>
                <a:cubicBezTo>
                  <a:pt x="21" y="30"/>
                  <a:pt x="21" y="30"/>
                  <a:pt x="21" y="30"/>
                </a:cubicBezTo>
                <a:cubicBezTo>
                  <a:pt x="21" y="0"/>
                  <a:pt x="21" y="0"/>
                  <a:pt x="21" y="0"/>
                </a:cubicBezTo>
                <a:cubicBezTo>
                  <a:pt x="18" y="0"/>
                  <a:pt x="18" y="0"/>
                  <a:pt x="18" y="0"/>
                </a:cubicBezTo>
                <a:lnTo>
                  <a:pt x="18" y="2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45"/>
          <p:cNvSpPr/>
          <p:nvPr userDrawn="1"/>
        </p:nvSpPr>
        <p:spPr bwMode="auto">
          <a:xfrm>
            <a:off x="7527925" y="892175"/>
            <a:ext cx="60325" cy="95250"/>
          </a:xfrm>
          <a:custGeom>
            <a:avLst/>
            <a:gdLst>
              <a:gd name="T0" fmla="*/ 2147483647 w 38"/>
              <a:gd name="T1" fmla="*/ 2147483647 h 60"/>
              <a:gd name="T2" fmla="*/ 2147483647 w 38"/>
              <a:gd name="T3" fmla="*/ 2147483647 h 60"/>
              <a:gd name="T4" fmla="*/ 2147483647 w 38"/>
              <a:gd name="T5" fmla="*/ 2147483647 h 60"/>
              <a:gd name="T6" fmla="*/ 2147483647 w 38"/>
              <a:gd name="T7" fmla="*/ 2147483647 h 60"/>
              <a:gd name="T8" fmla="*/ 2147483647 w 38"/>
              <a:gd name="T9" fmla="*/ 2147483647 h 60"/>
              <a:gd name="T10" fmla="*/ 2147483647 w 38"/>
              <a:gd name="T11" fmla="*/ 2147483647 h 60"/>
              <a:gd name="T12" fmla="*/ 2147483647 w 38"/>
              <a:gd name="T13" fmla="*/ 0 h 60"/>
              <a:gd name="T14" fmla="*/ 0 w 38"/>
              <a:gd name="T15" fmla="*/ 0 h 60"/>
              <a:gd name="T16" fmla="*/ 0 w 38"/>
              <a:gd name="T17" fmla="*/ 2147483647 h 60"/>
              <a:gd name="T18" fmla="*/ 2147483647 w 38"/>
              <a:gd name="T19" fmla="*/ 2147483647 h 60"/>
              <a:gd name="T20" fmla="*/ 2147483647 w 38"/>
              <a:gd name="T21" fmla="*/ 2147483647 h 60"/>
              <a:gd name="T22" fmla="*/ 2147483647 w 38"/>
              <a:gd name="T23" fmla="*/ 2147483647 h 60"/>
              <a:gd name="T24" fmla="*/ 2147483647 w 38"/>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 h="60">
                <a:moveTo>
                  <a:pt x="6" y="30"/>
                </a:moveTo>
                <a:lnTo>
                  <a:pt x="24" y="30"/>
                </a:lnTo>
                <a:lnTo>
                  <a:pt x="24" y="24"/>
                </a:lnTo>
                <a:lnTo>
                  <a:pt x="6" y="24"/>
                </a:lnTo>
                <a:lnTo>
                  <a:pt x="6" y="6"/>
                </a:lnTo>
                <a:lnTo>
                  <a:pt x="36" y="6"/>
                </a:lnTo>
                <a:lnTo>
                  <a:pt x="36" y="0"/>
                </a:lnTo>
                <a:lnTo>
                  <a:pt x="0" y="0"/>
                </a:lnTo>
                <a:lnTo>
                  <a:pt x="0" y="60"/>
                </a:lnTo>
                <a:lnTo>
                  <a:pt x="38" y="60"/>
                </a:lnTo>
                <a:lnTo>
                  <a:pt x="38" y="54"/>
                </a:lnTo>
                <a:lnTo>
                  <a:pt x="6" y="54"/>
                </a:lnTo>
                <a:lnTo>
                  <a:pt x="6"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46"/>
          <p:cNvSpPr/>
          <p:nvPr userDrawn="1"/>
        </p:nvSpPr>
        <p:spPr bwMode="auto">
          <a:xfrm>
            <a:off x="76104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5" y="0"/>
                  <a:pt x="1" y="3"/>
                  <a:pt x="1" y="8"/>
                </a:cubicBezTo>
                <a:cubicBezTo>
                  <a:pt x="1" y="12"/>
                  <a:pt x="3" y="14"/>
                  <a:pt x="9" y="17"/>
                </a:cubicBezTo>
                <a:cubicBezTo>
                  <a:pt x="15" y="19"/>
                  <a:pt x="17" y="20"/>
                  <a:pt x="17" y="23"/>
                </a:cubicBezTo>
                <a:cubicBezTo>
                  <a:pt x="17"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7" name="Freeform 47"/>
          <p:cNvSpPr/>
          <p:nvPr userDrawn="1"/>
        </p:nvSpPr>
        <p:spPr bwMode="auto">
          <a:xfrm>
            <a:off x="76993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4" y="0"/>
                  <a:pt x="1" y="3"/>
                  <a:pt x="1" y="8"/>
                </a:cubicBezTo>
                <a:cubicBezTo>
                  <a:pt x="1"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48"/>
          <p:cNvSpPr/>
          <p:nvPr userDrawn="1"/>
        </p:nvSpPr>
        <p:spPr bwMode="auto">
          <a:xfrm>
            <a:off x="78390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2" y="14"/>
                </a:moveTo>
                <a:cubicBezTo>
                  <a:pt x="6" y="11"/>
                  <a:pt x="4" y="10"/>
                  <a:pt x="4" y="8"/>
                </a:cubicBezTo>
                <a:cubicBezTo>
                  <a:pt x="4" y="5"/>
                  <a:pt x="6" y="3"/>
                  <a:pt x="10" y="3"/>
                </a:cubicBezTo>
                <a:cubicBezTo>
                  <a:pt x="13" y="3"/>
                  <a:pt x="15" y="4"/>
                  <a:pt x="17" y="6"/>
                </a:cubicBezTo>
                <a:cubicBezTo>
                  <a:pt x="20" y="3"/>
                  <a:pt x="20" y="3"/>
                  <a:pt x="20" y="3"/>
                </a:cubicBezTo>
                <a:cubicBezTo>
                  <a:pt x="17" y="1"/>
                  <a:pt x="15" y="0"/>
                  <a:pt x="11" y="0"/>
                </a:cubicBezTo>
                <a:cubicBezTo>
                  <a:pt x="5" y="0"/>
                  <a:pt x="1" y="3"/>
                  <a:pt x="1" y="8"/>
                </a:cubicBezTo>
                <a:cubicBezTo>
                  <a:pt x="1" y="12"/>
                  <a:pt x="3" y="14"/>
                  <a:pt x="10" y="17"/>
                </a:cubicBezTo>
                <a:cubicBezTo>
                  <a:pt x="15" y="19"/>
                  <a:pt x="17" y="20"/>
                  <a:pt x="17" y="23"/>
                </a:cubicBezTo>
                <a:cubicBezTo>
                  <a:pt x="17" y="26"/>
                  <a:pt x="14" y="28"/>
                  <a:pt x="10" y="28"/>
                </a:cubicBezTo>
                <a:cubicBezTo>
                  <a:pt x="7" y="28"/>
                  <a:pt x="5" y="27"/>
                  <a:pt x="3" y="24"/>
                </a:cubicBezTo>
                <a:cubicBezTo>
                  <a:pt x="0" y="27"/>
                  <a:pt x="0" y="27"/>
                  <a:pt x="0" y="27"/>
                </a:cubicBezTo>
                <a:cubicBezTo>
                  <a:pt x="3" y="29"/>
                  <a:pt x="6" y="31"/>
                  <a:pt x="10" y="31"/>
                </a:cubicBezTo>
                <a:cubicBezTo>
                  <a:pt x="17" y="31"/>
                  <a:pt x="20" y="27"/>
                  <a:pt x="20" y="23"/>
                </a:cubicBezTo>
                <a:cubicBezTo>
                  <a:pt x="20" y="18"/>
                  <a:pt x="18" y="16"/>
                  <a:pt x="1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49"/>
          <p:cNvSpPr/>
          <p:nvPr userDrawn="1"/>
        </p:nvSpPr>
        <p:spPr bwMode="auto">
          <a:xfrm>
            <a:off x="7931150" y="889000"/>
            <a:ext cx="69850" cy="98425"/>
          </a:xfrm>
          <a:custGeom>
            <a:avLst/>
            <a:gdLst>
              <a:gd name="T0" fmla="*/ 2147483647 w 22"/>
              <a:gd name="T1" fmla="*/ 2147483647 h 31"/>
              <a:gd name="T2" fmla="*/ 2147483647 w 22"/>
              <a:gd name="T3" fmla="*/ 2147483647 h 31"/>
              <a:gd name="T4" fmla="*/ 2147483647 w 22"/>
              <a:gd name="T5" fmla="*/ 2147483647 h 31"/>
              <a:gd name="T6" fmla="*/ 2147483647 w 22"/>
              <a:gd name="T7" fmla="*/ 2147483647 h 31"/>
              <a:gd name="T8" fmla="*/ 2147483647 w 22"/>
              <a:gd name="T9" fmla="*/ 2147483647 h 31"/>
              <a:gd name="T10" fmla="*/ 2147483647 w 22"/>
              <a:gd name="T11" fmla="*/ 0 h 31"/>
              <a:gd name="T12" fmla="*/ 0 w 22"/>
              <a:gd name="T13" fmla="*/ 2147483647 h 31"/>
              <a:gd name="T14" fmla="*/ 2147483647 w 22"/>
              <a:gd name="T15" fmla="*/ 2147483647 h 31"/>
              <a:gd name="T16" fmla="*/ 2147483647 w 22"/>
              <a:gd name="T17" fmla="*/ 2147483647 h 31"/>
              <a:gd name="T18" fmla="*/ 2147483647 w 22"/>
              <a:gd name="T19" fmla="*/ 2147483647 h 31"/>
              <a:gd name="T20" fmla="*/ 2147483647 w 22"/>
              <a:gd name="T21" fmla="*/ 2147483647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1">
                <a:moveTo>
                  <a:pt x="12" y="28"/>
                </a:moveTo>
                <a:cubicBezTo>
                  <a:pt x="7" y="28"/>
                  <a:pt x="3" y="23"/>
                  <a:pt x="3" y="16"/>
                </a:cubicBezTo>
                <a:cubicBezTo>
                  <a:pt x="3" y="8"/>
                  <a:pt x="7" y="3"/>
                  <a:pt x="12" y="3"/>
                </a:cubicBezTo>
                <a:cubicBezTo>
                  <a:pt x="15" y="3"/>
                  <a:pt x="17" y="4"/>
                  <a:pt x="19" y="7"/>
                </a:cubicBezTo>
                <a:cubicBezTo>
                  <a:pt x="22" y="5"/>
                  <a:pt x="22" y="5"/>
                  <a:pt x="22" y="5"/>
                </a:cubicBezTo>
                <a:cubicBezTo>
                  <a:pt x="19" y="2"/>
                  <a:pt x="16" y="0"/>
                  <a:pt x="12" y="0"/>
                </a:cubicBezTo>
                <a:cubicBezTo>
                  <a:pt x="5" y="0"/>
                  <a:pt x="0" y="7"/>
                  <a:pt x="0" y="16"/>
                </a:cubicBezTo>
                <a:cubicBezTo>
                  <a:pt x="0" y="24"/>
                  <a:pt x="5" y="31"/>
                  <a:pt x="12" y="31"/>
                </a:cubicBezTo>
                <a:cubicBezTo>
                  <a:pt x="17" y="31"/>
                  <a:pt x="20" y="29"/>
                  <a:pt x="22" y="26"/>
                </a:cubicBezTo>
                <a:cubicBezTo>
                  <a:pt x="20" y="24"/>
                  <a:pt x="20" y="24"/>
                  <a:pt x="20" y="24"/>
                </a:cubicBezTo>
                <a:cubicBezTo>
                  <a:pt x="18" y="27"/>
                  <a:pt x="16"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50"/>
          <p:cNvSpPr/>
          <p:nvPr userDrawn="1"/>
        </p:nvSpPr>
        <p:spPr bwMode="auto">
          <a:xfrm>
            <a:off x="8029575" y="892175"/>
            <a:ext cx="69850" cy="95250"/>
          </a:xfrm>
          <a:custGeom>
            <a:avLst/>
            <a:gdLst>
              <a:gd name="T0" fmla="*/ 2147483647 w 44"/>
              <a:gd name="T1" fmla="*/ 2147483647 h 60"/>
              <a:gd name="T2" fmla="*/ 2147483647 w 44"/>
              <a:gd name="T3" fmla="*/ 2147483647 h 60"/>
              <a:gd name="T4" fmla="*/ 2147483647 w 44"/>
              <a:gd name="T5" fmla="*/ 0 h 60"/>
              <a:gd name="T6" fmla="*/ 0 w 44"/>
              <a:gd name="T7" fmla="*/ 0 h 60"/>
              <a:gd name="T8" fmla="*/ 0 w 44"/>
              <a:gd name="T9" fmla="*/ 2147483647 h 60"/>
              <a:gd name="T10" fmla="*/ 2147483647 w 44"/>
              <a:gd name="T11" fmla="*/ 2147483647 h 60"/>
              <a:gd name="T12" fmla="*/ 2147483647 w 44"/>
              <a:gd name="T13" fmla="*/ 2147483647 h 60"/>
              <a:gd name="T14" fmla="*/ 2147483647 w 44"/>
              <a:gd name="T15" fmla="*/ 2147483647 h 60"/>
              <a:gd name="T16" fmla="*/ 2147483647 w 44"/>
              <a:gd name="T17" fmla="*/ 2147483647 h 60"/>
              <a:gd name="T18" fmla="*/ 2147483647 w 44"/>
              <a:gd name="T19" fmla="*/ 2147483647 h 60"/>
              <a:gd name="T20" fmla="*/ 2147483647 w 44"/>
              <a:gd name="T21" fmla="*/ 0 h 60"/>
              <a:gd name="T22" fmla="*/ 2147483647 w 44"/>
              <a:gd name="T23" fmla="*/ 0 h 60"/>
              <a:gd name="T24" fmla="*/ 2147483647 w 44"/>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60">
                <a:moveTo>
                  <a:pt x="38" y="24"/>
                </a:moveTo>
                <a:lnTo>
                  <a:pt x="8" y="24"/>
                </a:lnTo>
                <a:lnTo>
                  <a:pt x="8" y="0"/>
                </a:lnTo>
                <a:lnTo>
                  <a:pt x="0" y="0"/>
                </a:lnTo>
                <a:lnTo>
                  <a:pt x="0" y="60"/>
                </a:lnTo>
                <a:lnTo>
                  <a:pt x="8" y="60"/>
                </a:lnTo>
                <a:lnTo>
                  <a:pt x="8" y="30"/>
                </a:lnTo>
                <a:lnTo>
                  <a:pt x="38" y="30"/>
                </a:lnTo>
                <a:lnTo>
                  <a:pt x="38" y="60"/>
                </a:lnTo>
                <a:lnTo>
                  <a:pt x="44" y="60"/>
                </a:lnTo>
                <a:lnTo>
                  <a:pt x="44" y="0"/>
                </a:lnTo>
                <a:lnTo>
                  <a:pt x="38" y="0"/>
                </a:lnTo>
                <a:lnTo>
                  <a:pt x="38"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51"/>
          <p:cNvSpPr>
            <a:spLocks noEditPoints="1"/>
          </p:cNvSpPr>
          <p:nvPr userDrawn="1"/>
        </p:nvSpPr>
        <p:spPr bwMode="auto">
          <a:xfrm>
            <a:off x="8131175"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8"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52"/>
          <p:cNvSpPr>
            <a:spLocks noEditPoints="1"/>
          </p:cNvSpPr>
          <p:nvPr userDrawn="1"/>
        </p:nvSpPr>
        <p:spPr bwMode="auto">
          <a:xfrm>
            <a:off x="8235950"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7"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53"/>
          <p:cNvSpPr/>
          <p:nvPr userDrawn="1"/>
        </p:nvSpPr>
        <p:spPr bwMode="auto">
          <a:xfrm>
            <a:off x="8347075" y="892175"/>
            <a:ext cx="58738" cy="95250"/>
          </a:xfrm>
          <a:custGeom>
            <a:avLst/>
            <a:gdLst>
              <a:gd name="T0" fmla="*/ 2147483647 w 37"/>
              <a:gd name="T1" fmla="*/ 0 h 60"/>
              <a:gd name="T2" fmla="*/ 0 w 37"/>
              <a:gd name="T3" fmla="*/ 0 h 60"/>
              <a:gd name="T4" fmla="*/ 0 w 37"/>
              <a:gd name="T5" fmla="*/ 2147483647 h 60"/>
              <a:gd name="T6" fmla="*/ 2147483647 w 37"/>
              <a:gd name="T7" fmla="*/ 2147483647 h 60"/>
              <a:gd name="T8" fmla="*/ 2147483647 w 37"/>
              <a:gd name="T9" fmla="*/ 2147483647 h 60"/>
              <a:gd name="T10" fmla="*/ 2147483647 w 37"/>
              <a:gd name="T11" fmla="*/ 2147483647 h 60"/>
              <a:gd name="T12" fmla="*/ 2147483647 w 37"/>
              <a:gd name="T13" fmla="*/ 0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 h="60">
                <a:moveTo>
                  <a:pt x="6" y="0"/>
                </a:moveTo>
                <a:lnTo>
                  <a:pt x="0" y="0"/>
                </a:lnTo>
                <a:lnTo>
                  <a:pt x="0" y="60"/>
                </a:lnTo>
                <a:lnTo>
                  <a:pt x="37" y="60"/>
                </a:lnTo>
                <a:lnTo>
                  <a:pt x="37" y="54"/>
                </a:lnTo>
                <a:lnTo>
                  <a:pt x="6" y="54"/>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54"/>
          <p:cNvSpPr/>
          <p:nvPr userDrawn="1"/>
        </p:nvSpPr>
        <p:spPr bwMode="auto">
          <a:xfrm>
            <a:off x="7753350" y="446088"/>
            <a:ext cx="130175" cy="303212"/>
          </a:xfrm>
          <a:custGeom>
            <a:avLst/>
            <a:gdLst>
              <a:gd name="T0" fmla="*/ 0 w 41"/>
              <a:gd name="T1" fmla="*/ 2147483647 h 95"/>
              <a:gd name="T2" fmla="*/ 2147483647 w 41"/>
              <a:gd name="T3" fmla="*/ 2147483647 h 95"/>
              <a:gd name="T4" fmla="*/ 0 w 41"/>
              <a:gd name="T5" fmla="*/ 0 h 95"/>
              <a:gd name="T6" fmla="*/ 2147483647 w 41"/>
              <a:gd name="T7" fmla="*/ 2147483647 h 95"/>
              <a:gd name="T8" fmla="*/ 0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0" y="95"/>
                </a:moveTo>
                <a:cubicBezTo>
                  <a:pt x="25" y="92"/>
                  <a:pt x="41" y="74"/>
                  <a:pt x="41" y="47"/>
                </a:cubicBezTo>
                <a:cubicBezTo>
                  <a:pt x="41" y="21"/>
                  <a:pt x="25" y="2"/>
                  <a:pt x="0" y="0"/>
                </a:cubicBezTo>
                <a:cubicBezTo>
                  <a:pt x="15" y="13"/>
                  <a:pt x="17" y="39"/>
                  <a:pt x="17" y="47"/>
                </a:cubicBezTo>
                <a:cubicBezTo>
                  <a:pt x="17" y="55"/>
                  <a:pt x="15" y="82"/>
                  <a:pt x="0" y="95"/>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55"/>
          <p:cNvSpPr/>
          <p:nvPr userDrawn="1"/>
        </p:nvSpPr>
        <p:spPr bwMode="auto">
          <a:xfrm>
            <a:off x="7210425" y="452438"/>
            <a:ext cx="241300" cy="290512"/>
          </a:xfrm>
          <a:custGeom>
            <a:avLst/>
            <a:gdLst>
              <a:gd name="T0" fmla="*/ 2147483647 w 76"/>
              <a:gd name="T1" fmla="*/ 2147483647 h 91"/>
              <a:gd name="T2" fmla="*/ 2147483647 w 76"/>
              <a:gd name="T3" fmla="*/ 2147483647 h 91"/>
              <a:gd name="T4" fmla="*/ 2147483647 w 76"/>
              <a:gd name="T5" fmla="*/ 2147483647 h 91"/>
              <a:gd name="T6" fmla="*/ 2147483647 w 76"/>
              <a:gd name="T7" fmla="*/ 2147483647 h 91"/>
              <a:gd name="T8" fmla="*/ 2147483647 w 76"/>
              <a:gd name="T9" fmla="*/ 2147483647 h 91"/>
              <a:gd name="T10" fmla="*/ 2147483647 w 76"/>
              <a:gd name="T11" fmla="*/ 2147483647 h 91"/>
              <a:gd name="T12" fmla="*/ 2147483647 w 76"/>
              <a:gd name="T13" fmla="*/ 2147483647 h 91"/>
              <a:gd name="T14" fmla="*/ 2147483647 w 76"/>
              <a:gd name="T15" fmla="*/ 2147483647 h 91"/>
              <a:gd name="T16" fmla="*/ 2147483647 w 76"/>
              <a:gd name="T17" fmla="*/ 2147483647 h 91"/>
              <a:gd name="T18" fmla="*/ 2147483647 w 76"/>
              <a:gd name="T19" fmla="*/ 2147483647 h 91"/>
              <a:gd name="T20" fmla="*/ 2147483647 w 76"/>
              <a:gd name="T21" fmla="*/ 2147483647 h 91"/>
              <a:gd name="T22" fmla="*/ 2147483647 w 76"/>
              <a:gd name="T23" fmla="*/ 2147483647 h 91"/>
              <a:gd name="T24" fmla="*/ 2147483647 w 76"/>
              <a:gd name="T25" fmla="*/ 2147483647 h 91"/>
              <a:gd name="T26" fmla="*/ 2147483647 w 76"/>
              <a:gd name="T27" fmla="*/ 2147483647 h 91"/>
              <a:gd name="T28" fmla="*/ 2147483647 w 76"/>
              <a:gd name="T29" fmla="*/ 2147483647 h 91"/>
              <a:gd name="T30" fmla="*/ 2147483647 w 76"/>
              <a:gd name="T31" fmla="*/ 0 h 91"/>
              <a:gd name="T32" fmla="*/ 0 w 76"/>
              <a:gd name="T33" fmla="*/ 0 h 91"/>
              <a:gd name="T34" fmla="*/ 0 w 76"/>
              <a:gd name="T35" fmla="*/ 2147483647 h 91"/>
              <a:gd name="T36" fmla="*/ 2147483647 w 76"/>
              <a:gd name="T37" fmla="*/ 2147483647 h 91"/>
              <a:gd name="T38" fmla="*/ 2147483647 w 76"/>
              <a:gd name="T39" fmla="*/ 2147483647 h 91"/>
              <a:gd name="T40" fmla="*/ 2147483647 w 76"/>
              <a:gd name="T41" fmla="*/ 2147483647 h 91"/>
              <a:gd name="T42" fmla="*/ 2147483647 w 76"/>
              <a:gd name="T43" fmla="*/ 2147483647 h 91"/>
              <a:gd name="T44" fmla="*/ 0 w 76"/>
              <a:gd name="T45" fmla="*/ 2147483647 h 91"/>
              <a:gd name="T46" fmla="*/ 0 w 76"/>
              <a:gd name="T47" fmla="*/ 2147483647 h 91"/>
              <a:gd name="T48" fmla="*/ 2147483647 w 76"/>
              <a:gd name="T49" fmla="*/ 2147483647 h 91"/>
              <a:gd name="T50" fmla="*/ 2147483647 w 76"/>
              <a:gd name="T51" fmla="*/ 2147483647 h 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6" h="91">
                <a:moveTo>
                  <a:pt x="75" y="91"/>
                </a:moveTo>
                <a:cubicBezTo>
                  <a:pt x="76" y="67"/>
                  <a:pt x="76" y="67"/>
                  <a:pt x="76" y="67"/>
                </a:cubicBezTo>
                <a:cubicBezTo>
                  <a:pt x="72" y="67"/>
                  <a:pt x="72" y="67"/>
                  <a:pt x="72" y="67"/>
                </a:cubicBezTo>
                <a:cubicBezTo>
                  <a:pt x="69" y="78"/>
                  <a:pt x="59" y="87"/>
                  <a:pt x="44" y="87"/>
                </a:cubicBezTo>
                <a:cubicBezTo>
                  <a:pt x="29" y="87"/>
                  <a:pt x="29" y="87"/>
                  <a:pt x="29" y="87"/>
                </a:cubicBezTo>
                <a:cubicBezTo>
                  <a:pt x="29" y="87"/>
                  <a:pt x="29" y="81"/>
                  <a:pt x="29" y="78"/>
                </a:cubicBezTo>
                <a:cubicBezTo>
                  <a:pt x="29" y="75"/>
                  <a:pt x="29" y="49"/>
                  <a:pt x="29" y="46"/>
                </a:cubicBezTo>
                <a:cubicBezTo>
                  <a:pt x="60" y="46"/>
                  <a:pt x="60" y="46"/>
                  <a:pt x="60" y="46"/>
                </a:cubicBezTo>
                <a:cubicBezTo>
                  <a:pt x="60" y="40"/>
                  <a:pt x="60" y="40"/>
                  <a:pt x="60" y="40"/>
                </a:cubicBezTo>
                <a:cubicBezTo>
                  <a:pt x="29" y="40"/>
                  <a:pt x="29" y="40"/>
                  <a:pt x="29" y="40"/>
                </a:cubicBezTo>
                <a:cubicBezTo>
                  <a:pt x="29" y="15"/>
                  <a:pt x="29" y="15"/>
                  <a:pt x="29" y="15"/>
                </a:cubicBezTo>
                <a:cubicBezTo>
                  <a:pt x="29" y="11"/>
                  <a:pt x="29" y="4"/>
                  <a:pt x="29" y="4"/>
                </a:cubicBezTo>
                <a:cubicBezTo>
                  <a:pt x="44" y="4"/>
                  <a:pt x="44" y="4"/>
                  <a:pt x="44" y="4"/>
                </a:cubicBezTo>
                <a:cubicBezTo>
                  <a:pt x="61" y="4"/>
                  <a:pt x="68" y="14"/>
                  <a:pt x="70" y="23"/>
                </a:cubicBezTo>
                <a:cubicBezTo>
                  <a:pt x="73" y="23"/>
                  <a:pt x="73" y="23"/>
                  <a:pt x="73" y="23"/>
                </a:cubicBezTo>
                <a:cubicBezTo>
                  <a:pt x="73" y="0"/>
                  <a:pt x="73" y="0"/>
                  <a:pt x="73" y="0"/>
                </a:cubicBezTo>
                <a:cubicBezTo>
                  <a:pt x="0" y="0"/>
                  <a:pt x="0" y="0"/>
                  <a:pt x="0" y="0"/>
                </a:cubicBezTo>
                <a:cubicBezTo>
                  <a:pt x="0" y="2"/>
                  <a:pt x="0" y="2"/>
                  <a:pt x="0" y="2"/>
                </a:cubicBezTo>
                <a:cubicBezTo>
                  <a:pt x="9" y="6"/>
                  <a:pt x="9" y="6"/>
                  <a:pt x="9" y="6"/>
                </a:cubicBezTo>
                <a:cubicBezTo>
                  <a:pt x="9" y="6"/>
                  <a:pt x="9" y="11"/>
                  <a:pt x="9" y="15"/>
                </a:cubicBezTo>
                <a:cubicBezTo>
                  <a:pt x="9" y="76"/>
                  <a:pt x="9" y="76"/>
                  <a:pt x="9" y="76"/>
                </a:cubicBezTo>
                <a:cubicBezTo>
                  <a:pt x="9" y="79"/>
                  <a:pt x="9" y="85"/>
                  <a:pt x="9" y="85"/>
                </a:cubicBezTo>
                <a:cubicBezTo>
                  <a:pt x="0" y="88"/>
                  <a:pt x="0" y="88"/>
                  <a:pt x="0" y="88"/>
                </a:cubicBezTo>
                <a:cubicBezTo>
                  <a:pt x="0" y="91"/>
                  <a:pt x="0" y="91"/>
                  <a:pt x="0" y="91"/>
                </a:cubicBezTo>
                <a:cubicBezTo>
                  <a:pt x="43" y="91"/>
                  <a:pt x="43" y="91"/>
                  <a:pt x="43" y="91"/>
                </a:cubicBezTo>
                <a:lnTo>
                  <a:pt x="75" y="91"/>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56"/>
          <p:cNvSpPr/>
          <p:nvPr userDrawn="1"/>
        </p:nvSpPr>
        <p:spPr bwMode="auto">
          <a:xfrm>
            <a:off x="6831013" y="452438"/>
            <a:ext cx="293687" cy="290512"/>
          </a:xfrm>
          <a:custGeom>
            <a:avLst/>
            <a:gdLst>
              <a:gd name="T0" fmla="*/ 2147483647 w 92"/>
              <a:gd name="T1" fmla="*/ 2147483647 h 91"/>
              <a:gd name="T2" fmla="*/ 2147483647 w 92"/>
              <a:gd name="T3" fmla="*/ 2147483647 h 91"/>
              <a:gd name="T4" fmla="*/ 2147483647 w 92"/>
              <a:gd name="T5" fmla="*/ 2147483647 h 91"/>
              <a:gd name="T6" fmla="*/ 2147483647 w 92"/>
              <a:gd name="T7" fmla="*/ 2147483647 h 91"/>
              <a:gd name="T8" fmla="*/ 2147483647 w 92"/>
              <a:gd name="T9" fmla="*/ 2147483647 h 91"/>
              <a:gd name="T10" fmla="*/ 2147483647 w 92"/>
              <a:gd name="T11" fmla="*/ 2147483647 h 91"/>
              <a:gd name="T12" fmla="*/ 2147483647 w 92"/>
              <a:gd name="T13" fmla="*/ 2147483647 h 91"/>
              <a:gd name="T14" fmla="*/ 2147483647 w 92"/>
              <a:gd name="T15" fmla="*/ 2147483647 h 91"/>
              <a:gd name="T16" fmla="*/ 2147483647 w 92"/>
              <a:gd name="T17" fmla="*/ 2147483647 h 91"/>
              <a:gd name="T18" fmla="*/ 2147483647 w 92"/>
              <a:gd name="T19" fmla="*/ 2147483647 h 91"/>
              <a:gd name="T20" fmla="*/ 2147483647 w 92"/>
              <a:gd name="T21" fmla="*/ 2147483647 h 91"/>
              <a:gd name="T22" fmla="*/ 2147483647 w 92"/>
              <a:gd name="T23" fmla="*/ 2147483647 h 91"/>
              <a:gd name="T24" fmla="*/ 2147483647 w 92"/>
              <a:gd name="T25" fmla="*/ 2147483647 h 91"/>
              <a:gd name="T26" fmla="*/ 2147483647 w 92"/>
              <a:gd name="T27" fmla="*/ 2147483647 h 91"/>
              <a:gd name="T28" fmla="*/ 2147483647 w 92"/>
              <a:gd name="T29" fmla="*/ 0 h 91"/>
              <a:gd name="T30" fmla="*/ 2147483647 w 92"/>
              <a:gd name="T31" fmla="*/ 0 h 91"/>
              <a:gd name="T32" fmla="*/ 2147483647 w 92"/>
              <a:gd name="T33" fmla="*/ 2147483647 h 91"/>
              <a:gd name="T34" fmla="*/ 2147483647 w 92"/>
              <a:gd name="T35" fmla="*/ 2147483647 h 91"/>
              <a:gd name="T36" fmla="*/ 2147483647 w 92"/>
              <a:gd name="T37" fmla="*/ 2147483647 h 91"/>
              <a:gd name="T38" fmla="*/ 2147483647 w 92"/>
              <a:gd name="T39" fmla="*/ 2147483647 h 91"/>
              <a:gd name="T40" fmla="*/ 2147483647 w 92"/>
              <a:gd name="T41" fmla="*/ 2147483647 h 91"/>
              <a:gd name="T42" fmla="*/ 2147483647 w 92"/>
              <a:gd name="T43" fmla="*/ 0 h 91"/>
              <a:gd name="T44" fmla="*/ 0 w 92"/>
              <a:gd name="T45" fmla="*/ 0 h 91"/>
              <a:gd name="T46" fmla="*/ 0 w 92"/>
              <a:gd name="T47" fmla="*/ 2147483647 h 91"/>
              <a:gd name="T48" fmla="*/ 2147483647 w 92"/>
              <a:gd name="T49" fmla="*/ 2147483647 h 91"/>
              <a:gd name="T50" fmla="*/ 2147483647 w 92"/>
              <a:gd name="T51" fmla="*/ 2147483647 h 91"/>
              <a:gd name="T52" fmla="*/ 2147483647 w 92"/>
              <a:gd name="T53" fmla="*/ 2147483647 h 91"/>
              <a:gd name="T54" fmla="*/ 2147483647 w 92"/>
              <a:gd name="T55" fmla="*/ 2147483647 h 91"/>
              <a:gd name="T56" fmla="*/ 2147483647 w 92"/>
              <a:gd name="T57" fmla="*/ 2147483647 h 91"/>
              <a:gd name="T58" fmla="*/ 2147483647 w 92"/>
              <a:gd name="T59" fmla="*/ 2147483647 h 91"/>
              <a:gd name="T60" fmla="*/ 0 w 92"/>
              <a:gd name="T61" fmla="*/ 2147483647 h 91"/>
              <a:gd name="T62" fmla="*/ 0 w 92"/>
              <a:gd name="T63" fmla="*/ 2147483647 h 91"/>
              <a:gd name="T64" fmla="*/ 2147483647 w 92"/>
              <a:gd name="T65" fmla="*/ 2147483647 h 91"/>
              <a:gd name="T66" fmla="*/ 2147483647 w 92"/>
              <a:gd name="T67" fmla="*/ 2147483647 h 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2" h="91">
                <a:moveTo>
                  <a:pt x="22" y="88"/>
                </a:moveTo>
                <a:cubicBezTo>
                  <a:pt x="13" y="85"/>
                  <a:pt x="13" y="85"/>
                  <a:pt x="13" y="85"/>
                </a:cubicBezTo>
                <a:cubicBezTo>
                  <a:pt x="13" y="85"/>
                  <a:pt x="13" y="85"/>
                  <a:pt x="13" y="85"/>
                </a:cubicBezTo>
                <a:cubicBezTo>
                  <a:pt x="13" y="85"/>
                  <a:pt x="13" y="79"/>
                  <a:pt x="13" y="76"/>
                </a:cubicBezTo>
                <a:cubicBezTo>
                  <a:pt x="13" y="18"/>
                  <a:pt x="13" y="18"/>
                  <a:pt x="13" y="18"/>
                </a:cubicBezTo>
                <a:cubicBezTo>
                  <a:pt x="13" y="15"/>
                  <a:pt x="13" y="10"/>
                  <a:pt x="13" y="8"/>
                </a:cubicBezTo>
                <a:cubicBezTo>
                  <a:pt x="78" y="91"/>
                  <a:pt x="78" y="91"/>
                  <a:pt x="78" y="91"/>
                </a:cubicBezTo>
                <a:cubicBezTo>
                  <a:pt x="83" y="91"/>
                  <a:pt x="83" y="91"/>
                  <a:pt x="83" y="91"/>
                </a:cubicBezTo>
                <a:cubicBezTo>
                  <a:pt x="84" y="91"/>
                  <a:pt x="84" y="91"/>
                  <a:pt x="84" y="91"/>
                </a:cubicBezTo>
                <a:cubicBezTo>
                  <a:pt x="84" y="91"/>
                  <a:pt x="84" y="91"/>
                  <a:pt x="84" y="91"/>
                </a:cubicBezTo>
                <a:cubicBezTo>
                  <a:pt x="84" y="15"/>
                  <a:pt x="84" y="15"/>
                  <a:pt x="84" y="15"/>
                </a:cubicBezTo>
                <a:cubicBezTo>
                  <a:pt x="84" y="11"/>
                  <a:pt x="84" y="6"/>
                  <a:pt x="84" y="6"/>
                </a:cubicBezTo>
                <a:cubicBezTo>
                  <a:pt x="84" y="6"/>
                  <a:pt x="84" y="6"/>
                  <a:pt x="84" y="6"/>
                </a:cubicBezTo>
                <a:cubicBezTo>
                  <a:pt x="92" y="2"/>
                  <a:pt x="92" y="2"/>
                  <a:pt x="92" y="2"/>
                </a:cubicBezTo>
                <a:cubicBezTo>
                  <a:pt x="92" y="0"/>
                  <a:pt x="92" y="0"/>
                  <a:pt x="92" y="0"/>
                </a:cubicBezTo>
                <a:cubicBezTo>
                  <a:pt x="71" y="0"/>
                  <a:pt x="71" y="0"/>
                  <a:pt x="71" y="0"/>
                </a:cubicBezTo>
                <a:cubicBezTo>
                  <a:pt x="71" y="2"/>
                  <a:pt x="71" y="2"/>
                  <a:pt x="71" y="2"/>
                </a:cubicBezTo>
                <a:cubicBezTo>
                  <a:pt x="78" y="5"/>
                  <a:pt x="78" y="5"/>
                  <a:pt x="78" y="5"/>
                </a:cubicBezTo>
                <a:cubicBezTo>
                  <a:pt x="78" y="6"/>
                  <a:pt x="78" y="6"/>
                  <a:pt x="78" y="6"/>
                </a:cubicBezTo>
                <a:cubicBezTo>
                  <a:pt x="78" y="6"/>
                  <a:pt x="79" y="11"/>
                  <a:pt x="79" y="15"/>
                </a:cubicBezTo>
                <a:cubicBezTo>
                  <a:pt x="79" y="59"/>
                  <a:pt x="79" y="59"/>
                  <a:pt x="79" y="59"/>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8" y="12"/>
                  <a:pt x="8" y="15"/>
                </a:cubicBezTo>
                <a:cubicBezTo>
                  <a:pt x="8" y="76"/>
                  <a:pt x="8" y="76"/>
                  <a:pt x="8" y="76"/>
                </a:cubicBezTo>
                <a:cubicBezTo>
                  <a:pt x="8" y="79"/>
                  <a:pt x="8" y="85"/>
                  <a:pt x="8" y="85"/>
                </a:cubicBezTo>
                <a:cubicBezTo>
                  <a:pt x="8" y="85"/>
                  <a:pt x="8" y="85"/>
                  <a:pt x="8" y="85"/>
                </a:cubicBezTo>
                <a:cubicBezTo>
                  <a:pt x="0" y="88"/>
                  <a:pt x="0" y="88"/>
                  <a:pt x="0" y="88"/>
                </a:cubicBezTo>
                <a:cubicBezTo>
                  <a:pt x="0" y="91"/>
                  <a:pt x="0" y="91"/>
                  <a:pt x="0" y="91"/>
                </a:cubicBezTo>
                <a:cubicBezTo>
                  <a:pt x="22" y="91"/>
                  <a:pt x="22" y="91"/>
                  <a:pt x="22" y="91"/>
                </a:cubicBezTo>
                <a:lnTo>
                  <a:pt x="22" y="88"/>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57"/>
          <p:cNvSpPr/>
          <p:nvPr userDrawn="1"/>
        </p:nvSpPr>
        <p:spPr bwMode="auto">
          <a:xfrm>
            <a:off x="7959725" y="452438"/>
            <a:ext cx="361950" cy="290512"/>
          </a:xfrm>
          <a:custGeom>
            <a:avLst/>
            <a:gdLst>
              <a:gd name="T0" fmla="*/ 2147483647 w 114"/>
              <a:gd name="T1" fmla="*/ 2147483647 h 91"/>
              <a:gd name="T2" fmla="*/ 2147483647 w 114"/>
              <a:gd name="T3" fmla="*/ 2147483647 h 91"/>
              <a:gd name="T4" fmla="*/ 2147483647 w 114"/>
              <a:gd name="T5" fmla="*/ 2147483647 h 91"/>
              <a:gd name="T6" fmla="*/ 2147483647 w 114"/>
              <a:gd name="T7" fmla="*/ 2147483647 h 91"/>
              <a:gd name="T8" fmla="*/ 2147483647 w 114"/>
              <a:gd name="T9" fmla="*/ 2147483647 h 91"/>
              <a:gd name="T10" fmla="*/ 2147483647 w 114"/>
              <a:gd name="T11" fmla="*/ 2147483647 h 91"/>
              <a:gd name="T12" fmla="*/ 2147483647 w 114"/>
              <a:gd name="T13" fmla="*/ 2147483647 h 91"/>
              <a:gd name="T14" fmla="*/ 2147483647 w 114"/>
              <a:gd name="T15" fmla="*/ 2147483647 h 91"/>
              <a:gd name="T16" fmla="*/ 2147483647 w 114"/>
              <a:gd name="T17" fmla="*/ 2147483647 h 91"/>
              <a:gd name="T18" fmla="*/ 2147483647 w 114"/>
              <a:gd name="T19" fmla="*/ 2147483647 h 91"/>
              <a:gd name="T20" fmla="*/ 2147483647 w 114"/>
              <a:gd name="T21" fmla="*/ 2147483647 h 91"/>
              <a:gd name="T22" fmla="*/ 2147483647 w 114"/>
              <a:gd name="T23" fmla="*/ 2147483647 h 91"/>
              <a:gd name="T24" fmla="*/ 2147483647 w 114"/>
              <a:gd name="T25" fmla="*/ 2147483647 h 91"/>
              <a:gd name="T26" fmla="*/ 2147483647 w 114"/>
              <a:gd name="T27" fmla="*/ 2147483647 h 91"/>
              <a:gd name="T28" fmla="*/ 2147483647 w 114"/>
              <a:gd name="T29" fmla="*/ 2147483647 h 91"/>
              <a:gd name="T30" fmla="*/ 2147483647 w 114"/>
              <a:gd name="T31" fmla="*/ 2147483647 h 91"/>
              <a:gd name="T32" fmla="*/ 2147483647 w 114"/>
              <a:gd name="T33" fmla="*/ 2147483647 h 91"/>
              <a:gd name="T34" fmla="*/ 2147483647 w 114"/>
              <a:gd name="T35" fmla="*/ 2147483647 h 91"/>
              <a:gd name="T36" fmla="*/ 2147483647 w 114"/>
              <a:gd name="T37" fmla="*/ 2147483647 h 91"/>
              <a:gd name="T38" fmla="*/ 2147483647 w 114"/>
              <a:gd name="T39" fmla="*/ 2147483647 h 91"/>
              <a:gd name="T40" fmla="*/ 2147483647 w 114"/>
              <a:gd name="T41" fmla="*/ 2147483647 h 91"/>
              <a:gd name="T42" fmla="*/ 2147483647 w 114"/>
              <a:gd name="T43" fmla="*/ 0 h 91"/>
              <a:gd name="T44" fmla="*/ 2147483647 w 114"/>
              <a:gd name="T45" fmla="*/ 0 h 91"/>
              <a:gd name="T46" fmla="*/ 2147483647 w 114"/>
              <a:gd name="T47" fmla="*/ 0 h 91"/>
              <a:gd name="T48" fmla="*/ 2147483647 w 114"/>
              <a:gd name="T49" fmla="*/ 2147483647 h 91"/>
              <a:gd name="T50" fmla="*/ 2147483647 w 114"/>
              <a:gd name="T51" fmla="*/ 0 h 91"/>
              <a:gd name="T52" fmla="*/ 0 w 114"/>
              <a:gd name="T53" fmla="*/ 0 h 91"/>
              <a:gd name="T54" fmla="*/ 0 w 114"/>
              <a:gd name="T55" fmla="*/ 2147483647 h 91"/>
              <a:gd name="T56" fmla="*/ 2147483647 w 114"/>
              <a:gd name="T57" fmla="*/ 2147483647 h 91"/>
              <a:gd name="T58" fmla="*/ 2147483647 w 114"/>
              <a:gd name="T59" fmla="*/ 2147483647 h 91"/>
              <a:gd name="T60" fmla="*/ 2147483647 w 114"/>
              <a:gd name="T61" fmla="*/ 2147483647 h 91"/>
              <a:gd name="T62" fmla="*/ 2147483647 w 114"/>
              <a:gd name="T63" fmla="*/ 2147483647 h 91"/>
              <a:gd name="T64" fmla="*/ 2147483647 w 114"/>
              <a:gd name="T65" fmla="*/ 2147483647 h 91"/>
              <a:gd name="T66" fmla="*/ 2147483647 w 114"/>
              <a:gd name="T67" fmla="*/ 2147483647 h 91"/>
              <a:gd name="T68" fmla="*/ 0 w 114"/>
              <a:gd name="T69" fmla="*/ 2147483647 h 91"/>
              <a:gd name="T70" fmla="*/ 0 w 114"/>
              <a:gd name="T71" fmla="*/ 2147483647 h 91"/>
              <a:gd name="T72" fmla="*/ 2147483647 w 114"/>
              <a:gd name="T73" fmla="*/ 2147483647 h 91"/>
              <a:gd name="T74" fmla="*/ 2147483647 w 114"/>
              <a:gd name="T75" fmla="*/ 2147483647 h 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4" h="91">
                <a:moveTo>
                  <a:pt x="24" y="88"/>
                </a:moveTo>
                <a:cubicBezTo>
                  <a:pt x="14" y="85"/>
                  <a:pt x="14" y="85"/>
                  <a:pt x="14" y="85"/>
                </a:cubicBezTo>
                <a:cubicBezTo>
                  <a:pt x="14" y="85"/>
                  <a:pt x="14" y="85"/>
                  <a:pt x="14" y="85"/>
                </a:cubicBezTo>
                <a:cubicBezTo>
                  <a:pt x="14" y="85"/>
                  <a:pt x="14" y="80"/>
                  <a:pt x="14" y="77"/>
                </a:cubicBezTo>
                <a:cubicBezTo>
                  <a:pt x="14" y="11"/>
                  <a:pt x="14" y="11"/>
                  <a:pt x="14" y="11"/>
                </a:cubicBezTo>
                <a:cubicBezTo>
                  <a:pt x="15" y="15"/>
                  <a:pt x="16" y="16"/>
                  <a:pt x="17" y="19"/>
                </a:cubicBezTo>
                <a:cubicBezTo>
                  <a:pt x="45" y="91"/>
                  <a:pt x="45" y="91"/>
                  <a:pt x="45" y="91"/>
                </a:cubicBezTo>
                <a:cubicBezTo>
                  <a:pt x="51" y="91"/>
                  <a:pt x="51" y="91"/>
                  <a:pt x="51" y="91"/>
                </a:cubicBezTo>
                <a:cubicBezTo>
                  <a:pt x="52" y="91"/>
                  <a:pt x="52" y="91"/>
                  <a:pt x="52" y="91"/>
                </a:cubicBezTo>
                <a:cubicBezTo>
                  <a:pt x="85" y="11"/>
                  <a:pt x="85" y="11"/>
                  <a:pt x="85" y="11"/>
                </a:cubicBezTo>
                <a:cubicBezTo>
                  <a:pt x="85" y="77"/>
                  <a:pt x="85" y="77"/>
                  <a:pt x="85" y="77"/>
                </a:cubicBezTo>
                <a:cubicBezTo>
                  <a:pt x="85" y="79"/>
                  <a:pt x="84" y="85"/>
                  <a:pt x="84" y="85"/>
                </a:cubicBezTo>
                <a:cubicBezTo>
                  <a:pt x="75" y="88"/>
                  <a:pt x="75" y="88"/>
                  <a:pt x="75" y="88"/>
                </a:cubicBezTo>
                <a:cubicBezTo>
                  <a:pt x="75" y="91"/>
                  <a:pt x="75" y="91"/>
                  <a:pt x="75" y="91"/>
                </a:cubicBezTo>
                <a:cubicBezTo>
                  <a:pt x="114" y="91"/>
                  <a:pt x="114" y="91"/>
                  <a:pt x="114" y="91"/>
                </a:cubicBezTo>
                <a:cubicBezTo>
                  <a:pt x="114" y="88"/>
                  <a:pt x="114" y="88"/>
                  <a:pt x="114" y="88"/>
                </a:cubicBezTo>
                <a:cubicBezTo>
                  <a:pt x="105" y="85"/>
                  <a:pt x="105" y="85"/>
                  <a:pt x="105" y="85"/>
                </a:cubicBezTo>
                <a:cubicBezTo>
                  <a:pt x="105" y="85"/>
                  <a:pt x="105" y="80"/>
                  <a:pt x="105" y="77"/>
                </a:cubicBezTo>
                <a:cubicBezTo>
                  <a:pt x="105" y="15"/>
                  <a:pt x="105" y="15"/>
                  <a:pt x="105" y="15"/>
                </a:cubicBezTo>
                <a:cubicBezTo>
                  <a:pt x="105" y="11"/>
                  <a:pt x="105" y="6"/>
                  <a:pt x="105" y="6"/>
                </a:cubicBezTo>
                <a:cubicBezTo>
                  <a:pt x="114" y="2"/>
                  <a:pt x="114" y="2"/>
                  <a:pt x="114" y="2"/>
                </a:cubicBezTo>
                <a:cubicBezTo>
                  <a:pt x="114" y="0"/>
                  <a:pt x="114" y="0"/>
                  <a:pt x="114" y="0"/>
                </a:cubicBezTo>
                <a:cubicBezTo>
                  <a:pt x="84" y="0"/>
                  <a:pt x="84" y="0"/>
                  <a:pt x="84" y="0"/>
                </a:cubicBezTo>
                <a:cubicBezTo>
                  <a:pt x="84" y="0"/>
                  <a:pt x="84" y="0"/>
                  <a:pt x="84" y="0"/>
                </a:cubicBezTo>
                <a:cubicBezTo>
                  <a:pt x="57" y="65"/>
                  <a:pt x="57" y="65"/>
                  <a:pt x="57" y="65"/>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9" y="12"/>
                  <a:pt x="9" y="15"/>
                </a:cubicBezTo>
                <a:cubicBezTo>
                  <a:pt x="9" y="77"/>
                  <a:pt x="9" y="77"/>
                  <a:pt x="9" y="77"/>
                </a:cubicBezTo>
                <a:cubicBezTo>
                  <a:pt x="9" y="79"/>
                  <a:pt x="8" y="85"/>
                  <a:pt x="8" y="85"/>
                </a:cubicBezTo>
                <a:cubicBezTo>
                  <a:pt x="8" y="85"/>
                  <a:pt x="8" y="85"/>
                  <a:pt x="8" y="85"/>
                </a:cubicBezTo>
                <a:cubicBezTo>
                  <a:pt x="0" y="88"/>
                  <a:pt x="0" y="88"/>
                  <a:pt x="0" y="88"/>
                </a:cubicBezTo>
                <a:cubicBezTo>
                  <a:pt x="0" y="91"/>
                  <a:pt x="0" y="91"/>
                  <a:pt x="0" y="91"/>
                </a:cubicBezTo>
                <a:cubicBezTo>
                  <a:pt x="24" y="91"/>
                  <a:pt x="24" y="91"/>
                  <a:pt x="24" y="91"/>
                </a:cubicBezTo>
                <a:lnTo>
                  <a:pt x="24" y="88"/>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58"/>
          <p:cNvSpPr/>
          <p:nvPr userDrawn="1"/>
        </p:nvSpPr>
        <p:spPr bwMode="auto">
          <a:xfrm>
            <a:off x="7537450" y="446088"/>
            <a:ext cx="130175" cy="303212"/>
          </a:xfrm>
          <a:custGeom>
            <a:avLst/>
            <a:gdLst>
              <a:gd name="T0" fmla="*/ 2147483647 w 41"/>
              <a:gd name="T1" fmla="*/ 2147483647 h 95"/>
              <a:gd name="T2" fmla="*/ 2147483647 w 41"/>
              <a:gd name="T3" fmla="*/ 2147483647 h 95"/>
              <a:gd name="T4" fmla="*/ 2147483647 w 41"/>
              <a:gd name="T5" fmla="*/ 0 h 95"/>
              <a:gd name="T6" fmla="*/ 0 w 41"/>
              <a:gd name="T7" fmla="*/ 2147483647 h 95"/>
              <a:gd name="T8" fmla="*/ 2147483647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41" y="95"/>
                </a:moveTo>
                <a:cubicBezTo>
                  <a:pt x="25" y="82"/>
                  <a:pt x="23" y="55"/>
                  <a:pt x="23" y="47"/>
                </a:cubicBezTo>
                <a:cubicBezTo>
                  <a:pt x="23" y="39"/>
                  <a:pt x="25" y="13"/>
                  <a:pt x="41" y="0"/>
                </a:cubicBezTo>
                <a:cubicBezTo>
                  <a:pt x="16" y="2"/>
                  <a:pt x="0" y="21"/>
                  <a:pt x="0" y="47"/>
                </a:cubicBezTo>
                <a:cubicBezTo>
                  <a:pt x="0" y="74"/>
                  <a:pt x="16" y="92"/>
                  <a:pt x="41" y="95"/>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59"/>
          <p:cNvSpPr>
            <a:spLocks noEditPoints="1"/>
          </p:cNvSpPr>
          <p:nvPr userDrawn="1"/>
        </p:nvSpPr>
        <p:spPr bwMode="auto">
          <a:xfrm>
            <a:off x="8372475" y="452438"/>
            <a:ext cx="274638" cy="290512"/>
          </a:xfrm>
          <a:custGeom>
            <a:avLst/>
            <a:gdLst>
              <a:gd name="T0" fmla="*/ 2147483647 w 86"/>
              <a:gd name="T1" fmla="*/ 2147483647 h 91"/>
              <a:gd name="T2" fmla="*/ 2147483647 w 86"/>
              <a:gd name="T3" fmla="*/ 2147483647 h 91"/>
              <a:gd name="T4" fmla="*/ 2147483647 w 86"/>
              <a:gd name="T5" fmla="*/ 2147483647 h 91"/>
              <a:gd name="T6" fmla="*/ 2147483647 w 86"/>
              <a:gd name="T7" fmla="*/ 2147483647 h 91"/>
              <a:gd name="T8" fmla="*/ 2147483647 w 86"/>
              <a:gd name="T9" fmla="*/ 2147483647 h 91"/>
              <a:gd name="T10" fmla="*/ 2147483647 w 86"/>
              <a:gd name="T11" fmla="*/ 2147483647 h 91"/>
              <a:gd name="T12" fmla="*/ 2147483647 w 86"/>
              <a:gd name="T13" fmla="*/ 2147483647 h 91"/>
              <a:gd name="T14" fmla="*/ 2147483647 w 86"/>
              <a:gd name="T15" fmla="*/ 2147483647 h 91"/>
              <a:gd name="T16" fmla="*/ 2147483647 w 86"/>
              <a:gd name="T17" fmla="*/ 2147483647 h 91"/>
              <a:gd name="T18" fmla="*/ 2147483647 w 86"/>
              <a:gd name="T19" fmla="*/ 2147483647 h 91"/>
              <a:gd name="T20" fmla="*/ 2147483647 w 86"/>
              <a:gd name="T21" fmla="*/ 2147483647 h 91"/>
              <a:gd name="T22" fmla="*/ 2147483647 w 86"/>
              <a:gd name="T23" fmla="*/ 0 h 91"/>
              <a:gd name="T24" fmla="*/ 2147483647 w 86"/>
              <a:gd name="T25" fmla="*/ 0 h 91"/>
              <a:gd name="T26" fmla="*/ 2147483647 w 86"/>
              <a:gd name="T27" fmla="*/ 0 h 91"/>
              <a:gd name="T28" fmla="*/ 2147483647 w 86"/>
              <a:gd name="T29" fmla="*/ 2147483647 h 91"/>
              <a:gd name="T30" fmla="*/ 0 w 86"/>
              <a:gd name="T31" fmla="*/ 2147483647 h 91"/>
              <a:gd name="T32" fmla="*/ 0 w 86"/>
              <a:gd name="T33" fmla="*/ 2147483647 h 91"/>
              <a:gd name="T34" fmla="*/ 2147483647 w 86"/>
              <a:gd name="T35" fmla="*/ 2147483647 h 91"/>
              <a:gd name="T36" fmla="*/ 2147483647 w 86"/>
              <a:gd name="T37" fmla="*/ 2147483647 h 91"/>
              <a:gd name="T38" fmla="*/ 2147483647 w 86"/>
              <a:gd name="T39" fmla="*/ 2147483647 h 91"/>
              <a:gd name="T40" fmla="*/ 2147483647 w 86"/>
              <a:gd name="T41" fmla="*/ 2147483647 h 91"/>
              <a:gd name="T42" fmla="*/ 2147483647 w 86"/>
              <a:gd name="T43" fmla="*/ 2147483647 h 91"/>
              <a:gd name="T44" fmla="*/ 2147483647 w 86"/>
              <a:gd name="T45" fmla="*/ 2147483647 h 9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6" h="91">
                <a:moveTo>
                  <a:pt x="19" y="88"/>
                </a:moveTo>
                <a:cubicBezTo>
                  <a:pt x="13" y="85"/>
                  <a:pt x="13" y="85"/>
                  <a:pt x="13" y="85"/>
                </a:cubicBezTo>
                <a:cubicBezTo>
                  <a:pt x="13" y="85"/>
                  <a:pt x="13" y="85"/>
                  <a:pt x="13" y="85"/>
                </a:cubicBezTo>
                <a:cubicBezTo>
                  <a:pt x="13" y="85"/>
                  <a:pt x="16" y="75"/>
                  <a:pt x="21" y="64"/>
                </a:cubicBezTo>
                <a:cubicBezTo>
                  <a:pt x="49" y="64"/>
                  <a:pt x="49" y="64"/>
                  <a:pt x="49" y="64"/>
                </a:cubicBezTo>
                <a:cubicBezTo>
                  <a:pt x="56" y="85"/>
                  <a:pt x="56" y="85"/>
                  <a:pt x="56" y="85"/>
                </a:cubicBezTo>
                <a:cubicBezTo>
                  <a:pt x="49" y="88"/>
                  <a:pt x="49" y="88"/>
                  <a:pt x="49" y="88"/>
                </a:cubicBezTo>
                <a:cubicBezTo>
                  <a:pt x="49" y="91"/>
                  <a:pt x="49" y="91"/>
                  <a:pt x="49" y="91"/>
                </a:cubicBezTo>
                <a:cubicBezTo>
                  <a:pt x="86" y="91"/>
                  <a:pt x="86" y="91"/>
                  <a:pt x="86" y="91"/>
                </a:cubicBezTo>
                <a:cubicBezTo>
                  <a:pt x="86" y="88"/>
                  <a:pt x="86" y="88"/>
                  <a:pt x="86" y="88"/>
                </a:cubicBezTo>
                <a:cubicBezTo>
                  <a:pt x="79" y="85"/>
                  <a:pt x="79" y="85"/>
                  <a:pt x="79" y="85"/>
                </a:cubicBezTo>
                <a:cubicBezTo>
                  <a:pt x="45" y="0"/>
                  <a:pt x="45" y="0"/>
                  <a:pt x="45" y="0"/>
                </a:cubicBezTo>
                <a:cubicBezTo>
                  <a:pt x="40" y="0"/>
                  <a:pt x="40" y="0"/>
                  <a:pt x="40" y="0"/>
                </a:cubicBezTo>
                <a:cubicBezTo>
                  <a:pt x="39" y="0"/>
                  <a:pt x="39" y="0"/>
                  <a:pt x="39" y="0"/>
                </a:cubicBezTo>
                <a:cubicBezTo>
                  <a:pt x="7" y="85"/>
                  <a:pt x="7" y="85"/>
                  <a:pt x="7" y="85"/>
                </a:cubicBezTo>
                <a:cubicBezTo>
                  <a:pt x="0" y="88"/>
                  <a:pt x="0" y="88"/>
                  <a:pt x="0" y="88"/>
                </a:cubicBezTo>
                <a:cubicBezTo>
                  <a:pt x="0" y="91"/>
                  <a:pt x="0" y="91"/>
                  <a:pt x="0" y="91"/>
                </a:cubicBezTo>
                <a:cubicBezTo>
                  <a:pt x="19" y="91"/>
                  <a:pt x="19" y="91"/>
                  <a:pt x="19" y="91"/>
                </a:cubicBezTo>
                <a:lnTo>
                  <a:pt x="19" y="88"/>
                </a:lnTo>
                <a:close/>
                <a:moveTo>
                  <a:pt x="35" y="26"/>
                </a:moveTo>
                <a:cubicBezTo>
                  <a:pt x="47" y="59"/>
                  <a:pt x="47" y="59"/>
                  <a:pt x="47" y="59"/>
                </a:cubicBezTo>
                <a:cubicBezTo>
                  <a:pt x="23" y="59"/>
                  <a:pt x="23" y="59"/>
                  <a:pt x="23" y="59"/>
                </a:cubicBezTo>
                <a:cubicBezTo>
                  <a:pt x="28" y="45"/>
                  <a:pt x="34" y="29"/>
                  <a:pt x="35" y="26"/>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0" name="Freeform 8"/>
          <p:cNvSpPr/>
          <p:nvPr userDrawn="1"/>
        </p:nvSpPr>
        <p:spPr bwMode="auto">
          <a:xfrm>
            <a:off x="8643938" y="5046663"/>
            <a:ext cx="3175" cy="1587"/>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0" y="0"/>
                  <a:pt x="0" y="0"/>
                  <a:pt x="0" y="0"/>
                </a:cubicBezTo>
                <a:cubicBezTo>
                  <a:pt x="1" y="0"/>
                  <a:pt x="1" y="0"/>
                  <a:pt x="1"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Freeform 9"/>
          <p:cNvSpPr/>
          <p:nvPr userDrawn="1"/>
        </p:nvSpPr>
        <p:spPr bwMode="auto">
          <a:xfrm>
            <a:off x="8302625" y="1944688"/>
            <a:ext cx="96838" cy="31750"/>
          </a:xfrm>
          <a:custGeom>
            <a:avLst/>
            <a:gdLst>
              <a:gd name="T0" fmla="*/ 2147483647 w 30"/>
              <a:gd name="T1" fmla="*/ 2147483647 h 10"/>
              <a:gd name="T2" fmla="*/ 2147483647 w 30"/>
              <a:gd name="T3" fmla="*/ 0 h 10"/>
              <a:gd name="T4" fmla="*/ 2147483647 w 30"/>
              <a:gd name="T5" fmla="*/ 2147483647 h 10"/>
              <a:gd name="T6" fmla="*/ 2147483647 w 30"/>
              <a:gd name="T7" fmla="*/ 2147483647 h 10"/>
              <a:gd name="T8" fmla="*/ 2147483647 w 30"/>
              <a:gd name="T9" fmla="*/ 2147483647 h 10"/>
              <a:gd name="T10" fmla="*/ 2147483647 w 30"/>
              <a:gd name="T11" fmla="*/ 2147483647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 h="10">
                <a:moveTo>
                  <a:pt x="30" y="3"/>
                </a:moveTo>
                <a:cubicBezTo>
                  <a:pt x="23" y="0"/>
                  <a:pt x="14" y="0"/>
                  <a:pt x="6" y="0"/>
                </a:cubicBezTo>
                <a:cubicBezTo>
                  <a:pt x="0" y="2"/>
                  <a:pt x="1" y="3"/>
                  <a:pt x="1" y="5"/>
                </a:cubicBezTo>
                <a:cubicBezTo>
                  <a:pt x="6" y="8"/>
                  <a:pt x="17" y="7"/>
                  <a:pt x="19" y="10"/>
                </a:cubicBezTo>
                <a:cubicBezTo>
                  <a:pt x="22" y="9"/>
                  <a:pt x="26" y="10"/>
                  <a:pt x="30" y="8"/>
                </a:cubicBezTo>
                <a:cubicBezTo>
                  <a:pt x="21" y="7"/>
                  <a:pt x="28" y="4"/>
                  <a:pt x="30" y="3"/>
                </a:cubicBezTo>
                <a:close/>
              </a:path>
            </a:pathLst>
          </a:custGeom>
          <a:solidFill>
            <a:srgbClr val="9B81B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Rectangle 40"/>
          <p:cNvSpPr>
            <a:spLocks noChangeArrowheads="1"/>
          </p:cNvSpPr>
          <p:nvPr userDrawn="1"/>
        </p:nvSpPr>
        <p:spPr bwMode="auto">
          <a:xfrm>
            <a:off x="3519488" y="4043363"/>
            <a:ext cx="663575" cy="12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2" name="Title 1"/>
          <p:cNvSpPr>
            <a:spLocks noGrp="1"/>
          </p:cNvSpPr>
          <p:nvPr>
            <p:ph type="title"/>
          </p:nvPr>
        </p:nvSpPr>
        <p:spPr>
          <a:xfrm>
            <a:off x="3519854" y="2438399"/>
            <a:ext cx="4695092" cy="1000125"/>
          </a:xfrm>
          <a:prstGeom prst="rect">
            <a:avLst/>
          </a:prstGeom>
        </p:spPr>
        <p:txBody>
          <a:bodyPr tIns="0" bIns="0" rtlCol="0" anchor="b">
            <a:noAutofit/>
          </a:bodyPr>
          <a:lstStyle>
            <a:lvl1pPr algn="l">
              <a:defRPr kumimoji="0" lang="fr-FR" sz="33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defRPr>
            </a:lvl1pPr>
          </a:lstStyle>
          <a:p>
            <a:pPr lvl="0"/>
            <a:r>
              <a:rPr lang="zh-CN" altLang="en-US" smtClean="0"/>
              <a:t>单击此处编辑母版标题样式</a:t>
            </a:r>
            <a:endParaRPr lang="fr-FR" dirty="0"/>
          </a:p>
        </p:txBody>
      </p:sp>
      <p:sp>
        <p:nvSpPr>
          <p:cNvPr id="42" name="Text Placeholder 41"/>
          <p:cNvSpPr>
            <a:spLocks noGrp="1"/>
          </p:cNvSpPr>
          <p:nvPr>
            <p:ph type="body" sz="quarter" idx="10"/>
          </p:nvPr>
        </p:nvSpPr>
        <p:spPr>
          <a:xfrm>
            <a:off x="591013" y="2811782"/>
            <a:ext cx="1100798" cy="1767839"/>
          </a:xfrm>
        </p:spPr>
        <p:txBody>
          <a:bodyPr anchor="ctr"/>
          <a:lstStyle>
            <a:lvl1pPr algn="ctr">
              <a:defRPr sz="16300" b="0">
                <a:solidFill>
                  <a:schemeClr val="bg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75" name="Text Placeholder 69"/>
          <p:cNvSpPr>
            <a:spLocks noGrp="1"/>
          </p:cNvSpPr>
          <p:nvPr>
            <p:ph type="body" sz="quarter" idx="11"/>
          </p:nvPr>
        </p:nvSpPr>
        <p:spPr>
          <a:xfrm>
            <a:off x="3519854" y="3463925"/>
            <a:ext cx="4695092" cy="498475"/>
          </a:xfrm>
        </p:spPr>
        <p:txBody>
          <a:bodyPr/>
          <a:lstStyle>
            <a:lvl1pPr>
              <a:defRPr sz="2200" cap="all" baseline="0">
                <a:solidFill>
                  <a:srgbClr val="582E91"/>
                </a:solidFill>
                <a:latin typeface="+mj-lt"/>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
        <p:nvSpPr>
          <p:cNvPr id="76" name="Text Placeholder 69"/>
          <p:cNvSpPr>
            <a:spLocks noGrp="1"/>
          </p:cNvSpPr>
          <p:nvPr>
            <p:ph type="body" sz="quarter" idx="12"/>
          </p:nvPr>
        </p:nvSpPr>
        <p:spPr>
          <a:xfrm>
            <a:off x="3519854" y="4137025"/>
            <a:ext cx="4695092" cy="596900"/>
          </a:xfrm>
        </p:spPr>
        <p:txBody>
          <a:bodyPr/>
          <a:lstStyle>
            <a:lvl1pPr>
              <a:defRPr sz="1700" cap="none" baseline="0">
                <a:solidFill>
                  <a:schemeClr val="bg1"/>
                </a:solidFill>
                <a:latin typeface="Arial Black" panose="020B0A04020102020204" pitchFamily="34" charset="0"/>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Tree>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showMasterSp="0" userDrawn="1">
  <p:cSld name="Titre et texte 3">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3258" name="think-cell Slide" r:id="rId3" imgW="12700" imgH="12700" progId="TCLayout.ActiveDocument.1">
                  <p:embed/>
                </p:oleObj>
              </mc:Choice>
              <mc:Fallback>
                <p:oleObj name="think-cell Slide" r:id="rId3" imgW="12700" imgH="12700" progId="TCLayout.ActiveDocument.1">
                  <p:embed/>
                  <p:pic>
                    <p:nvPicPr>
                      <p:cNvPr id="0" name="图片 46298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8A3DE78F-0A3D-4029-B7A1-D804F5FE82FE}"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6"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3259" name="think-cell Slide" r:id="rId6" imgW="12700" imgH="12700" progId="TCLayout.ActiveDocument.1">
                  <p:embed/>
                </p:oleObj>
              </mc:Choice>
              <mc:Fallback>
                <p:oleObj name="think-cell Slide" r:id="rId6" imgW="12700" imgH="12700" progId="TCLayout.ActiveDocument.1">
                  <p:embed/>
                  <p:pic>
                    <p:nvPicPr>
                      <p:cNvPr id="0" name="图片 46298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9B81B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9B81B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Text Placeholder 8"/>
          <p:cNvSpPr>
            <a:spLocks noGrp="1"/>
          </p:cNvSpPr>
          <p:nvPr>
            <p:ph type="body" sz="quarter" idx="12" hasCustomPrompt="1"/>
          </p:nvPr>
        </p:nvSpPr>
        <p:spPr>
          <a:xfrm>
            <a:off x="401637" y="1706137"/>
            <a:ext cx="8340725" cy="4650058"/>
          </a:xfrm>
        </p:spPr>
        <p:txBody>
          <a:bodyPr/>
          <a:lstStyle>
            <a:lvl3pPr>
              <a:buClr>
                <a:srgbClr val="9B81BD"/>
              </a:buClr>
              <a:defRPr/>
            </a:lvl3pPr>
            <a:lvl4pPr>
              <a:buClr>
                <a:srgbClr val="9B81BD"/>
              </a:buClr>
              <a:defRPr/>
            </a:lvl4pPr>
            <a:lvl5pPr>
              <a:buClr>
                <a:srgbClr val="9B81BD"/>
              </a:buClr>
              <a:defRPr/>
            </a:lvl5p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0" name="Title 9"/>
          <p:cNvSpPr>
            <a:spLocks noGrp="1"/>
          </p:cNvSpPr>
          <p:nvPr>
            <p:ph type="title"/>
          </p:nvPr>
        </p:nvSpPr>
        <p:spPr>
          <a:xfrm>
            <a:off x="1127899" y="891241"/>
            <a:ext cx="7614463" cy="670506"/>
          </a:xfrm>
        </p:spPr>
        <p:txBody>
          <a:bodyPr/>
          <a:lstStyle>
            <a:lvl1pPr>
              <a:defRPr sz="2800">
                <a:solidFill>
                  <a:srgbClr val="9B81BD"/>
                </a:solidFill>
              </a:defRPr>
            </a:lvl1pPr>
          </a:lstStyle>
          <a:p>
            <a:r>
              <a:rPr lang="fr-FR"/>
              <a:t>Modifiez le style du titre</a:t>
            </a:r>
            <a:endParaRPr lang="en-US" dirty="0"/>
          </a:p>
        </p:txBody>
      </p:sp>
      <p:sp>
        <p:nvSpPr>
          <p:cNvPr id="15" name="Text Placeholder 41"/>
          <p:cNvSpPr>
            <a:spLocks noGrp="1"/>
          </p:cNvSpPr>
          <p:nvPr>
            <p:ph type="body" sz="quarter" idx="14"/>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showMasterSp="0" userDrawn="1">
  <p:cSld name="Titre et schema 3">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4282" name="think-cell Slide" r:id="rId3" imgW="12700" imgH="12700" progId="TCLayout.ActiveDocument.1">
                  <p:embed/>
                </p:oleObj>
              </mc:Choice>
              <mc:Fallback>
                <p:oleObj name="think-cell Slide" r:id="rId3" imgW="12700" imgH="12700" progId="TCLayout.ActiveDocument.1">
                  <p:embed/>
                  <p:pic>
                    <p:nvPicPr>
                      <p:cNvPr id="0" name="图片 4640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FF19266A-0863-4C80-8F4C-FA4B7C60E704}"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5"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4283" name="think-cell Slide" r:id="rId6" imgW="12700" imgH="12700" progId="TCLayout.ActiveDocument.1">
                  <p:embed/>
                </p:oleObj>
              </mc:Choice>
              <mc:Fallback>
                <p:oleObj name="think-cell Slide" r:id="rId6" imgW="12700" imgH="12700" progId="TCLayout.ActiveDocument.1">
                  <p:embed/>
                  <p:pic>
                    <p:nvPicPr>
                      <p:cNvPr id="0" name="图片 4640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9B81B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9B81B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Title 9"/>
          <p:cNvSpPr>
            <a:spLocks noGrp="1"/>
          </p:cNvSpPr>
          <p:nvPr>
            <p:ph type="title"/>
          </p:nvPr>
        </p:nvSpPr>
        <p:spPr>
          <a:xfrm>
            <a:off x="1127899" y="891241"/>
            <a:ext cx="7614463" cy="670506"/>
          </a:xfrm>
        </p:spPr>
        <p:txBody>
          <a:bodyPr/>
          <a:lstStyle>
            <a:lvl1pPr>
              <a:defRPr sz="2800">
                <a:solidFill>
                  <a:srgbClr val="9B81BD"/>
                </a:solidFill>
              </a:defRPr>
            </a:lvl1pPr>
          </a:lstStyle>
          <a:p>
            <a:r>
              <a:rPr lang="fr-FR"/>
              <a:t>Modifiez le style du titre</a:t>
            </a:r>
            <a:endParaRPr lang="en-US" dirty="0"/>
          </a:p>
        </p:txBody>
      </p:sp>
      <p:sp>
        <p:nvSpPr>
          <p:cNvPr id="11" name="Content Placeholder 11"/>
          <p:cNvSpPr>
            <a:spLocks noGrp="1"/>
          </p:cNvSpPr>
          <p:nvPr>
            <p:ph sz="quarter" idx="13" hasCustomPrompt="1"/>
          </p:nvPr>
        </p:nvSpPr>
        <p:spPr>
          <a:xfrm>
            <a:off x="401637" y="1706137"/>
            <a:ext cx="8340725" cy="4650058"/>
          </a:xfrm>
        </p:spPr>
        <p:txBody>
          <a:body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21" name="Text Placeholder 41"/>
          <p:cNvSpPr>
            <a:spLocks noGrp="1"/>
          </p:cNvSpPr>
          <p:nvPr>
            <p:ph type="body" sz="quarter" idx="14"/>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showMasterSp="0" userDrawn="1">
  <p:cSld name="Partie 4">
    <p:spTree>
      <p:nvGrpSpPr>
        <p:cNvPr id="1" name=""/>
        <p:cNvGrpSpPr/>
        <p:nvPr/>
      </p:nvGrpSpPr>
      <p:grpSpPr>
        <a:xfrm>
          <a:off x="0" y="0"/>
          <a:ext cx="0" cy="0"/>
          <a:chOff x="0" y="0"/>
          <a:chExt cx="0" cy="0"/>
        </a:xfrm>
      </p:grpSpPr>
      <p:graphicFrame>
        <p:nvGraphicFramePr>
          <p:cNvPr id="6"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96674" name="think-cell Slide" r:id="rId3" imgW="12700" imgH="12700" progId="TCLayout.ActiveDocument.1">
                  <p:embed/>
                </p:oleObj>
              </mc:Choice>
              <mc:Fallback>
                <p:oleObj name="think-cell Slide" r:id="rId3" imgW="12700" imgH="12700" progId="TCLayout.ActiveDocument.1">
                  <p:embed/>
                  <p:pic>
                    <p:nvPicPr>
                      <p:cNvPr id="0" name="图片 29653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Freeform 7"/>
          <p:cNvSpPr>
            <a:spLocks noEditPoints="1"/>
          </p:cNvSpPr>
          <p:nvPr userDrawn="1"/>
        </p:nvSpPr>
        <p:spPr bwMode="auto">
          <a:xfrm>
            <a:off x="-4763" y="1944688"/>
            <a:ext cx="8778876" cy="3586162"/>
          </a:xfrm>
          <a:custGeom>
            <a:avLst/>
            <a:gdLst>
              <a:gd name="T0" fmla="*/ 2147483647 w 2762"/>
              <a:gd name="T1" fmla="*/ 2147483647 h 1128"/>
              <a:gd name="T2" fmla="*/ 2147483647 w 2762"/>
              <a:gd name="T3" fmla="*/ 2147483647 h 1128"/>
              <a:gd name="T4" fmla="*/ 2147483647 w 2762"/>
              <a:gd name="T5" fmla="*/ 2147483647 h 1128"/>
              <a:gd name="T6" fmla="*/ 2147483647 w 2762"/>
              <a:gd name="T7" fmla="*/ 2147483647 h 1128"/>
              <a:gd name="T8" fmla="*/ 2147483647 w 2762"/>
              <a:gd name="T9" fmla="*/ 2147483647 h 1128"/>
              <a:gd name="T10" fmla="*/ 2147483647 w 2762"/>
              <a:gd name="T11" fmla="*/ 2147483647 h 1128"/>
              <a:gd name="T12" fmla="*/ 2147483647 w 2762"/>
              <a:gd name="T13" fmla="*/ 2147483647 h 1128"/>
              <a:gd name="T14" fmla="*/ 2147483647 w 2762"/>
              <a:gd name="T15" fmla="*/ 2147483647 h 1128"/>
              <a:gd name="T16" fmla="*/ 2147483647 w 2762"/>
              <a:gd name="T17" fmla="*/ 2147483647 h 1128"/>
              <a:gd name="T18" fmla="*/ 2147483647 w 2762"/>
              <a:gd name="T19" fmla="*/ 2147483647 h 1128"/>
              <a:gd name="T20" fmla="*/ 2147483647 w 2762"/>
              <a:gd name="T21" fmla="*/ 2147483647 h 1128"/>
              <a:gd name="T22" fmla="*/ 2147483647 w 2762"/>
              <a:gd name="T23" fmla="*/ 2147483647 h 1128"/>
              <a:gd name="T24" fmla="*/ 2147483647 w 2762"/>
              <a:gd name="T25" fmla="*/ 2147483647 h 1128"/>
              <a:gd name="T26" fmla="*/ 2147483647 w 2762"/>
              <a:gd name="T27" fmla="*/ 2147483647 h 1128"/>
              <a:gd name="T28" fmla="*/ 2147483647 w 2762"/>
              <a:gd name="T29" fmla="*/ 2147483647 h 1128"/>
              <a:gd name="T30" fmla="*/ 2147483647 w 2762"/>
              <a:gd name="T31" fmla="*/ 2147483647 h 1128"/>
              <a:gd name="T32" fmla="*/ 2147483647 w 2762"/>
              <a:gd name="T33" fmla="*/ 2147483647 h 1128"/>
              <a:gd name="T34" fmla="*/ 2147483647 w 2762"/>
              <a:gd name="T35" fmla="*/ 2147483647 h 1128"/>
              <a:gd name="T36" fmla="*/ 2147483647 w 2762"/>
              <a:gd name="T37" fmla="*/ 2147483647 h 1128"/>
              <a:gd name="T38" fmla="*/ 2147483647 w 2762"/>
              <a:gd name="T39" fmla="*/ 2147483647 h 1128"/>
              <a:gd name="T40" fmla="*/ 2147483647 w 2762"/>
              <a:gd name="T41" fmla="*/ 2147483647 h 1128"/>
              <a:gd name="T42" fmla="*/ 2147483647 w 2762"/>
              <a:gd name="T43" fmla="*/ 2147483647 h 1128"/>
              <a:gd name="T44" fmla="*/ 2147483647 w 2762"/>
              <a:gd name="T45" fmla="*/ 2147483647 h 1128"/>
              <a:gd name="T46" fmla="*/ 2147483647 w 2762"/>
              <a:gd name="T47" fmla="*/ 2147483647 h 1128"/>
              <a:gd name="T48" fmla="*/ 2147483647 w 2762"/>
              <a:gd name="T49" fmla="*/ 2147483647 h 1128"/>
              <a:gd name="T50" fmla="*/ 2147483647 w 2762"/>
              <a:gd name="T51" fmla="*/ 2147483647 h 1128"/>
              <a:gd name="T52" fmla="*/ 2147483647 w 2762"/>
              <a:gd name="T53" fmla="*/ 2147483647 h 1128"/>
              <a:gd name="T54" fmla="*/ 2147483647 w 2762"/>
              <a:gd name="T55" fmla="*/ 2147483647 h 1128"/>
              <a:gd name="T56" fmla="*/ 2147483647 w 2762"/>
              <a:gd name="T57" fmla="*/ 2147483647 h 1128"/>
              <a:gd name="T58" fmla="*/ 2147483647 w 2762"/>
              <a:gd name="T59" fmla="*/ 2147483647 h 1128"/>
              <a:gd name="T60" fmla="*/ 2147483647 w 2762"/>
              <a:gd name="T61" fmla="*/ 2147483647 h 1128"/>
              <a:gd name="T62" fmla="*/ 2147483647 w 2762"/>
              <a:gd name="T63" fmla="*/ 2147483647 h 1128"/>
              <a:gd name="T64" fmla="*/ 2147483647 w 2762"/>
              <a:gd name="T65" fmla="*/ 2147483647 h 1128"/>
              <a:gd name="T66" fmla="*/ 2147483647 w 2762"/>
              <a:gd name="T67" fmla="*/ 2147483647 h 1128"/>
              <a:gd name="T68" fmla="*/ 2147483647 w 2762"/>
              <a:gd name="T69" fmla="*/ 2147483647 h 1128"/>
              <a:gd name="T70" fmla="*/ 2147483647 w 2762"/>
              <a:gd name="T71" fmla="*/ 2147483647 h 1128"/>
              <a:gd name="T72" fmla="*/ 2147483647 w 2762"/>
              <a:gd name="T73" fmla="*/ 2147483647 h 1128"/>
              <a:gd name="T74" fmla="*/ 2147483647 w 2762"/>
              <a:gd name="T75" fmla="*/ 2147483647 h 1128"/>
              <a:gd name="T76" fmla="*/ 2147483647 w 2762"/>
              <a:gd name="T77" fmla="*/ 2147483647 h 1128"/>
              <a:gd name="T78" fmla="*/ 2147483647 w 2762"/>
              <a:gd name="T79" fmla="*/ 2147483647 h 1128"/>
              <a:gd name="T80" fmla="*/ 2147483647 w 2762"/>
              <a:gd name="T81" fmla="*/ 2147483647 h 1128"/>
              <a:gd name="T82" fmla="*/ 2147483647 w 2762"/>
              <a:gd name="T83" fmla="*/ 2147483647 h 1128"/>
              <a:gd name="T84" fmla="*/ 2147483647 w 2762"/>
              <a:gd name="T85" fmla="*/ 2147483647 h 1128"/>
              <a:gd name="T86" fmla="*/ 2147483647 w 2762"/>
              <a:gd name="T87" fmla="*/ 2147483647 h 1128"/>
              <a:gd name="T88" fmla="*/ 2147483647 w 2762"/>
              <a:gd name="T89" fmla="*/ 2147483647 h 1128"/>
              <a:gd name="T90" fmla="*/ 2147483647 w 2762"/>
              <a:gd name="T91" fmla="*/ 2147483647 h 1128"/>
              <a:gd name="T92" fmla="*/ 2147483647 w 2762"/>
              <a:gd name="T93" fmla="*/ 2147483647 h 1128"/>
              <a:gd name="T94" fmla="*/ 2147483647 w 2762"/>
              <a:gd name="T95" fmla="*/ 2147483647 h 1128"/>
              <a:gd name="T96" fmla="*/ 2147483647 w 2762"/>
              <a:gd name="T97" fmla="*/ 2147483647 h 1128"/>
              <a:gd name="T98" fmla="*/ 2147483647 w 2762"/>
              <a:gd name="T99" fmla="*/ 2147483647 h 1128"/>
              <a:gd name="T100" fmla="*/ 2147483647 w 2762"/>
              <a:gd name="T101" fmla="*/ 2147483647 h 1128"/>
              <a:gd name="T102" fmla="*/ 2147483647 w 2762"/>
              <a:gd name="T103" fmla="*/ 2147483647 h 1128"/>
              <a:gd name="T104" fmla="*/ 2147483647 w 2762"/>
              <a:gd name="T105" fmla="*/ 2147483647 h 1128"/>
              <a:gd name="T106" fmla="*/ 2147483647 w 2762"/>
              <a:gd name="T107" fmla="*/ 2147483647 h 1128"/>
              <a:gd name="T108" fmla="*/ 2147483647 w 2762"/>
              <a:gd name="T109" fmla="*/ 2147483647 h 1128"/>
              <a:gd name="T110" fmla="*/ 0 w 2762"/>
              <a:gd name="T111" fmla="*/ 2147483647 h 1128"/>
              <a:gd name="T112" fmla="*/ 2147483647 w 2762"/>
              <a:gd name="T113" fmla="*/ 2147483647 h 1128"/>
              <a:gd name="T114" fmla="*/ 2147483647 w 2762"/>
              <a:gd name="T115" fmla="*/ 2147483647 h 1128"/>
              <a:gd name="T116" fmla="*/ 2147483647 w 2762"/>
              <a:gd name="T117" fmla="*/ 2147483647 h 112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62" h="1128">
                <a:moveTo>
                  <a:pt x="23" y="1124"/>
                </a:moveTo>
                <a:cubicBezTo>
                  <a:pt x="29" y="1125"/>
                  <a:pt x="38" y="1123"/>
                  <a:pt x="45" y="1124"/>
                </a:cubicBezTo>
                <a:cubicBezTo>
                  <a:pt x="57" y="1122"/>
                  <a:pt x="68" y="1124"/>
                  <a:pt x="79" y="1124"/>
                </a:cubicBezTo>
                <a:cubicBezTo>
                  <a:pt x="88" y="1124"/>
                  <a:pt x="91" y="1125"/>
                  <a:pt x="101" y="1124"/>
                </a:cubicBezTo>
                <a:cubicBezTo>
                  <a:pt x="103" y="1124"/>
                  <a:pt x="105" y="1124"/>
                  <a:pt x="106" y="1124"/>
                </a:cubicBezTo>
                <a:cubicBezTo>
                  <a:pt x="109" y="1125"/>
                  <a:pt x="112" y="1124"/>
                  <a:pt x="116" y="1124"/>
                </a:cubicBezTo>
                <a:cubicBezTo>
                  <a:pt x="126" y="1123"/>
                  <a:pt x="137" y="1122"/>
                  <a:pt x="147" y="1123"/>
                </a:cubicBezTo>
                <a:cubicBezTo>
                  <a:pt x="159" y="1124"/>
                  <a:pt x="171" y="1124"/>
                  <a:pt x="183" y="1124"/>
                </a:cubicBezTo>
                <a:cubicBezTo>
                  <a:pt x="196" y="1123"/>
                  <a:pt x="209" y="1123"/>
                  <a:pt x="222" y="1123"/>
                </a:cubicBezTo>
                <a:cubicBezTo>
                  <a:pt x="234" y="1123"/>
                  <a:pt x="247" y="1123"/>
                  <a:pt x="257" y="1125"/>
                </a:cubicBezTo>
                <a:cubicBezTo>
                  <a:pt x="263" y="1123"/>
                  <a:pt x="270" y="1124"/>
                  <a:pt x="276" y="1123"/>
                </a:cubicBezTo>
                <a:cubicBezTo>
                  <a:pt x="283" y="1123"/>
                  <a:pt x="290" y="1123"/>
                  <a:pt x="297" y="1123"/>
                </a:cubicBezTo>
                <a:cubicBezTo>
                  <a:pt x="299" y="1121"/>
                  <a:pt x="305" y="1121"/>
                  <a:pt x="309" y="1119"/>
                </a:cubicBezTo>
                <a:cubicBezTo>
                  <a:pt x="318" y="1123"/>
                  <a:pt x="331" y="1124"/>
                  <a:pt x="344" y="1125"/>
                </a:cubicBezTo>
                <a:cubicBezTo>
                  <a:pt x="352" y="1125"/>
                  <a:pt x="361" y="1124"/>
                  <a:pt x="369" y="1124"/>
                </a:cubicBezTo>
                <a:cubicBezTo>
                  <a:pt x="377" y="1123"/>
                  <a:pt x="385" y="1125"/>
                  <a:pt x="393" y="1123"/>
                </a:cubicBezTo>
                <a:cubicBezTo>
                  <a:pt x="395" y="1123"/>
                  <a:pt x="398" y="1123"/>
                  <a:pt x="401" y="1123"/>
                </a:cubicBezTo>
                <a:cubicBezTo>
                  <a:pt x="407" y="1125"/>
                  <a:pt x="414" y="1125"/>
                  <a:pt x="422" y="1127"/>
                </a:cubicBezTo>
                <a:cubicBezTo>
                  <a:pt x="432" y="1126"/>
                  <a:pt x="443" y="1126"/>
                  <a:pt x="454" y="1126"/>
                </a:cubicBezTo>
                <a:cubicBezTo>
                  <a:pt x="457" y="1126"/>
                  <a:pt x="460" y="1125"/>
                  <a:pt x="463" y="1126"/>
                </a:cubicBezTo>
                <a:cubicBezTo>
                  <a:pt x="467" y="1126"/>
                  <a:pt x="471" y="1127"/>
                  <a:pt x="476" y="1127"/>
                </a:cubicBezTo>
                <a:cubicBezTo>
                  <a:pt x="482" y="1127"/>
                  <a:pt x="487" y="1127"/>
                  <a:pt x="493" y="1127"/>
                </a:cubicBezTo>
                <a:cubicBezTo>
                  <a:pt x="502" y="1126"/>
                  <a:pt x="511" y="1127"/>
                  <a:pt x="519" y="1128"/>
                </a:cubicBezTo>
                <a:cubicBezTo>
                  <a:pt x="521" y="1128"/>
                  <a:pt x="522" y="1128"/>
                  <a:pt x="523" y="1128"/>
                </a:cubicBezTo>
                <a:cubicBezTo>
                  <a:pt x="534" y="1126"/>
                  <a:pt x="546" y="1127"/>
                  <a:pt x="558" y="1126"/>
                </a:cubicBezTo>
                <a:cubicBezTo>
                  <a:pt x="562" y="1126"/>
                  <a:pt x="566" y="1125"/>
                  <a:pt x="570" y="1126"/>
                </a:cubicBezTo>
                <a:cubicBezTo>
                  <a:pt x="572" y="1127"/>
                  <a:pt x="577" y="1126"/>
                  <a:pt x="580" y="1125"/>
                </a:cubicBezTo>
                <a:cubicBezTo>
                  <a:pt x="584" y="1125"/>
                  <a:pt x="585" y="1127"/>
                  <a:pt x="589" y="1125"/>
                </a:cubicBezTo>
                <a:cubicBezTo>
                  <a:pt x="592" y="1124"/>
                  <a:pt x="595" y="1126"/>
                  <a:pt x="600" y="1126"/>
                </a:cubicBezTo>
                <a:cubicBezTo>
                  <a:pt x="614" y="1125"/>
                  <a:pt x="629" y="1125"/>
                  <a:pt x="643" y="1125"/>
                </a:cubicBezTo>
                <a:cubicBezTo>
                  <a:pt x="658" y="1124"/>
                  <a:pt x="671" y="1124"/>
                  <a:pt x="686" y="1123"/>
                </a:cubicBezTo>
                <a:cubicBezTo>
                  <a:pt x="703" y="1121"/>
                  <a:pt x="736" y="1121"/>
                  <a:pt x="756" y="1123"/>
                </a:cubicBezTo>
                <a:cubicBezTo>
                  <a:pt x="763" y="1124"/>
                  <a:pt x="768" y="1123"/>
                  <a:pt x="774" y="1122"/>
                </a:cubicBezTo>
                <a:cubicBezTo>
                  <a:pt x="781" y="1121"/>
                  <a:pt x="789" y="1120"/>
                  <a:pt x="797" y="1121"/>
                </a:cubicBezTo>
                <a:cubicBezTo>
                  <a:pt x="804" y="1122"/>
                  <a:pt x="811" y="1121"/>
                  <a:pt x="818" y="1120"/>
                </a:cubicBezTo>
                <a:cubicBezTo>
                  <a:pt x="823" y="1120"/>
                  <a:pt x="827" y="1119"/>
                  <a:pt x="832" y="1120"/>
                </a:cubicBezTo>
                <a:cubicBezTo>
                  <a:pt x="833" y="1120"/>
                  <a:pt x="835" y="1120"/>
                  <a:pt x="836" y="1120"/>
                </a:cubicBezTo>
                <a:cubicBezTo>
                  <a:pt x="845" y="1118"/>
                  <a:pt x="853" y="1118"/>
                  <a:pt x="863" y="1118"/>
                </a:cubicBezTo>
                <a:cubicBezTo>
                  <a:pt x="877" y="1118"/>
                  <a:pt x="891" y="1118"/>
                  <a:pt x="905" y="1117"/>
                </a:cubicBezTo>
                <a:cubicBezTo>
                  <a:pt x="912" y="1117"/>
                  <a:pt x="917" y="1115"/>
                  <a:pt x="924" y="1116"/>
                </a:cubicBezTo>
                <a:cubicBezTo>
                  <a:pt x="927" y="1116"/>
                  <a:pt x="929" y="1117"/>
                  <a:pt x="933" y="1116"/>
                </a:cubicBezTo>
                <a:cubicBezTo>
                  <a:pt x="935" y="1115"/>
                  <a:pt x="939" y="1116"/>
                  <a:pt x="944" y="1116"/>
                </a:cubicBezTo>
                <a:cubicBezTo>
                  <a:pt x="958" y="1116"/>
                  <a:pt x="958" y="1117"/>
                  <a:pt x="972" y="1115"/>
                </a:cubicBezTo>
                <a:cubicBezTo>
                  <a:pt x="973" y="1115"/>
                  <a:pt x="974" y="1114"/>
                  <a:pt x="976" y="1114"/>
                </a:cubicBezTo>
                <a:cubicBezTo>
                  <a:pt x="991" y="1115"/>
                  <a:pt x="1005" y="1112"/>
                  <a:pt x="1020" y="1112"/>
                </a:cubicBezTo>
                <a:cubicBezTo>
                  <a:pt x="1025" y="1108"/>
                  <a:pt x="1025" y="1108"/>
                  <a:pt x="1036" y="1109"/>
                </a:cubicBezTo>
                <a:cubicBezTo>
                  <a:pt x="1045" y="1111"/>
                  <a:pt x="1055" y="1111"/>
                  <a:pt x="1065" y="1111"/>
                </a:cubicBezTo>
                <a:cubicBezTo>
                  <a:pt x="1070" y="1110"/>
                  <a:pt x="1076" y="1110"/>
                  <a:pt x="1080" y="1110"/>
                </a:cubicBezTo>
                <a:cubicBezTo>
                  <a:pt x="1093" y="1112"/>
                  <a:pt x="1104" y="1110"/>
                  <a:pt x="1115" y="1109"/>
                </a:cubicBezTo>
                <a:cubicBezTo>
                  <a:pt x="1122" y="1108"/>
                  <a:pt x="1130" y="1107"/>
                  <a:pt x="1135" y="1108"/>
                </a:cubicBezTo>
                <a:cubicBezTo>
                  <a:pt x="1143" y="1109"/>
                  <a:pt x="1148" y="1108"/>
                  <a:pt x="1152" y="1107"/>
                </a:cubicBezTo>
                <a:cubicBezTo>
                  <a:pt x="1160" y="1108"/>
                  <a:pt x="1166" y="1109"/>
                  <a:pt x="1173" y="1110"/>
                </a:cubicBezTo>
                <a:cubicBezTo>
                  <a:pt x="1187" y="1106"/>
                  <a:pt x="1203" y="1107"/>
                  <a:pt x="1219" y="1106"/>
                </a:cubicBezTo>
                <a:cubicBezTo>
                  <a:pt x="1222" y="1109"/>
                  <a:pt x="1230" y="1107"/>
                  <a:pt x="1235" y="1108"/>
                </a:cubicBezTo>
                <a:cubicBezTo>
                  <a:pt x="1239" y="1109"/>
                  <a:pt x="1247" y="1108"/>
                  <a:pt x="1254" y="1108"/>
                </a:cubicBezTo>
                <a:cubicBezTo>
                  <a:pt x="1259" y="1108"/>
                  <a:pt x="1264" y="1108"/>
                  <a:pt x="1270" y="1108"/>
                </a:cubicBezTo>
                <a:cubicBezTo>
                  <a:pt x="1277" y="1109"/>
                  <a:pt x="1286" y="1108"/>
                  <a:pt x="1294" y="1107"/>
                </a:cubicBezTo>
                <a:cubicBezTo>
                  <a:pt x="1296" y="1107"/>
                  <a:pt x="1298" y="1106"/>
                  <a:pt x="1300" y="1105"/>
                </a:cubicBezTo>
                <a:cubicBezTo>
                  <a:pt x="1304" y="1105"/>
                  <a:pt x="1310" y="1104"/>
                  <a:pt x="1313" y="1105"/>
                </a:cubicBezTo>
                <a:cubicBezTo>
                  <a:pt x="1323" y="1106"/>
                  <a:pt x="1332" y="1105"/>
                  <a:pt x="1342" y="1105"/>
                </a:cubicBezTo>
                <a:cubicBezTo>
                  <a:pt x="1349" y="1105"/>
                  <a:pt x="1357" y="1104"/>
                  <a:pt x="1364" y="1106"/>
                </a:cubicBezTo>
                <a:cubicBezTo>
                  <a:pt x="1367" y="1106"/>
                  <a:pt x="1367" y="1104"/>
                  <a:pt x="1372" y="1104"/>
                </a:cubicBezTo>
                <a:cubicBezTo>
                  <a:pt x="1381" y="1107"/>
                  <a:pt x="1394" y="1105"/>
                  <a:pt x="1405" y="1105"/>
                </a:cubicBezTo>
                <a:cubicBezTo>
                  <a:pt x="1413" y="1103"/>
                  <a:pt x="1422" y="1104"/>
                  <a:pt x="1429" y="1105"/>
                </a:cubicBezTo>
                <a:cubicBezTo>
                  <a:pt x="1435" y="1105"/>
                  <a:pt x="1440" y="1106"/>
                  <a:pt x="1445" y="1105"/>
                </a:cubicBezTo>
                <a:cubicBezTo>
                  <a:pt x="1451" y="1105"/>
                  <a:pt x="1456" y="1106"/>
                  <a:pt x="1462" y="1104"/>
                </a:cubicBezTo>
                <a:cubicBezTo>
                  <a:pt x="1465" y="1104"/>
                  <a:pt x="1471" y="1104"/>
                  <a:pt x="1476" y="1104"/>
                </a:cubicBezTo>
                <a:cubicBezTo>
                  <a:pt x="1489" y="1103"/>
                  <a:pt x="1502" y="1103"/>
                  <a:pt x="1515" y="1103"/>
                </a:cubicBezTo>
                <a:cubicBezTo>
                  <a:pt x="1530" y="1104"/>
                  <a:pt x="1546" y="1103"/>
                  <a:pt x="1562" y="1102"/>
                </a:cubicBezTo>
                <a:cubicBezTo>
                  <a:pt x="1568" y="1102"/>
                  <a:pt x="1573" y="1103"/>
                  <a:pt x="1579" y="1103"/>
                </a:cubicBezTo>
                <a:cubicBezTo>
                  <a:pt x="1585" y="1103"/>
                  <a:pt x="1590" y="1101"/>
                  <a:pt x="1595" y="1100"/>
                </a:cubicBezTo>
                <a:cubicBezTo>
                  <a:pt x="1596" y="1100"/>
                  <a:pt x="1597" y="1100"/>
                  <a:pt x="1598" y="1101"/>
                </a:cubicBezTo>
                <a:cubicBezTo>
                  <a:pt x="1604" y="1102"/>
                  <a:pt x="1612" y="1100"/>
                  <a:pt x="1617" y="1101"/>
                </a:cubicBezTo>
                <a:cubicBezTo>
                  <a:pt x="1629" y="1097"/>
                  <a:pt x="1640" y="1095"/>
                  <a:pt x="1652" y="1098"/>
                </a:cubicBezTo>
                <a:cubicBezTo>
                  <a:pt x="1657" y="1098"/>
                  <a:pt x="1662" y="1099"/>
                  <a:pt x="1665" y="1098"/>
                </a:cubicBezTo>
                <a:cubicBezTo>
                  <a:pt x="1669" y="1097"/>
                  <a:pt x="1674" y="1097"/>
                  <a:pt x="1678" y="1097"/>
                </a:cubicBezTo>
                <a:cubicBezTo>
                  <a:pt x="1684" y="1097"/>
                  <a:pt x="1691" y="1096"/>
                  <a:pt x="1696" y="1096"/>
                </a:cubicBezTo>
                <a:cubicBezTo>
                  <a:pt x="1703" y="1097"/>
                  <a:pt x="1708" y="1096"/>
                  <a:pt x="1714" y="1096"/>
                </a:cubicBezTo>
                <a:cubicBezTo>
                  <a:pt x="1718" y="1096"/>
                  <a:pt x="1721" y="1094"/>
                  <a:pt x="1726" y="1095"/>
                </a:cubicBezTo>
                <a:cubicBezTo>
                  <a:pt x="1729" y="1096"/>
                  <a:pt x="1735" y="1096"/>
                  <a:pt x="1739" y="1094"/>
                </a:cubicBezTo>
                <a:cubicBezTo>
                  <a:pt x="1741" y="1094"/>
                  <a:pt x="1744" y="1094"/>
                  <a:pt x="1747" y="1094"/>
                </a:cubicBezTo>
                <a:cubicBezTo>
                  <a:pt x="1759" y="1096"/>
                  <a:pt x="1766" y="1096"/>
                  <a:pt x="1780" y="1095"/>
                </a:cubicBezTo>
                <a:cubicBezTo>
                  <a:pt x="1783" y="1095"/>
                  <a:pt x="1788" y="1094"/>
                  <a:pt x="1789" y="1095"/>
                </a:cubicBezTo>
                <a:cubicBezTo>
                  <a:pt x="1794" y="1096"/>
                  <a:pt x="1799" y="1095"/>
                  <a:pt x="1804" y="1095"/>
                </a:cubicBezTo>
                <a:cubicBezTo>
                  <a:pt x="1811" y="1095"/>
                  <a:pt x="1817" y="1095"/>
                  <a:pt x="1825" y="1095"/>
                </a:cubicBezTo>
                <a:cubicBezTo>
                  <a:pt x="1827" y="1093"/>
                  <a:pt x="1832" y="1092"/>
                  <a:pt x="1836" y="1092"/>
                </a:cubicBezTo>
                <a:cubicBezTo>
                  <a:pt x="1843" y="1092"/>
                  <a:pt x="1848" y="1095"/>
                  <a:pt x="1856" y="1092"/>
                </a:cubicBezTo>
                <a:cubicBezTo>
                  <a:pt x="1858" y="1091"/>
                  <a:pt x="1864" y="1091"/>
                  <a:pt x="1869" y="1092"/>
                </a:cubicBezTo>
                <a:cubicBezTo>
                  <a:pt x="1878" y="1093"/>
                  <a:pt x="1889" y="1091"/>
                  <a:pt x="1898" y="1093"/>
                </a:cubicBezTo>
                <a:cubicBezTo>
                  <a:pt x="1909" y="1090"/>
                  <a:pt x="1922" y="1091"/>
                  <a:pt x="1934" y="1091"/>
                </a:cubicBezTo>
                <a:cubicBezTo>
                  <a:pt x="1937" y="1090"/>
                  <a:pt x="1941" y="1091"/>
                  <a:pt x="1943" y="1090"/>
                </a:cubicBezTo>
                <a:cubicBezTo>
                  <a:pt x="1950" y="1088"/>
                  <a:pt x="1958" y="1089"/>
                  <a:pt x="1964" y="1090"/>
                </a:cubicBezTo>
                <a:cubicBezTo>
                  <a:pt x="1970" y="1091"/>
                  <a:pt x="1976" y="1091"/>
                  <a:pt x="1981" y="1090"/>
                </a:cubicBezTo>
                <a:cubicBezTo>
                  <a:pt x="1986" y="1089"/>
                  <a:pt x="1992" y="1089"/>
                  <a:pt x="1995" y="1089"/>
                </a:cubicBezTo>
                <a:cubicBezTo>
                  <a:pt x="2001" y="1090"/>
                  <a:pt x="2005" y="1090"/>
                  <a:pt x="2010" y="1090"/>
                </a:cubicBezTo>
                <a:cubicBezTo>
                  <a:pt x="2017" y="1089"/>
                  <a:pt x="2024" y="1087"/>
                  <a:pt x="2031" y="1089"/>
                </a:cubicBezTo>
                <a:cubicBezTo>
                  <a:pt x="2032" y="1089"/>
                  <a:pt x="2034" y="1088"/>
                  <a:pt x="2035" y="1088"/>
                </a:cubicBezTo>
                <a:cubicBezTo>
                  <a:pt x="2039" y="1088"/>
                  <a:pt x="2043" y="1087"/>
                  <a:pt x="2046" y="1088"/>
                </a:cubicBezTo>
                <a:cubicBezTo>
                  <a:pt x="2051" y="1089"/>
                  <a:pt x="2055" y="1089"/>
                  <a:pt x="2059" y="1088"/>
                </a:cubicBezTo>
                <a:cubicBezTo>
                  <a:pt x="2061" y="1087"/>
                  <a:pt x="2064" y="1087"/>
                  <a:pt x="2066" y="1087"/>
                </a:cubicBezTo>
                <a:cubicBezTo>
                  <a:pt x="2072" y="1087"/>
                  <a:pt x="2079" y="1087"/>
                  <a:pt x="2083" y="1086"/>
                </a:cubicBezTo>
                <a:cubicBezTo>
                  <a:pt x="2089" y="1084"/>
                  <a:pt x="2092" y="1087"/>
                  <a:pt x="2098" y="1086"/>
                </a:cubicBezTo>
                <a:cubicBezTo>
                  <a:pt x="2103" y="1086"/>
                  <a:pt x="2109" y="1085"/>
                  <a:pt x="2114" y="1087"/>
                </a:cubicBezTo>
                <a:cubicBezTo>
                  <a:pt x="2114" y="1087"/>
                  <a:pt x="2116" y="1087"/>
                  <a:pt x="2118" y="1086"/>
                </a:cubicBezTo>
                <a:cubicBezTo>
                  <a:pt x="2125" y="1085"/>
                  <a:pt x="2132" y="1084"/>
                  <a:pt x="2139" y="1084"/>
                </a:cubicBezTo>
                <a:cubicBezTo>
                  <a:pt x="2144" y="1083"/>
                  <a:pt x="2150" y="1083"/>
                  <a:pt x="2156" y="1082"/>
                </a:cubicBezTo>
                <a:cubicBezTo>
                  <a:pt x="2171" y="1079"/>
                  <a:pt x="2187" y="1077"/>
                  <a:pt x="2204" y="1077"/>
                </a:cubicBezTo>
                <a:cubicBezTo>
                  <a:pt x="2208" y="1075"/>
                  <a:pt x="2214" y="1074"/>
                  <a:pt x="2220" y="1074"/>
                </a:cubicBezTo>
                <a:cubicBezTo>
                  <a:pt x="2230" y="1074"/>
                  <a:pt x="2232" y="1078"/>
                  <a:pt x="2239" y="1079"/>
                </a:cubicBezTo>
                <a:cubicBezTo>
                  <a:pt x="2244" y="1080"/>
                  <a:pt x="2250" y="1078"/>
                  <a:pt x="2256" y="1079"/>
                </a:cubicBezTo>
                <a:cubicBezTo>
                  <a:pt x="2261" y="1080"/>
                  <a:pt x="2267" y="1077"/>
                  <a:pt x="2275" y="1079"/>
                </a:cubicBezTo>
                <a:cubicBezTo>
                  <a:pt x="2279" y="1080"/>
                  <a:pt x="2284" y="1081"/>
                  <a:pt x="2288" y="1083"/>
                </a:cubicBezTo>
                <a:cubicBezTo>
                  <a:pt x="2299" y="1083"/>
                  <a:pt x="2309" y="1084"/>
                  <a:pt x="2319" y="1083"/>
                </a:cubicBezTo>
                <a:cubicBezTo>
                  <a:pt x="2319" y="1083"/>
                  <a:pt x="2320" y="1083"/>
                  <a:pt x="2321" y="1084"/>
                </a:cubicBezTo>
                <a:cubicBezTo>
                  <a:pt x="2330" y="1085"/>
                  <a:pt x="2339" y="1083"/>
                  <a:pt x="2347" y="1084"/>
                </a:cubicBezTo>
                <a:cubicBezTo>
                  <a:pt x="2356" y="1082"/>
                  <a:pt x="2366" y="1084"/>
                  <a:pt x="2376" y="1082"/>
                </a:cubicBezTo>
                <a:cubicBezTo>
                  <a:pt x="2386" y="1079"/>
                  <a:pt x="2400" y="1078"/>
                  <a:pt x="2412" y="1076"/>
                </a:cubicBezTo>
                <a:cubicBezTo>
                  <a:pt x="2423" y="1073"/>
                  <a:pt x="2434" y="1073"/>
                  <a:pt x="2445" y="1076"/>
                </a:cubicBezTo>
                <a:cubicBezTo>
                  <a:pt x="2450" y="1077"/>
                  <a:pt x="2456" y="1078"/>
                  <a:pt x="2463" y="1077"/>
                </a:cubicBezTo>
                <a:cubicBezTo>
                  <a:pt x="2468" y="1078"/>
                  <a:pt x="2473" y="1080"/>
                  <a:pt x="2475" y="1082"/>
                </a:cubicBezTo>
                <a:cubicBezTo>
                  <a:pt x="2478" y="1082"/>
                  <a:pt x="2480" y="1082"/>
                  <a:pt x="2481" y="1082"/>
                </a:cubicBezTo>
                <a:cubicBezTo>
                  <a:pt x="2490" y="1080"/>
                  <a:pt x="2500" y="1077"/>
                  <a:pt x="2511" y="1078"/>
                </a:cubicBezTo>
                <a:cubicBezTo>
                  <a:pt x="2512" y="1078"/>
                  <a:pt x="2514" y="1077"/>
                  <a:pt x="2515" y="1077"/>
                </a:cubicBezTo>
                <a:cubicBezTo>
                  <a:pt x="2519" y="1076"/>
                  <a:pt x="2522" y="1076"/>
                  <a:pt x="2526" y="1075"/>
                </a:cubicBezTo>
                <a:cubicBezTo>
                  <a:pt x="2532" y="1074"/>
                  <a:pt x="2540" y="1076"/>
                  <a:pt x="2547" y="1074"/>
                </a:cubicBezTo>
                <a:cubicBezTo>
                  <a:pt x="2547" y="1074"/>
                  <a:pt x="2547" y="1074"/>
                  <a:pt x="2548" y="1074"/>
                </a:cubicBezTo>
                <a:cubicBezTo>
                  <a:pt x="2551" y="1075"/>
                  <a:pt x="2556" y="1074"/>
                  <a:pt x="2559" y="1074"/>
                </a:cubicBezTo>
                <a:cubicBezTo>
                  <a:pt x="2573" y="1077"/>
                  <a:pt x="2582" y="1072"/>
                  <a:pt x="2594" y="1071"/>
                </a:cubicBezTo>
                <a:cubicBezTo>
                  <a:pt x="2597" y="1067"/>
                  <a:pt x="2609" y="1066"/>
                  <a:pt x="2617" y="1064"/>
                </a:cubicBezTo>
                <a:cubicBezTo>
                  <a:pt x="2625" y="1065"/>
                  <a:pt x="2625" y="1065"/>
                  <a:pt x="2637" y="1063"/>
                </a:cubicBezTo>
                <a:cubicBezTo>
                  <a:pt x="2656" y="1063"/>
                  <a:pt x="2681" y="1048"/>
                  <a:pt x="2684" y="1047"/>
                </a:cubicBezTo>
                <a:cubicBezTo>
                  <a:pt x="2689" y="1045"/>
                  <a:pt x="2678" y="1033"/>
                  <a:pt x="2678" y="1032"/>
                </a:cubicBezTo>
                <a:cubicBezTo>
                  <a:pt x="2675" y="1031"/>
                  <a:pt x="2663" y="984"/>
                  <a:pt x="2670" y="983"/>
                </a:cubicBezTo>
                <a:cubicBezTo>
                  <a:pt x="2673" y="982"/>
                  <a:pt x="2676" y="982"/>
                  <a:pt x="2677" y="982"/>
                </a:cubicBezTo>
                <a:cubicBezTo>
                  <a:pt x="2682" y="983"/>
                  <a:pt x="2688" y="983"/>
                  <a:pt x="2693" y="983"/>
                </a:cubicBezTo>
                <a:cubicBezTo>
                  <a:pt x="2700" y="983"/>
                  <a:pt x="2706" y="982"/>
                  <a:pt x="2713" y="981"/>
                </a:cubicBezTo>
                <a:cubicBezTo>
                  <a:pt x="2719" y="980"/>
                  <a:pt x="2719" y="977"/>
                  <a:pt x="2721" y="976"/>
                </a:cubicBezTo>
                <a:cubicBezTo>
                  <a:pt x="2715" y="977"/>
                  <a:pt x="2688" y="980"/>
                  <a:pt x="2696" y="977"/>
                </a:cubicBezTo>
                <a:cubicBezTo>
                  <a:pt x="2697" y="977"/>
                  <a:pt x="2700" y="977"/>
                  <a:pt x="2702" y="977"/>
                </a:cubicBezTo>
                <a:cubicBezTo>
                  <a:pt x="2711" y="979"/>
                  <a:pt x="2723" y="973"/>
                  <a:pt x="2724" y="970"/>
                </a:cubicBezTo>
                <a:cubicBezTo>
                  <a:pt x="2733" y="970"/>
                  <a:pt x="2728" y="969"/>
                  <a:pt x="2736" y="968"/>
                </a:cubicBezTo>
                <a:cubicBezTo>
                  <a:pt x="2743" y="967"/>
                  <a:pt x="2750" y="967"/>
                  <a:pt x="2751" y="964"/>
                </a:cubicBezTo>
                <a:cubicBezTo>
                  <a:pt x="2752" y="963"/>
                  <a:pt x="2755" y="962"/>
                  <a:pt x="2757" y="962"/>
                </a:cubicBezTo>
                <a:cubicBezTo>
                  <a:pt x="2761" y="961"/>
                  <a:pt x="2762" y="950"/>
                  <a:pt x="2759" y="950"/>
                </a:cubicBezTo>
                <a:cubicBezTo>
                  <a:pt x="2762" y="949"/>
                  <a:pt x="2758" y="920"/>
                  <a:pt x="2759" y="916"/>
                </a:cubicBezTo>
                <a:cubicBezTo>
                  <a:pt x="2760" y="914"/>
                  <a:pt x="2754" y="911"/>
                  <a:pt x="2759" y="909"/>
                </a:cubicBezTo>
                <a:cubicBezTo>
                  <a:pt x="2759" y="908"/>
                  <a:pt x="2759" y="908"/>
                  <a:pt x="2759" y="908"/>
                </a:cubicBezTo>
                <a:cubicBezTo>
                  <a:pt x="2754" y="905"/>
                  <a:pt x="2756" y="902"/>
                  <a:pt x="2751" y="899"/>
                </a:cubicBezTo>
                <a:cubicBezTo>
                  <a:pt x="2750" y="899"/>
                  <a:pt x="2748" y="899"/>
                  <a:pt x="2746" y="899"/>
                </a:cubicBezTo>
                <a:cubicBezTo>
                  <a:pt x="2747" y="898"/>
                  <a:pt x="2749" y="898"/>
                  <a:pt x="2749" y="898"/>
                </a:cubicBezTo>
                <a:cubicBezTo>
                  <a:pt x="2742" y="894"/>
                  <a:pt x="2747" y="892"/>
                  <a:pt x="2753" y="889"/>
                </a:cubicBezTo>
                <a:cubicBezTo>
                  <a:pt x="2756" y="887"/>
                  <a:pt x="2741" y="853"/>
                  <a:pt x="2744" y="852"/>
                </a:cubicBezTo>
                <a:cubicBezTo>
                  <a:pt x="2747" y="850"/>
                  <a:pt x="2750" y="838"/>
                  <a:pt x="2758" y="836"/>
                </a:cubicBezTo>
                <a:cubicBezTo>
                  <a:pt x="2752" y="834"/>
                  <a:pt x="2760" y="832"/>
                  <a:pt x="2756" y="830"/>
                </a:cubicBezTo>
                <a:cubicBezTo>
                  <a:pt x="2753" y="828"/>
                  <a:pt x="2748" y="828"/>
                  <a:pt x="2747" y="826"/>
                </a:cubicBezTo>
                <a:cubicBezTo>
                  <a:pt x="2743" y="821"/>
                  <a:pt x="2741" y="817"/>
                  <a:pt x="2749" y="812"/>
                </a:cubicBezTo>
                <a:cubicBezTo>
                  <a:pt x="2751" y="811"/>
                  <a:pt x="2749" y="809"/>
                  <a:pt x="2756" y="809"/>
                </a:cubicBezTo>
                <a:cubicBezTo>
                  <a:pt x="2756" y="808"/>
                  <a:pt x="2760" y="807"/>
                  <a:pt x="2759" y="805"/>
                </a:cubicBezTo>
                <a:cubicBezTo>
                  <a:pt x="2759" y="804"/>
                  <a:pt x="2760" y="798"/>
                  <a:pt x="2759" y="797"/>
                </a:cubicBezTo>
                <a:cubicBezTo>
                  <a:pt x="2758" y="796"/>
                  <a:pt x="2759" y="795"/>
                  <a:pt x="2758" y="795"/>
                </a:cubicBezTo>
                <a:cubicBezTo>
                  <a:pt x="2753" y="794"/>
                  <a:pt x="2757" y="792"/>
                  <a:pt x="2755" y="789"/>
                </a:cubicBezTo>
                <a:cubicBezTo>
                  <a:pt x="2757" y="789"/>
                  <a:pt x="2759" y="779"/>
                  <a:pt x="2755" y="778"/>
                </a:cubicBezTo>
                <a:cubicBezTo>
                  <a:pt x="2752" y="777"/>
                  <a:pt x="2752" y="775"/>
                  <a:pt x="2752" y="774"/>
                </a:cubicBezTo>
                <a:cubicBezTo>
                  <a:pt x="2752" y="771"/>
                  <a:pt x="2750" y="769"/>
                  <a:pt x="2746" y="767"/>
                </a:cubicBezTo>
                <a:cubicBezTo>
                  <a:pt x="2743" y="765"/>
                  <a:pt x="2739" y="764"/>
                  <a:pt x="2737" y="763"/>
                </a:cubicBezTo>
                <a:cubicBezTo>
                  <a:pt x="2740" y="759"/>
                  <a:pt x="2742" y="755"/>
                  <a:pt x="2746" y="752"/>
                </a:cubicBezTo>
                <a:cubicBezTo>
                  <a:pt x="2749" y="751"/>
                  <a:pt x="2749" y="749"/>
                  <a:pt x="2748" y="748"/>
                </a:cubicBezTo>
                <a:cubicBezTo>
                  <a:pt x="2745" y="746"/>
                  <a:pt x="2745" y="744"/>
                  <a:pt x="2748" y="742"/>
                </a:cubicBezTo>
                <a:cubicBezTo>
                  <a:pt x="2750" y="740"/>
                  <a:pt x="2745" y="737"/>
                  <a:pt x="2742" y="736"/>
                </a:cubicBezTo>
                <a:cubicBezTo>
                  <a:pt x="2741" y="734"/>
                  <a:pt x="2745" y="734"/>
                  <a:pt x="2744" y="733"/>
                </a:cubicBezTo>
                <a:cubicBezTo>
                  <a:pt x="2738" y="730"/>
                  <a:pt x="2738" y="730"/>
                  <a:pt x="2741" y="727"/>
                </a:cubicBezTo>
                <a:cubicBezTo>
                  <a:pt x="2746" y="721"/>
                  <a:pt x="2746" y="721"/>
                  <a:pt x="2735" y="716"/>
                </a:cubicBezTo>
                <a:cubicBezTo>
                  <a:pt x="2734" y="716"/>
                  <a:pt x="2735" y="715"/>
                  <a:pt x="2735" y="714"/>
                </a:cubicBezTo>
                <a:cubicBezTo>
                  <a:pt x="2743" y="712"/>
                  <a:pt x="2743" y="709"/>
                  <a:pt x="2750" y="707"/>
                </a:cubicBezTo>
                <a:cubicBezTo>
                  <a:pt x="2750" y="704"/>
                  <a:pt x="2750" y="701"/>
                  <a:pt x="2750" y="698"/>
                </a:cubicBezTo>
                <a:cubicBezTo>
                  <a:pt x="2750" y="698"/>
                  <a:pt x="2750" y="698"/>
                  <a:pt x="2749" y="697"/>
                </a:cubicBezTo>
                <a:cubicBezTo>
                  <a:pt x="2744" y="696"/>
                  <a:pt x="2746" y="694"/>
                  <a:pt x="2747" y="692"/>
                </a:cubicBezTo>
                <a:cubicBezTo>
                  <a:pt x="2749" y="690"/>
                  <a:pt x="2745" y="689"/>
                  <a:pt x="2747" y="687"/>
                </a:cubicBezTo>
                <a:cubicBezTo>
                  <a:pt x="2750" y="683"/>
                  <a:pt x="2749" y="683"/>
                  <a:pt x="2747" y="678"/>
                </a:cubicBezTo>
                <a:cubicBezTo>
                  <a:pt x="2746" y="677"/>
                  <a:pt x="2743" y="676"/>
                  <a:pt x="2743" y="675"/>
                </a:cubicBezTo>
                <a:cubicBezTo>
                  <a:pt x="2743" y="673"/>
                  <a:pt x="2742" y="671"/>
                  <a:pt x="2743" y="669"/>
                </a:cubicBezTo>
                <a:cubicBezTo>
                  <a:pt x="2744" y="667"/>
                  <a:pt x="2739" y="665"/>
                  <a:pt x="2740" y="663"/>
                </a:cubicBezTo>
                <a:cubicBezTo>
                  <a:pt x="2741" y="659"/>
                  <a:pt x="2740" y="638"/>
                  <a:pt x="2738" y="636"/>
                </a:cubicBezTo>
                <a:cubicBezTo>
                  <a:pt x="2737" y="634"/>
                  <a:pt x="2732" y="631"/>
                  <a:pt x="2729" y="629"/>
                </a:cubicBezTo>
                <a:cubicBezTo>
                  <a:pt x="2728" y="628"/>
                  <a:pt x="2731" y="625"/>
                  <a:pt x="2725" y="623"/>
                </a:cubicBezTo>
                <a:cubicBezTo>
                  <a:pt x="2731" y="620"/>
                  <a:pt x="2736" y="610"/>
                  <a:pt x="2730" y="610"/>
                </a:cubicBezTo>
                <a:cubicBezTo>
                  <a:pt x="2730" y="608"/>
                  <a:pt x="2723" y="607"/>
                  <a:pt x="2723" y="606"/>
                </a:cubicBezTo>
                <a:cubicBezTo>
                  <a:pt x="2722" y="603"/>
                  <a:pt x="2724" y="590"/>
                  <a:pt x="2728" y="589"/>
                </a:cubicBezTo>
                <a:cubicBezTo>
                  <a:pt x="2729" y="586"/>
                  <a:pt x="2726" y="584"/>
                  <a:pt x="2720" y="582"/>
                </a:cubicBezTo>
                <a:cubicBezTo>
                  <a:pt x="2718" y="582"/>
                  <a:pt x="2719" y="581"/>
                  <a:pt x="2719" y="581"/>
                </a:cubicBezTo>
                <a:cubicBezTo>
                  <a:pt x="2721" y="579"/>
                  <a:pt x="2725" y="579"/>
                  <a:pt x="2728" y="578"/>
                </a:cubicBezTo>
                <a:cubicBezTo>
                  <a:pt x="2727" y="575"/>
                  <a:pt x="2725" y="572"/>
                  <a:pt x="2718" y="570"/>
                </a:cubicBezTo>
                <a:cubicBezTo>
                  <a:pt x="2719" y="568"/>
                  <a:pt x="2718" y="565"/>
                  <a:pt x="2721" y="562"/>
                </a:cubicBezTo>
                <a:cubicBezTo>
                  <a:pt x="2723" y="559"/>
                  <a:pt x="2727" y="526"/>
                  <a:pt x="2721" y="520"/>
                </a:cubicBezTo>
                <a:cubicBezTo>
                  <a:pt x="2720" y="520"/>
                  <a:pt x="2725" y="494"/>
                  <a:pt x="2733" y="494"/>
                </a:cubicBezTo>
                <a:cubicBezTo>
                  <a:pt x="2738" y="493"/>
                  <a:pt x="2745" y="483"/>
                  <a:pt x="2747" y="482"/>
                </a:cubicBezTo>
                <a:cubicBezTo>
                  <a:pt x="2748" y="481"/>
                  <a:pt x="2750" y="480"/>
                  <a:pt x="2753" y="479"/>
                </a:cubicBezTo>
                <a:cubicBezTo>
                  <a:pt x="2762" y="478"/>
                  <a:pt x="2762" y="460"/>
                  <a:pt x="2759" y="459"/>
                </a:cubicBezTo>
                <a:cubicBezTo>
                  <a:pt x="2760" y="457"/>
                  <a:pt x="2755" y="442"/>
                  <a:pt x="2753" y="439"/>
                </a:cubicBezTo>
                <a:cubicBezTo>
                  <a:pt x="2751" y="437"/>
                  <a:pt x="2747" y="435"/>
                  <a:pt x="2749" y="433"/>
                </a:cubicBezTo>
                <a:cubicBezTo>
                  <a:pt x="2751" y="431"/>
                  <a:pt x="2748" y="429"/>
                  <a:pt x="2749" y="427"/>
                </a:cubicBezTo>
                <a:cubicBezTo>
                  <a:pt x="2750" y="425"/>
                  <a:pt x="2750" y="424"/>
                  <a:pt x="2748" y="422"/>
                </a:cubicBezTo>
                <a:cubicBezTo>
                  <a:pt x="2748" y="422"/>
                  <a:pt x="2749" y="421"/>
                  <a:pt x="2748" y="421"/>
                </a:cubicBezTo>
                <a:cubicBezTo>
                  <a:pt x="2747" y="420"/>
                  <a:pt x="2752" y="418"/>
                  <a:pt x="2750" y="418"/>
                </a:cubicBezTo>
                <a:cubicBezTo>
                  <a:pt x="2745" y="416"/>
                  <a:pt x="2752" y="415"/>
                  <a:pt x="2751" y="414"/>
                </a:cubicBezTo>
                <a:cubicBezTo>
                  <a:pt x="2751" y="413"/>
                  <a:pt x="2749" y="410"/>
                  <a:pt x="2751" y="410"/>
                </a:cubicBezTo>
                <a:cubicBezTo>
                  <a:pt x="2757" y="408"/>
                  <a:pt x="2754" y="397"/>
                  <a:pt x="2748" y="394"/>
                </a:cubicBezTo>
                <a:cubicBezTo>
                  <a:pt x="2750" y="392"/>
                  <a:pt x="2752" y="390"/>
                  <a:pt x="2754" y="389"/>
                </a:cubicBezTo>
                <a:cubicBezTo>
                  <a:pt x="2753" y="388"/>
                  <a:pt x="2752" y="388"/>
                  <a:pt x="2752" y="388"/>
                </a:cubicBezTo>
                <a:cubicBezTo>
                  <a:pt x="2751" y="388"/>
                  <a:pt x="2750" y="387"/>
                  <a:pt x="2749" y="387"/>
                </a:cubicBezTo>
                <a:cubicBezTo>
                  <a:pt x="2747" y="388"/>
                  <a:pt x="2746" y="388"/>
                  <a:pt x="2745" y="388"/>
                </a:cubicBezTo>
                <a:cubicBezTo>
                  <a:pt x="2744" y="388"/>
                  <a:pt x="2741" y="369"/>
                  <a:pt x="2741" y="369"/>
                </a:cubicBezTo>
                <a:cubicBezTo>
                  <a:pt x="2743" y="366"/>
                  <a:pt x="2742" y="365"/>
                  <a:pt x="2747" y="363"/>
                </a:cubicBezTo>
                <a:cubicBezTo>
                  <a:pt x="2745" y="362"/>
                  <a:pt x="2749" y="360"/>
                  <a:pt x="2745" y="359"/>
                </a:cubicBezTo>
                <a:cubicBezTo>
                  <a:pt x="2742" y="357"/>
                  <a:pt x="2743" y="356"/>
                  <a:pt x="2747" y="355"/>
                </a:cubicBezTo>
                <a:cubicBezTo>
                  <a:pt x="2751" y="353"/>
                  <a:pt x="2751" y="352"/>
                  <a:pt x="2746" y="351"/>
                </a:cubicBezTo>
                <a:cubicBezTo>
                  <a:pt x="2749" y="350"/>
                  <a:pt x="2753" y="349"/>
                  <a:pt x="2755" y="348"/>
                </a:cubicBezTo>
                <a:cubicBezTo>
                  <a:pt x="2757" y="345"/>
                  <a:pt x="2756" y="343"/>
                  <a:pt x="2752" y="341"/>
                </a:cubicBezTo>
                <a:cubicBezTo>
                  <a:pt x="2747" y="339"/>
                  <a:pt x="2751" y="337"/>
                  <a:pt x="2746" y="335"/>
                </a:cubicBezTo>
                <a:cubicBezTo>
                  <a:pt x="2750" y="334"/>
                  <a:pt x="2748" y="332"/>
                  <a:pt x="2749" y="330"/>
                </a:cubicBezTo>
                <a:cubicBezTo>
                  <a:pt x="2751" y="329"/>
                  <a:pt x="2750" y="327"/>
                  <a:pt x="2752" y="325"/>
                </a:cubicBezTo>
                <a:cubicBezTo>
                  <a:pt x="2757" y="323"/>
                  <a:pt x="2754" y="321"/>
                  <a:pt x="2755" y="319"/>
                </a:cubicBezTo>
                <a:cubicBezTo>
                  <a:pt x="2756" y="318"/>
                  <a:pt x="2752" y="316"/>
                  <a:pt x="2754" y="314"/>
                </a:cubicBezTo>
                <a:cubicBezTo>
                  <a:pt x="2756" y="312"/>
                  <a:pt x="2755" y="310"/>
                  <a:pt x="2754" y="308"/>
                </a:cubicBezTo>
                <a:cubicBezTo>
                  <a:pt x="2754" y="307"/>
                  <a:pt x="2753" y="307"/>
                  <a:pt x="2753" y="307"/>
                </a:cubicBezTo>
                <a:cubicBezTo>
                  <a:pt x="2750" y="305"/>
                  <a:pt x="2749" y="304"/>
                  <a:pt x="2746" y="303"/>
                </a:cubicBezTo>
                <a:cubicBezTo>
                  <a:pt x="2742" y="301"/>
                  <a:pt x="2750" y="299"/>
                  <a:pt x="2748" y="297"/>
                </a:cubicBezTo>
                <a:cubicBezTo>
                  <a:pt x="2748" y="297"/>
                  <a:pt x="2748" y="297"/>
                  <a:pt x="2748" y="296"/>
                </a:cubicBezTo>
                <a:cubicBezTo>
                  <a:pt x="2749" y="295"/>
                  <a:pt x="2744" y="294"/>
                  <a:pt x="2744" y="292"/>
                </a:cubicBezTo>
                <a:cubicBezTo>
                  <a:pt x="2745" y="291"/>
                  <a:pt x="2749" y="290"/>
                  <a:pt x="2748" y="288"/>
                </a:cubicBezTo>
                <a:cubicBezTo>
                  <a:pt x="2746" y="285"/>
                  <a:pt x="2750" y="283"/>
                  <a:pt x="2752" y="281"/>
                </a:cubicBezTo>
                <a:cubicBezTo>
                  <a:pt x="2754" y="279"/>
                  <a:pt x="2754" y="278"/>
                  <a:pt x="2751" y="277"/>
                </a:cubicBezTo>
                <a:cubicBezTo>
                  <a:pt x="2745" y="274"/>
                  <a:pt x="2748" y="271"/>
                  <a:pt x="2747" y="268"/>
                </a:cubicBezTo>
                <a:cubicBezTo>
                  <a:pt x="2749" y="267"/>
                  <a:pt x="2751" y="266"/>
                  <a:pt x="2753" y="265"/>
                </a:cubicBezTo>
                <a:cubicBezTo>
                  <a:pt x="2753" y="264"/>
                  <a:pt x="2755" y="261"/>
                  <a:pt x="2752" y="260"/>
                </a:cubicBezTo>
                <a:cubicBezTo>
                  <a:pt x="2747" y="257"/>
                  <a:pt x="2746" y="164"/>
                  <a:pt x="2748" y="161"/>
                </a:cubicBezTo>
                <a:cubicBezTo>
                  <a:pt x="2748" y="159"/>
                  <a:pt x="2748" y="158"/>
                  <a:pt x="2748" y="157"/>
                </a:cubicBezTo>
                <a:cubicBezTo>
                  <a:pt x="2747" y="154"/>
                  <a:pt x="2744" y="152"/>
                  <a:pt x="2736" y="152"/>
                </a:cubicBezTo>
                <a:cubicBezTo>
                  <a:pt x="2734" y="152"/>
                  <a:pt x="2740" y="146"/>
                  <a:pt x="2736" y="143"/>
                </a:cubicBezTo>
                <a:cubicBezTo>
                  <a:pt x="2729" y="143"/>
                  <a:pt x="2670" y="136"/>
                  <a:pt x="2672" y="130"/>
                </a:cubicBezTo>
                <a:cubicBezTo>
                  <a:pt x="2665" y="129"/>
                  <a:pt x="2668" y="124"/>
                  <a:pt x="2672" y="123"/>
                </a:cubicBezTo>
                <a:cubicBezTo>
                  <a:pt x="2672" y="121"/>
                  <a:pt x="2673" y="119"/>
                  <a:pt x="2671" y="118"/>
                </a:cubicBezTo>
                <a:cubicBezTo>
                  <a:pt x="2667" y="117"/>
                  <a:pt x="2669" y="115"/>
                  <a:pt x="2668" y="113"/>
                </a:cubicBezTo>
                <a:cubicBezTo>
                  <a:pt x="2668" y="112"/>
                  <a:pt x="2672" y="111"/>
                  <a:pt x="2668" y="110"/>
                </a:cubicBezTo>
                <a:cubicBezTo>
                  <a:pt x="2665" y="109"/>
                  <a:pt x="2671" y="107"/>
                  <a:pt x="2671" y="106"/>
                </a:cubicBezTo>
                <a:cubicBezTo>
                  <a:pt x="2672" y="104"/>
                  <a:pt x="2670" y="103"/>
                  <a:pt x="2665" y="102"/>
                </a:cubicBezTo>
                <a:cubicBezTo>
                  <a:pt x="2665" y="100"/>
                  <a:pt x="2666" y="98"/>
                  <a:pt x="2664" y="98"/>
                </a:cubicBezTo>
                <a:cubicBezTo>
                  <a:pt x="2660" y="96"/>
                  <a:pt x="2665" y="95"/>
                  <a:pt x="2665" y="94"/>
                </a:cubicBezTo>
                <a:cubicBezTo>
                  <a:pt x="2664" y="92"/>
                  <a:pt x="2664" y="90"/>
                  <a:pt x="2665" y="88"/>
                </a:cubicBezTo>
                <a:cubicBezTo>
                  <a:pt x="2665" y="86"/>
                  <a:pt x="2662" y="85"/>
                  <a:pt x="2664" y="83"/>
                </a:cubicBezTo>
                <a:cubicBezTo>
                  <a:pt x="2665" y="81"/>
                  <a:pt x="2660" y="79"/>
                  <a:pt x="2661" y="77"/>
                </a:cubicBezTo>
                <a:cubicBezTo>
                  <a:pt x="2661" y="77"/>
                  <a:pt x="2660" y="76"/>
                  <a:pt x="2659" y="76"/>
                </a:cubicBezTo>
                <a:cubicBezTo>
                  <a:pt x="2653" y="74"/>
                  <a:pt x="2654" y="72"/>
                  <a:pt x="2657" y="70"/>
                </a:cubicBezTo>
                <a:cubicBezTo>
                  <a:pt x="2659" y="67"/>
                  <a:pt x="2659" y="65"/>
                  <a:pt x="2654" y="62"/>
                </a:cubicBezTo>
                <a:cubicBezTo>
                  <a:pt x="2661" y="58"/>
                  <a:pt x="2661" y="58"/>
                  <a:pt x="2659" y="51"/>
                </a:cubicBezTo>
                <a:cubicBezTo>
                  <a:pt x="2652" y="50"/>
                  <a:pt x="2656" y="46"/>
                  <a:pt x="2648" y="45"/>
                </a:cubicBezTo>
                <a:cubicBezTo>
                  <a:pt x="2645" y="40"/>
                  <a:pt x="2653" y="34"/>
                  <a:pt x="2650" y="29"/>
                </a:cubicBezTo>
                <a:cubicBezTo>
                  <a:pt x="2650" y="27"/>
                  <a:pt x="2651" y="25"/>
                  <a:pt x="2648" y="24"/>
                </a:cubicBezTo>
                <a:cubicBezTo>
                  <a:pt x="2654" y="21"/>
                  <a:pt x="2646" y="20"/>
                  <a:pt x="2645" y="18"/>
                </a:cubicBezTo>
                <a:cubicBezTo>
                  <a:pt x="2643" y="16"/>
                  <a:pt x="2641" y="14"/>
                  <a:pt x="2632" y="13"/>
                </a:cubicBezTo>
                <a:cubicBezTo>
                  <a:pt x="2623" y="15"/>
                  <a:pt x="2620" y="20"/>
                  <a:pt x="2607" y="21"/>
                </a:cubicBezTo>
                <a:cubicBezTo>
                  <a:pt x="2605" y="22"/>
                  <a:pt x="2604" y="24"/>
                  <a:pt x="2602" y="25"/>
                </a:cubicBezTo>
                <a:cubicBezTo>
                  <a:pt x="2599" y="25"/>
                  <a:pt x="2596" y="25"/>
                  <a:pt x="2593" y="26"/>
                </a:cubicBezTo>
                <a:cubicBezTo>
                  <a:pt x="2598" y="27"/>
                  <a:pt x="2600" y="30"/>
                  <a:pt x="2597" y="31"/>
                </a:cubicBezTo>
                <a:cubicBezTo>
                  <a:pt x="2593" y="33"/>
                  <a:pt x="2596" y="35"/>
                  <a:pt x="2593" y="37"/>
                </a:cubicBezTo>
                <a:cubicBezTo>
                  <a:pt x="2592" y="38"/>
                  <a:pt x="2588" y="39"/>
                  <a:pt x="2585" y="40"/>
                </a:cubicBezTo>
                <a:cubicBezTo>
                  <a:pt x="2585" y="42"/>
                  <a:pt x="2588" y="44"/>
                  <a:pt x="2580" y="46"/>
                </a:cubicBezTo>
                <a:cubicBezTo>
                  <a:pt x="2577" y="46"/>
                  <a:pt x="2576" y="45"/>
                  <a:pt x="2572" y="45"/>
                </a:cubicBezTo>
                <a:cubicBezTo>
                  <a:pt x="2570" y="47"/>
                  <a:pt x="2560" y="49"/>
                  <a:pt x="2560" y="49"/>
                </a:cubicBezTo>
                <a:cubicBezTo>
                  <a:pt x="2563" y="52"/>
                  <a:pt x="2493" y="57"/>
                  <a:pt x="2495" y="53"/>
                </a:cubicBezTo>
                <a:cubicBezTo>
                  <a:pt x="2490" y="51"/>
                  <a:pt x="2486" y="50"/>
                  <a:pt x="2481" y="48"/>
                </a:cubicBezTo>
                <a:cubicBezTo>
                  <a:pt x="2476" y="49"/>
                  <a:pt x="2471" y="49"/>
                  <a:pt x="2466" y="49"/>
                </a:cubicBezTo>
                <a:cubicBezTo>
                  <a:pt x="2461" y="51"/>
                  <a:pt x="2457" y="49"/>
                  <a:pt x="2453" y="49"/>
                </a:cubicBezTo>
                <a:cubicBezTo>
                  <a:pt x="2438" y="50"/>
                  <a:pt x="2424" y="49"/>
                  <a:pt x="2410" y="48"/>
                </a:cubicBezTo>
                <a:cubicBezTo>
                  <a:pt x="2404" y="48"/>
                  <a:pt x="2397" y="48"/>
                  <a:pt x="2391" y="48"/>
                </a:cubicBezTo>
                <a:cubicBezTo>
                  <a:pt x="2384" y="48"/>
                  <a:pt x="2377" y="48"/>
                  <a:pt x="2371" y="46"/>
                </a:cubicBezTo>
                <a:cubicBezTo>
                  <a:pt x="2370" y="46"/>
                  <a:pt x="2365" y="46"/>
                  <a:pt x="2361" y="47"/>
                </a:cubicBezTo>
                <a:cubicBezTo>
                  <a:pt x="2349" y="49"/>
                  <a:pt x="2332" y="49"/>
                  <a:pt x="2321" y="47"/>
                </a:cubicBezTo>
                <a:cubicBezTo>
                  <a:pt x="2319" y="46"/>
                  <a:pt x="2318" y="43"/>
                  <a:pt x="2314" y="43"/>
                </a:cubicBezTo>
                <a:cubicBezTo>
                  <a:pt x="2306" y="43"/>
                  <a:pt x="2302" y="41"/>
                  <a:pt x="2295" y="41"/>
                </a:cubicBezTo>
                <a:cubicBezTo>
                  <a:pt x="2283" y="40"/>
                  <a:pt x="2274" y="37"/>
                  <a:pt x="2263" y="35"/>
                </a:cubicBezTo>
                <a:cubicBezTo>
                  <a:pt x="2263" y="33"/>
                  <a:pt x="2263" y="31"/>
                  <a:pt x="2263" y="29"/>
                </a:cubicBezTo>
                <a:cubicBezTo>
                  <a:pt x="2261" y="28"/>
                  <a:pt x="2260" y="28"/>
                  <a:pt x="2258" y="27"/>
                </a:cubicBezTo>
                <a:cubicBezTo>
                  <a:pt x="2252" y="25"/>
                  <a:pt x="2245" y="23"/>
                  <a:pt x="2235" y="24"/>
                </a:cubicBezTo>
                <a:cubicBezTo>
                  <a:pt x="2225" y="22"/>
                  <a:pt x="2212" y="25"/>
                  <a:pt x="2202" y="22"/>
                </a:cubicBezTo>
                <a:cubicBezTo>
                  <a:pt x="2187" y="18"/>
                  <a:pt x="2187" y="18"/>
                  <a:pt x="2176" y="18"/>
                </a:cubicBezTo>
                <a:cubicBezTo>
                  <a:pt x="2171" y="17"/>
                  <a:pt x="2167" y="16"/>
                  <a:pt x="2163" y="15"/>
                </a:cubicBezTo>
                <a:cubicBezTo>
                  <a:pt x="2163" y="12"/>
                  <a:pt x="2163" y="10"/>
                  <a:pt x="2163" y="8"/>
                </a:cubicBezTo>
                <a:cubicBezTo>
                  <a:pt x="2156" y="7"/>
                  <a:pt x="2150" y="6"/>
                  <a:pt x="2143" y="5"/>
                </a:cubicBezTo>
                <a:cubicBezTo>
                  <a:pt x="2139" y="5"/>
                  <a:pt x="2135" y="5"/>
                  <a:pt x="2131" y="4"/>
                </a:cubicBezTo>
                <a:cubicBezTo>
                  <a:pt x="2127" y="3"/>
                  <a:pt x="2122" y="2"/>
                  <a:pt x="2115" y="4"/>
                </a:cubicBezTo>
                <a:cubicBezTo>
                  <a:pt x="2110" y="5"/>
                  <a:pt x="2101" y="5"/>
                  <a:pt x="2096" y="4"/>
                </a:cubicBezTo>
                <a:cubicBezTo>
                  <a:pt x="2089" y="3"/>
                  <a:pt x="2082" y="5"/>
                  <a:pt x="2077" y="4"/>
                </a:cubicBezTo>
                <a:cubicBezTo>
                  <a:pt x="2070" y="2"/>
                  <a:pt x="2064" y="3"/>
                  <a:pt x="2058" y="4"/>
                </a:cubicBezTo>
                <a:cubicBezTo>
                  <a:pt x="2046" y="4"/>
                  <a:pt x="2037" y="2"/>
                  <a:pt x="2026" y="2"/>
                </a:cubicBezTo>
                <a:cubicBezTo>
                  <a:pt x="2024" y="2"/>
                  <a:pt x="2023" y="2"/>
                  <a:pt x="2022" y="2"/>
                </a:cubicBezTo>
                <a:cubicBezTo>
                  <a:pt x="2010" y="0"/>
                  <a:pt x="1990" y="0"/>
                  <a:pt x="1980" y="3"/>
                </a:cubicBezTo>
                <a:cubicBezTo>
                  <a:pt x="1975" y="4"/>
                  <a:pt x="1971" y="4"/>
                  <a:pt x="1966" y="3"/>
                </a:cubicBezTo>
                <a:cubicBezTo>
                  <a:pt x="1958" y="3"/>
                  <a:pt x="1950" y="2"/>
                  <a:pt x="1941" y="2"/>
                </a:cubicBezTo>
                <a:cubicBezTo>
                  <a:pt x="1937" y="3"/>
                  <a:pt x="1933" y="3"/>
                  <a:pt x="1929" y="3"/>
                </a:cubicBezTo>
                <a:cubicBezTo>
                  <a:pt x="1924" y="3"/>
                  <a:pt x="1921" y="4"/>
                  <a:pt x="1916" y="4"/>
                </a:cubicBezTo>
                <a:cubicBezTo>
                  <a:pt x="1910" y="4"/>
                  <a:pt x="1903" y="5"/>
                  <a:pt x="1897" y="4"/>
                </a:cubicBezTo>
                <a:cubicBezTo>
                  <a:pt x="1891" y="6"/>
                  <a:pt x="1884" y="5"/>
                  <a:pt x="1877" y="5"/>
                </a:cubicBezTo>
                <a:cubicBezTo>
                  <a:pt x="1873" y="6"/>
                  <a:pt x="1870" y="5"/>
                  <a:pt x="1867" y="5"/>
                </a:cubicBezTo>
                <a:cubicBezTo>
                  <a:pt x="1863" y="5"/>
                  <a:pt x="1861" y="6"/>
                  <a:pt x="1856" y="6"/>
                </a:cubicBezTo>
                <a:cubicBezTo>
                  <a:pt x="1852" y="6"/>
                  <a:pt x="1848" y="6"/>
                  <a:pt x="1844" y="6"/>
                </a:cubicBezTo>
                <a:cubicBezTo>
                  <a:pt x="1839" y="6"/>
                  <a:pt x="1835" y="6"/>
                  <a:pt x="1831" y="7"/>
                </a:cubicBezTo>
                <a:cubicBezTo>
                  <a:pt x="1827" y="7"/>
                  <a:pt x="1823" y="6"/>
                  <a:pt x="1821" y="6"/>
                </a:cubicBezTo>
                <a:cubicBezTo>
                  <a:pt x="1816" y="7"/>
                  <a:pt x="1813" y="7"/>
                  <a:pt x="1809" y="7"/>
                </a:cubicBezTo>
                <a:cubicBezTo>
                  <a:pt x="1807" y="7"/>
                  <a:pt x="1805" y="7"/>
                  <a:pt x="1803" y="7"/>
                </a:cubicBezTo>
                <a:cubicBezTo>
                  <a:pt x="1787" y="6"/>
                  <a:pt x="1777" y="7"/>
                  <a:pt x="1763" y="8"/>
                </a:cubicBezTo>
                <a:cubicBezTo>
                  <a:pt x="1754" y="9"/>
                  <a:pt x="1745" y="10"/>
                  <a:pt x="1737" y="9"/>
                </a:cubicBezTo>
                <a:cubicBezTo>
                  <a:pt x="1730" y="8"/>
                  <a:pt x="1723" y="8"/>
                  <a:pt x="1715" y="8"/>
                </a:cubicBezTo>
                <a:cubicBezTo>
                  <a:pt x="1709" y="8"/>
                  <a:pt x="1700" y="7"/>
                  <a:pt x="1693" y="9"/>
                </a:cubicBezTo>
                <a:cubicBezTo>
                  <a:pt x="1693" y="10"/>
                  <a:pt x="1690" y="10"/>
                  <a:pt x="1689" y="10"/>
                </a:cubicBezTo>
                <a:cubicBezTo>
                  <a:pt x="1680" y="8"/>
                  <a:pt x="1670" y="9"/>
                  <a:pt x="1661" y="9"/>
                </a:cubicBezTo>
                <a:cubicBezTo>
                  <a:pt x="1652" y="9"/>
                  <a:pt x="1643" y="10"/>
                  <a:pt x="1635" y="9"/>
                </a:cubicBezTo>
                <a:cubicBezTo>
                  <a:pt x="1633" y="9"/>
                  <a:pt x="1630" y="9"/>
                  <a:pt x="1628" y="9"/>
                </a:cubicBezTo>
                <a:cubicBezTo>
                  <a:pt x="1618" y="12"/>
                  <a:pt x="1609" y="11"/>
                  <a:pt x="1601" y="9"/>
                </a:cubicBezTo>
                <a:cubicBezTo>
                  <a:pt x="1592" y="11"/>
                  <a:pt x="1583" y="11"/>
                  <a:pt x="1575" y="10"/>
                </a:cubicBezTo>
                <a:cubicBezTo>
                  <a:pt x="1569" y="10"/>
                  <a:pt x="1563" y="11"/>
                  <a:pt x="1558" y="10"/>
                </a:cubicBezTo>
                <a:cubicBezTo>
                  <a:pt x="1551" y="9"/>
                  <a:pt x="1545" y="9"/>
                  <a:pt x="1539" y="10"/>
                </a:cubicBezTo>
                <a:cubicBezTo>
                  <a:pt x="1528" y="10"/>
                  <a:pt x="1517" y="10"/>
                  <a:pt x="1506" y="10"/>
                </a:cubicBezTo>
                <a:cubicBezTo>
                  <a:pt x="1498" y="11"/>
                  <a:pt x="1490" y="11"/>
                  <a:pt x="1483" y="9"/>
                </a:cubicBezTo>
                <a:cubicBezTo>
                  <a:pt x="1480" y="9"/>
                  <a:pt x="1477" y="9"/>
                  <a:pt x="1474" y="9"/>
                </a:cubicBezTo>
                <a:cubicBezTo>
                  <a:pt x="1464" y="9"/>
                  <a:pt x="1455" y="11"/>
                  <a:pt x="1446" y="11"/>
                </a:cubicBezTo>
                <a:cubicBezTo>
                  <a:pt x="1433" y="12"/>
                  <a:pt x="1421" y="11"/>
                  <a:pt x="1408" y="11"/>
                </a:cubicBezTo>
                <a:cubicBezTo>
                  <a:pt x="1402" y="11"/>
                  <a:pt x="1396" y="12"/>
                  <a:pt x="1390" y="11"/>
                </a:cubicBezTo>
                <a:cubicBezTo>
                  <a:pt x="1388" y="10"/>
                  <a:pt x="1382" y="10"/>
                  <a:pt x="1377" y="11"/>
                </a:cubicBezTo>
                <a:cubicBezTo>
                  <a:pt x="1373" y="12"/>
                  <a:pt x="1369" y="12"/>
                  <a:pt x="1365" y="12"/>
                </a:cubicBezTo>
                <a:cubicBezTo>
                  <a:pt x="1360" y="11"/>
                  <a:pt x="1355" y="11"/>
                  <a:pt x="1352" y="12"/>
                </a:cubicBezTo>
                <a:cubicBezTo>
                  <a:pt x="1346" y="15"/>
                  <a:pt x="1339" y="14"/>
                  <a:pt x="1333" y="13"/>
                </a:cubicBezTo>
                <a:cubicBezTo>
                  <a:pt x="1328" y="12"/>
                  <a:pt x="1322" y="12"/>
                  <a:pt x="1318" y="13"/>
                </a:cubicBezTo>
                <a:cubicBezTo>
                  <a:pt x="1306" y="15"/>
                  <a:pt x="1295" y="13"/>
                  <a:pt x="1285" y="13"/>
                </a:cubicBezTo>
                <a:cubicBezTo>
                  <a:pt x="1276" y="13"/>
                  <a:pt x="1269" y="12"/>
                  <a:pt x="1260" y="13"/>
                </a:cubicBezTo>
                <a:cubicBezTo>
                  <a:pt x="1254" y="14"/>
                  <a:pt x="1247" y="14"/>
                  <a:pt x="1241" y="13"/>
                </a:cubicBezTo>
                <a:cubicBezTo>
                  <a:pt x="1236" y="13"/>
                  <a:pt x="1231" y="12"/>
                  <a:pt x="1225" y="13"/>
                </a:cubicBezTo>
                <a:cubicBezTo>
                  <a:pt x="1220" y="14"/>
                  <a:pt x="1214" y="12"/>
                  <a:pt x="1207" y="12"/>
                </a:cubicBezTo>
                <a:cubicBezTo>
                  <a:pt x="1192" y="13"/>
                  <a:pt x="1176" y="14"/>
                  <a:pt x="1160" y="13"/>
                </a:cubicBezTo>
                <a:cubicBezTo>
                  <a:pt x="1154" y="13"/>
                  <a:pt x="1146" y="12"/>
                  <a:pt x="1140" y="14"/>
                </a:cubicBezTo>
                <a:cubicBezTo>
                  <a:pt x="1132" y="13"/>
                  <a:pt x="1125" y="14"/>
                  <a:pt x="1120" y="15"/>
                </a:cubicBezTo>
                <a:cubicBezTo>
                  <a:pt x="1110" y="17"/>
                  <a:pt x="1102" y="17"/>
                  <a:pt x="1094" y="15"/>
                </a:cubicBezTo>
                <a:cubicBezTo>
                  <a:pt x="1084" y="14"/>
                  <a:pt x="1072" y="14"/>
                  <a:pt x="1061" y="12"/>
                </a:cubicBezTo>
                <a:cubicBezTo>
                  <a:pt x="1059" y="12"/>
                  <a:pt x="1056" y="13"/>
                  <a:pt x="1053" y="13"/>
                </a:cubicBezTo>
                <a:cubicBezTo>
                  <a:pt x="1045" y="14"/>
                  <a:pt x="1037" y="15"/>
                  <a:pt x="1029" y="13"/>
                </a:cubicBezTo>
                <a:cubicBezTo>
                  <a:pt x="1026" y="16"/>
                  <a:pt x="1019" y="17"/>
                  <a:pt x="1009" y="17"/>
                </a:cubicBezTo>
                <a:cubicBezTo>
                  <a:pt x="1008" y="16"/>
                  <a:pt x="1006" y="16"/>
                  <a:pt x="1004" y="15"/>
                </a:cubicBezTo>
                <a:cubicBezTo>
                  <a:pt x="991" y="14"/>
                  <a:pt x="979" y="19"/>
                  <a:pt x="967" y="16"/>
                </a:cubicBezTo>
                <a:cubicBezTo>
                  <a:pt x="954" y="17"/>
                  <a:pt x="942" y="19"/>
                  <a:pt x="930" y="19"/>
                </a:cubicBezTo>
                <a:cubicBezTo>
                  <a:pt x="927" y="20"/>
                  <a:pt x="925" y="22"/>
                  <a:pt x="921" y="22"/>
                </a:cubicBezTo>
                <a:cubicBezTo>
                  <a:pt x="916" y="20"/>
                  <a:pt x="911" y="18"/>
                  <a:pt x="905" y="18"/>
                </a:cubicBezTo>
                <a:cubicBezTo>
                  <a:pt x="899" y="19"/>
                  <a:pt x="895" y="21"/>
                  <a:pt x="888" y="20"/>
                </a:cubicBezTo>
                <a:cubicBezTo>
                  <a:pt x="878" y="20"/>
                  <a:pt x="870" y="22"/>
                  <a:pt x="861" y="23"/>
                </a:cubicBezTo>
                <a:cubicBezTo>
                  <a:pt x="856" y="24"/>
                  <a:pt x="852" y="25"/>
                  <a:pt x="846" y="24"/>
                </a:cubicBezTo>
                <a:cubicBezTo>
                  <a:pt x="838" y="23"/>
                  <a:pt x="830" y="23"/>
                  <a:pt x="821" y="24"/>
                </a:cubicBezTo>
                <a:cubicBezTo>
                  <a:pt x="813" y="25"/>
                  <a:pt x="802" y="27"/>
                  <a:pt x="793" y="24"/>
                </a:cubicBezTo>
                <a:cubicBezTo>
                  <a:pt x="791" y="24"/>
                  <a:pt x="789" y="24"/>
                  <a:pt x="786" y="24"/>
                </a:cubicBezTo>
                <a:cubicBezTo>
                  <a:pt x="772" y="24"/>
                  <a:pt x="759" y="26"/>
                  <a:pt x="745" y="26"/>
                </a:cubicBezTo>
                <a:cubicBezTo>
                  <a:pt x="742" y="26"/>
                  <a:pt x="741" y="27"/>
                  <a:pt x="739" y="28"/>
                </a:cubicBezTo>
                <a:cubicBezTo>
                  <a:pt x="734" y="28"/>
                  <a:pt x="730" y="29"/>
                  <a:pt x="725" y="29"/>
                </a:cubicBezTo>
                <a:cubicBezTo>
                  <a:pt x="714" y="29"/>
                  <a:pt x="704" y="28"/>
                  <a:pt x="693" y="29"/>
                </a:cubicBezTo>
                <a:cubicBezTo>
                  <a:pt x="683" y="30"/>
                  <a:pt x="672" y="30"/>
                  <a:pt x="662" y="28"/>
                </a:cubicBezTo>
                <a:cubicBezTo>
                  <a:pt x="660" y="28"/>
                  <a:pt x="656" y="28"/>
                  <a:pt x="654" y="28"/>
                </a:cubicBezTo>
                <a:cubicBezTo>
                  <a:pt x="648" y="29"/>
                  <a:pt x="642" y="29"/>
                  <a:pt x="636" y="29"/>
                </a:cubicBezTo>
                <a:cubicBezTo>
                  <a:pt x="634" y="28"/>
                  <a:pt x="630" y="28"/>
                  <a:pt x="628" y="29"/>
                </a:cubicBezTo>
                <a:cubicBezTo>
                  <a:pt x="623" y="30"/>
                  <a:pt x="616" y="30"/>
                  <a:pt x="611" y="30"/>
                </a:cubicBezTo>
                <a:cubicBezTo>
                  <a:pt x="602" y="31"/>
                  <a:pt x="594" y="30"/>
                  <a:pt x="585" y="30"/>
                </a:cubicBezTo>
                <a:cubicBezTo>
                  <a:pt x="577" y="30"/>
                  <a:pt x="568" y="30"/>
                  <a:pt x="559" y="31"/>
                </a:cubicBezTo>
                <a:cubicBezTo>
                  <a:pt x="558" y="31"/>
                  <a:pt x="558" y="31"/>
                  <a:pt x="557" y="31"/>
                </a:cubicBezTo>
                <a:cubicBezTo>
                  <a:pt x="552" y="29"/>
                  <a:pt x="546" y="31"/>
                  <a:pt x="542" y="31"/>
                </a:cubicBezTo>
                <a:cubicBezTo>
                  <a:pt x="537" y="32"/>
                  <a:pt x="532" y="32"/>
                  <a:pt x="527" y="33"/>
                </a:cubicBezTo>
                <a:cubicBezTo>
                  <a:pt x="513" y="33"/>
                  <a:pt x="500" y="32"/>
                  <a:pt x="486" y="33"/>
                </a:cubicBezTo>
                <a:cubicBezTo>
                  <a:pt x="474" y="31"/>
                  <a:pt x="461" y="33"/>
                  <a:pt x="450" y="33"/>
                </a:cubicBezTo>
                <a:cubicBezTo>
                  <a:pt x="447" y="34"/>
                  <a:pt x="445" y="35"/>
                  <a:pt x="442" y="35"/>
                </a:cubicBezTo>
                <a:cubicBezTo>
                  <a:pt x="439" y="35"/>
                  <a:pt x="436" y="34"/>
                  <a:pt x="432" y="34"/>
                </a:cubicBezTo>
                <a:cubicBezTo>
                  <a:pt x="424" y="34"/>
                  <a:pt x="417" y="36"/>
                  <a:pt x="409" y="36"/>
                </a:cubicBezTo>
                <a:cubicBezTo>
                  <a:pt x="402" y="36"/>
                  <a:pt x="396" y="36"/>
                  <a:pt x="390" y="36"/>
                </a:cubicBezTo>
                <a:cubicBezTo>
                  <a:pt x="383" y="37"/>
                  <a:pt x="376" y="37"/>
                  <a:pt x="370" y="37"/>
                </a:cubicBezTo>
                <a:cubicBezTo>
                  <a:pt x="364" y="36"/>
                  <a:pt x="359" y="40"/>
                  <a:pt x="353" y="37"/>
                </a:cubicBezTo>
                <a:cubicBezTo>
                  <a:pt x="341" y="40"/>
                  <a:pt x="326" y="38"/>
                  <a:pt x="312" y="40"/>
                </a:cubicBezTo>
                <a:cubicBezTo>
                  <a:pt x="305" y="42"/>
                  <a:pt x="296" y="41"/>
                  <a:pt x="288" y="41"/>
                </a:cubicBezTo>
                <a:cubicBezTo>
                  <a:pt x="279" y="41"/>
                  <a:pt x="272" y="43"/>
                  <a:pt x="264" y="43"/>
                </a:cubicBezTo>
                <a:cubicBezTo>
                  <a:pt x="256" y="44"/>
                  <a:pt x="248" y="45"/>
                  <a:pt x="239" y="45"/>
                </a:cubicBezTo>
                <a:cubicBezTo>
                  <a:pt x="224" y="47"/>
                  <a:pt x="208" y="47"/>
                  <a:pt x="193" y="47"/>
                </a:cubicBezTo>
                <a:cubicBezTo>
                  <a:pt x="186" y="46"/>
                  <a:pt x="180" y="46"/>
                  <a:pt x="174" y="47"/>
                </a:cubicBezTo>
                <a:cubicBezTo>
                  <a:pt x="144" y="52"/>
                  <a:pt x="144" y="52"/>
                  <a:pt x="113" y="52"/>
                </a:cubicBezTo>
                <a:cubicBezTo>
                  <a:pt x="97" y="53"/>
                  <a:pt x="83" y="54"/>
                  <a:pt x="69" y="56"/>
                </a:cubicBezTo>
                <a:cubicBezTo>
                  <a:pt x="61" y="57"/>
                  <a:pt x="54" y="57"/>
                  <a:pt x="46" y="58"/>
                </a:cubicBezTo>
                <a:cubicBezTo>
                  <a:pt x="44" y="58"/>
                  <a:pt x="43" y="56"/>
                  <a:pt x="40" y="57"/>
                </a:cubicBezTo>
                <a:cubicBezTo>
                  <a:pt x="27" y="59"/>
                  <a:pt x="14" y="58"/>
                  <a:pt x="1" y="59"/>
                </a:cubicBezTo>
                <a:cubicBezTo>
                  <a:pt x="0" y="59"/>
                  <a:pt x="0" y="59"/>
                  <a:pt x="0" y="59"/>
                </a:cubicBezTo>
                <a:cubicBezTo>
                  <a:pt x="0" y="229"/>
                  <a:pt x="0" y="229"/>
                  <a:pt x="0" y="229"/>
                </a:cubicBezTo>
                <a:cubicBezTo>
                  <a:pt x="67" y="166"/>
                  <a:pt x="156" y="125"/>
                  <a:pt x="262" y="115"/>
                </a:cubicBezTo>
                <a:cubicBezTo>
                  <a:pt x="111" y="239"/>
                  <a:pt x="91" y="496"/>
                  <a:pt x="91" y="575"/>
                </a:cubicBezTo>
                <a:cubicBezTo>
                  <a:pt x="91" y="654"/>
                  <a:pt x="111" y="910"/>
                  <a:pt x="262" y="1035"/>
                </a:cubicBezTo>
                <a:cubicBezTo>
                  <a:pt x="156" y="1024"/>
                  <a:pt x="67" y="984"/>
                  <a:pt x="0" y="921"/>
                </a:cubicBezTo>
                <a:cubicBezTo>
                  <a:pt x="0" y="1124"/>
                  <a:pt x="0" y="1124"/>
                  <a:pt x="0" y="1124"/>
                </a:cubicBezTo>
                <a:cubicBezTo>
                  <a:pt x="8" y="1124"/>
                  <a:pt x="16" y="1123"/>
                  <a:pt x="23" y="1124"/>
                </a:cubicBezTo>
                <a:close/>
                <a:moveTo>
                  <a:pt x="2703" y="601"/>
                </a:moveTo>
                <a:cubicBezTo>
                  <a:pt x="2703" y="601"/>
                  <a:pt x="2703" y="602"/>
                  <a:pt x="2703" y="603"/>
                </a:cubicBezTo>
                <a:cubicBezTo>
                  <a:pt x="2700" y="603"/>
                  <a:pt x="2697" y="603"/>
                  <a:pt x="2695" y="603"/>
                </a:cubicBezTo>
                <a:cubicBezTo>
                  <a:pt x="2694" y="602"/>
                  <a:pt x="2694" y="602"/>
                  <a:pt x="2694" y="601"/>
                </a:cubicBezTo>
                <a:cubicBezTo>
                  <a:pt x="2698" y="601"/>
                  <a:pt x="2700" y="601"/>
                  <a:pt x="2703" y="601"/>
                </a:cubicBezTo>
                <a:close/>
                <a:moveTo>
                  <a:pt x="2652" y="1008"/>
                </a:moveTo>
                <a:cubicBezTo>
                  <a:pt x="2645" y="1007"/>
                  <a:pt x="2641" y="1007"/>
                  <a:pt x="2642" y="1006"/>
                </a:cubicBezTo>
                <a:cubicBezTo>
                  <a:pt x="2646" y="1006"/>
                  <a:pt x="2647" y="1007"/>
                  <a:pt x="2652" y="1008"/>
                </a:cubicBezTo>
                <a:close/>
                <a:moveTo>
                  <a:pt x="1287" y="655"/>
                </a:moveTo>
                <a:cubicBezTo>
                  <a:pt x="1110" y="655"/>
                  <a:pt x="1110" y="655"/>
                  <a:pt x="1110" y="655"/>
                </a:cubicBezTo>
                <a:lnTo>
                  <a:pt x="1287" y="655"/>
                </a:lnTo>
                <a:close/>
                <a:moveTo>
                  <a:pt x="477" y="115"/>
                </a:moveTo>
                <a:cubicBezTo>
                  <a:pt x="718" y="139"/>
                  <a:pt x="875" y="320"/>
                  <a:pt x="875" y="575"/>
                </a:cubicBezTo>
                <a:cubicBezTo>
                  <a:pt x="875" y="830"/>
                  <a:pt x="718" y="1011"/>
                  <a:pt x="477" y="1035"/>
                </a:cubicBezTo>
                <a:cubicBezTo>
                  <a:pt x="627" y="911"/>
                  <a:pt x="647" y="653"/>
                  <a:pt x="647" y="575"/>
                </a:cubicBezTo>
                <a:cubicBezTo>
                  <a:pt x="647" y="496"/>
                  <a:pt x="627" y="239"/>
                  <a:pt x="477" y="115"/>
                </a:cubicBezTo>
                <a:close/>
              </a:path>
            </a:pathLst>
          </a:custGeom>
          <a:solidFill>
            <a:srgbClr val="B4A1C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Rectangle 77"/>
          <p:cNvSpPr/>
          <p:nvPr userDrawn="1"/>
        </p:nvSpPr>
        <p:spPr>
          <a:xfrm>
            <a:off x="0" y="2219325"/>
            <a:ext cx="3167063" cy="3200400"/>
          </a:xfrm>
          <a:prstGeom prst="rect">
            <a:avLst/>
          </a:prstGeom>
          <a:solidFill>
            <a:srgbClr val="B4A1C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7580" fontAlgn="auto">
              <a:spcBef>
                <a:spcPts val="0"/>
              </a:spcBef>
              <a:spcAft>
                <a:spcPts val="0"/>
              </a:spcAft>
              <a:defRPr/>
            </a:pPr>
            <a:endParaRPr lang="en-US" sz="1900">
              <a:solidFill>
                <a:prstClr val="white"/>
              </a:solidFill>
            </a:endParaRPr>
          </a:p>
        </p:txBody>
      </p:sp>
      <p:sp>
        <p:nvSpPr>
          <p:cNvPr id="9" name="Freeform 10"/>
          <p:cNvSpPr/>
          <p:nvPr userDrawn="1"/>
        </p:nvSpPr>
        <p:spPr bwMode="auto">
          <a:xfrm>
            <a:off x="1511300" y="2309813"/>
            <a:ext cx="1265238" cy="2925762"/>
          </a:xfrm>
          <a:custGeom>
            <a:avLst/>
            <a:gdLst>
              <a:gd name="T0" fmla="*/ 0 w 398"/>
              <a:gd name="T1" fmla="*/ 2147483647 h 920"/>
              <a:gd name="T2" fmla="*/ 2147483647 w 398"/>
              <a:gd name="T3" fmla="*/ 2147483647 h 920"/>
              <a:gd name="T4" fmla="*/ 0 w 398"/>
              <a:gd name="T5" fmla="*/ 0 h 920"/>
              <a:gd name="T6" fmla="*/ 2147483647 w 398"/>
              <a:gd name="T7" fmla="*/ 2147483647 h 920"/>
              <a:gd name="T8" fmla="*/ 0 w 398"/>
              <a:gd name="T9" fmla="*/ 2147483647 h 9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920">
                <a:moveTo>
                  <a:pt x="0" y="920"/>
                </a:moveTo>
                <a:cubicBezTo>
                  <a:pt x="241" y="896"/>
                  <a:pt x="398" y="715"/>
                  <a:pt x="398" y="460"/>
                </a:cubicBezTo>
                <a:cubicBezTo>
                  <a:pt x="398" y="205"/>
                  <a:pt x="241" y="24"/>
                  <a:pt x="0" y="0"/>
                </a:cubicBezTo>
                <a:cubicBezTo>
                  <a:pt x="150" y="124"/>
                  <a:pt x="170" y="381"/>
                  <a:pt x="170" y="460"/>
                </a:cubicBezTo>
                <a:cubicBezTo>
                  <a:pt x="170" y="538"/>
                  <a:pt x="150" y="796"/>
                  <a:pt x="0" y="9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11"/>
          <p:cNvSpPr/>
          <p:nvPr userDrawn="1"/>
        </p:nvSpPr>
        <p:spPr bwMode="auto">
          <a:xfrm>
            <a:off x="-4763" y="2309813"/>
            <a:ext cx="833438" cy="2925762"/>
          </a:xfrm>
          <a:custGeom>
            <a:avLst/>
            <a:gdLst>
              <a:gd name="T0" fmla="*/ 2147483647 w 262"/>
              <a:gd name="T1" fmla="*/ 2147483647 h 920"/>
              <a:gd name="T2" fmla="*/ 2147483647 w 262"/>
              <a:gd name="T3" fmla="*/ 0 h 920"/>
              <a:gd name="T4" fmla="*/ 0 w 262"/>
              <a:gd name="T5" fmla="*/ 2147483647 h 920"/>
              <a:gd name="T6" fmla="*/ 0 w 262"/>
              <a:gd name="T7" fmla="*/ 2147483647 h 920"/>
              <a:gd name="T8" fmla="*/ 2147483647 w 262"/>
              <a:gd name="T9" fmla="*/ 2147483647 h 920"/>
              <a:gd name="T10" fmla="*/ 2147483647 w 262"/>
              <a:gd name="T11" fmla="*/ 2147483647 h 9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2" h="920">
                <a:moveTo>
                  <a:pt x="91" y="460"/>
                </a:moveTo>
                <a:cubicBezTo>
                  <a:pt x="91" y="381"/>
                  <a:pt x="111" y="124"/>
                  <a:pt x="262" y="0"/>
                </a:cubicBezTo>
                <a:cubicBezTo>
                  <a:pt x="156" y="10"/>
                  <a:pt x="67" y="51"/>
                  <a:pt x="0" y="114"/>
                </a:cubicBezTo>
                <a:cubicBezTo>
                  <a:pt x="0" y="806"/>
                  <a:pt x="0" y="806"/>
                  <a:pt x="0" y="806"/>
                </a:cubicBezTo>
                <a:cubicBezTo>
                  <a:pt x="67" y="869"/>
                  <a:pt x="156" y="909"/>
                  <a:pt x="262" y="920"/>
                </a:cubicBezTo>
                <a:cubicBezTo>
                  <a:pt x="111" y="795"/>
                  <a:pt x="91" y="539"/>
                  <a:pt x="91" y="46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p:nvPr userDrawn="1"/>
        </p:nvSpPr>
        <p:spPr bwMode="auto">
          <a:xfrm>
            <a:off x="7664450" y="1047750"/>
            <a:ext cx="9525" cy="3175"/>
          </a:xfrm>
          <a:custGeom>
            <a:avLst/>
            <a:gdLst>
              <a:gd name="T0" fmla="*/ 0 w 3"/>
              <a:gd name="T1" fmla="*/ 2147483647 h 1"/>
              <a:gd name="T2" fmla="*/ 2147483647 w 3"/>
              <a:gd name="T3" fmla="*/ 2147483647 h 1"/>
              <a:gd name="T4" fmla="*/ 0 w 3"/>
              <a:gd name="T5" fmla="*/ 2147483647 h 1"/>
              <a:gd name="T6" fmla="*/ 0 60000 65536"/>
              <a:gd name="T7" fmla="*/ 0 60000 65536"/>
              <a:gd name="T8" fmla="*/ 0 60000 65536"/>
            </a:gdLst>
            <a:ahLst/>
            <a:cxnLst>
              <a:cxn ang="T6">
                <a:pos x="T0" y="T1"/>
              </a:cxn>
              <a:cxn ang="T7">
                <a:pos x="T2" y="T3"/>
              </a:cxn>
              <a:cxn ang="T8">
                <a:pos x="T4" y="T5"/>
              </a:cxn>
            </a:cxnLst>
            <a:rect l="0" t="0" r="r" b="b"/>
            <a:pathLst>
              <a:path w="3" h="1">
                <a:moveTo>
                  <a:pt x="0" y="1"/>
                </a:moveTo>
                <a:cubicBezTo>
                  <a:pt x="1" y="1"/>
                  <a:pt x="2" y="1"/>
                  <a:pt x="3" y="1"/>
                </a:cubicBezTo>
                <a:cubicBezTo>
                  <a:pt x="2" y="0"/>
                  <a:pt x="1" y="0"/>
                  <a:pt x="0" y="1"/>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7362825" y="1044575"/>
            <a:ext cx="6350" cy="3175"/>
          </a:xfrm>
          <a:custGeom>
            <a:avLst/>
            <a:gdLst>
              <a:gd name="T0" fmla="*/ 2147483647 w 2"/>
              <a:gd name="T1" fmla="*/ 0 h 1"/>
              <a:gd name="T2" fmla="*/ 2147483647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1"/>
                  <a:pt x="1" y="1"/>
                  <a:pt x="2" y="1"/>
                </a:cubicBezTo>
                <a:cubicBezTo>
                  <a:pt x="2" y="1"/>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7673975"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5"/>
          <p:cNvSpPr/>
          <p:nvPr userDrawn="1"/>
        </p:nvSpPr>
        <p:spPr bwMode="auto">
          <a:xfrm>
            <a:off x="7794625"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6"/>
          <p:cNvSpPr/>
          <p:nvPr userDrawn="1"/>
        </p:nvSpPr>
        <p:spPr bwMode="auto">
          <a:xfrm>
            <a:off x="7029450" y="835025"/>
            <a:ext cx="3175" cy="3175"/>
          </a:xfrm>
          <a:custGeom>
            <a:avLst/>
            <a:gdLst>
              <a:gd name="T0" fmla="*/ 2147483647 w 1"/>
              <a:gd name="T1" fmla="*/ 0 h 1"/>
              <a:gd name="T2" fmla="*/ 0 w 1"/>
              <a:gd name="T3" fmla="*/ 0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0"/>
                  <a:pt x="0" y="0"/>
                  <a:pt x="0" y="0"/>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7026275" y="835025"/>
            <a:ext cx="3175" cy="1588"/>
          </a:xfrm>
          <a:custGeom>
            <a:avLst/>
            <a:gdLst>
              <a:gd name="T0" fmla="*/ 0 w 1"/>
              <a:gd name="T1" fmla="*/ 0 h 1588"/>
              <a:gd name="T2" fmla="*/ 0 w 1"/>
              <a:gd name="T3" fmla="*/ 0 h 1588"/>
              <a:gd name="T4" fmla="*/ 2147483647 w 1"/>
              <a:gd name="T5" fmla="*/ 0 h 1588"/>
              <a:gd name="T6" fmla="*/ 0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0" y="0"/>
                </a:moveTo>
                <a:cubicBezTo>
                  <a:pt x="0" y="0"/>
                  <a:pt x="0" y="0"/>
                  <a:pt x="0" y="0"/>
                </a:cubicBezTo>
                <a:cubicBezTo>
                  <a:pt x="0" y="0"/>
                  <a:pt x="0"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7004050" y="838200"/>
            <a:ext cx="6350" cy="1588"/>
          </a:xfrm>
          <a:custGeom>
            <a:avLst/>
            <a:gdLst>
              <a:gd name="T0" fmla="*/ 2147483647 w 2"/>
              <a:gd name="T1" fmla="*/ 0 h 1588"/>
              <a:gd name="T2" fmla="*/ 2147483647 w 2"/>
              <a:gd name="T3" fmla="*/ 0 h 1588"/>
              <a:gd name="T4" fmla="*/ 0 w 2"/>
              <a:gd name="T5" fmla="*/ 0 h 1588"/>
              <a:gd name="T6" fmla="*/ 2147483647 w 2"/>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588">
                <a:moveTo>
                  <a:pt x="2" y="0"/>
                </a:moveTo>
                <a:cubicBezTo>
                  <a:pt x="2" y="0"/>
                  <a:pt x="2" y="0"/>
                  <a:pt x="1" y="0"/>
                </a:cubicBezTo>
                <a:cubicBezTo>
                  <a:pt x="1" y="0"/>
                  <a:pt x="0" y="0"/>
                  <a:pt x="0" y="0"/>
                </a:cubicBezTo>
                <a:cubicBezTo>
                  <a:pt x="1" y="0"/>
                  <a:pt x="1" y="0"/>
                  <a:pt x="2"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7937500" y="1054100"/>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1"/>
                  <a:pt x="0" y="1"/>
                  <a:pt x="0" y="1"/>
                </a:cubicBezTo>
                <a:cubicBezTo>
                  <a:pt x="0" y="1"/>
                  <a:pt x="0"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7988300"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1"/>
          <p:cNvSpPr/>
          <p:nvPr userDrawn="1"/>
        </p:nvSpPr>
        <p:spPr bwMode="auto">
          <a:xfrm>
            <a:off x="7870825" y="10541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2"/>
          <p:cNvSpPr/>
          <p:nvPr userDrawn="1"/>
        </p:nvSpPr>
        <p:spPr bwMode="auto">
          <a:xfrm>
            <a:off x="8010525"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3"/>
          <p:cNvSpPr/>
          <p:nvPr userDrawn="1"/>
        </p:nvSpPr>
        <p:spPr bwMode="auto">
          <a:xfrm>
            <a:off x="8001000" y="1054100"/>
            <a:ext cx="9525" cy="3175"/>
          </a:xfrm>
          <a:custGeom>
            <a:avLst/>
            <a:gdLst>
              <a:gd name="T0" fmla="*/ 2147483647 w 3"/>
              <a:gd name="T1" fmla="*/ 0 h 1"/>
              <a:gd name="T2" fmla="*/ 0 w 3"/>
              <a:gd name="T3" fmla="*/ 2147483647 h 1"/>
              <a:gd name="T4" fmla="*/ 2147483647 w 3"/>
              <a:gd name="T5" fmla="*/ 0 h 1"/>
              <a:gd name="T6" fmla="*/ 0 60000 65536"/>
              <a:gd name="T7" fmla="*/ 0 60000 65536"/>
              <a:gd name="T8" fmla="*/ 0 60000 65536"/>
            </a:gdLst>
            <a:ahLst/>
            <a:cxnLst>
              <a:cxn ang="T6">
                <a:pos x="T0" y="T1"/>
              </a:cxn>
              <a:cxn ang="T7">
                <a:pos x="T2" y="T3"/>
              </a:cxn>
              <a:cxn ang="T8">
                <a:pos x="T4" y="T5"/>
              </a:cxn>
            </a:cxnLst>
            <a:rect l="0" t="0" r="r" b="b"/>
            <a:pathLst>
              <a:path w="3" h="1">
                <a:moveTo>
                  <a:pt x="3" y="0"/>
                </a:moveTo>
                <a:cubicBezTo>
                  <a:pt x="2" y="1"/>
                  <a:pt x="0" y="0"/>
                  <a:pt x="0" y="1"/>
                </a:cubicBezTo>
                <a:cubicBezTo>
                  <a:pt x="0" y="1"/>
                  <a:pt x="2" y="1"/>
                  <a:pt x="3"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4"/>
          <p:cNvSpPr/>
          <p:nvPr userDrawn="1"/>
        </p:nvSpPr>
        <p:spPr bwMode="auto">
          <a:xfrm>
            <a:off x="7988300"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5"/>
          <p:cNvSpPr/>
          <p:nvPr userDrawn="1"/>
        </p:nvSpPr>
        <p:spPr bwMode="auto">
          <a:xfrm>
            <a:off x="7940675" y="1054100"/>
            <a:ext cx="9525" cy="1588"/>
          </a:xfrm>
          <a:custGeom>
            <a:avLst/>
            <a:gdLst>
              <a:gd name="T0" fmla="*/ 0 w 3"/>
              <a:gd name="T1" fmla="*/ 0 h 1588"/>
              <a:gd name="T2" fmla="*/ 2147483647 w 3"/>
              <a:gd name="T3" fmla="*/ 0 h 1588"/>
              <a:gd name="T4" fmla="*/ 0 w 3"/>
              <a:gd name="T5" fmla="*/ 0 h 1588"/>
              <a:gd name="T6" fmla="*/ 0 60000 65536"/>
              <a:gd name="T7" fmla="*/ 0 60000 65536"/>
              <a:gd name="T8" fmla="*/ 0 60000 65536"/>
            </a:gdLst>
            <a:ahLst/>
            <a:cxnLst>
              <a:cxn ang="T6">
                <a:pos x="T0" y="T1"/>
              </a:cxn>
              <a:cxn ang="T7">
                <a:pos x="T2" y="T3"/>
              </a:cxn>
              <a:cxn ang="T8">
                <a:pos x="T4" y="T5"/>
              </a:cxn>
            </a:cxnLst>
            <a:rect l="0" t="0" r="r" b="b"/>
            <a:pathLst>
              <a:path w="3" h="1588">
                <a:moveTo>
                  <a:pt x="0" y="0"/>
                </a:moveTo>
                <a:cubicBezTo>
                  <a:pt x="1" y="0"/>
                  <a:pt x="2" y="0"/>
                  <a:pt x="3" y="0"/>
                </a:cubicBezTo>
                <a:cubicBezTo>
                  <a:pt x="2" y="0"/>
                  <a:pt x="1"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6"/>
          <p:cNvSpPr/>
          <p:nvPr userDrawn="1"/>
        </p:nvSpPr>
        <p:spPr bwMode="auto">
          <a:xfrm>
            <a:off x="7648575" y="8191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7"/>
          <p:cNvSpPr>
            <a:spLocks noEditPoints="1"/>
          </p:cNvSpPr>
          <p:nvPr userDrawn="1"/>
        </p:nvSpPr>
        <p:spPr bwMode="auto">
          <a:xfrm>
            <a:off x="6710363" y="812800"/>
            <a:ext cx="1987550" cy="250825"/>
          </a:xfrm>
          <a:custGeom>
            <a:avLst/>
            <a:gdLst>
              <a:gd name="T0" fmla="*/ 2147483647 w 625"/>
              <a:gd name="T1" fmla="*/ 2147483647 h 79"/>
              <a:gd name="T2" fmla="*/ 2147483647 w 625"/>
              <a:gd name="T3" fmla="*/ 2147483647 h 79"/>
              <a:gd name="T4" fmla="*/ 2147483647 w 625"/>
              <a:gd name="T5" fmla="*/ 2147483647 h 79"/>
              <a:gd name="T6" fmla="*/ 2147483647 w 625"/>
              <a:gd name="T7" fmla="*/ 2147483647 h 79"/>
              <a:gd name="T8" fmla="*/ 2147483647 w 625"/>
              <a:gd name="T9" fmla="*/ 2147483647 h 79"/>
              <a:gd name="T10" fmla="*/ 2147483647 w 625"/>
              <a:gd name="T11" fmla="*/ 2147483647 h 79"/>
              <a:gd name="T12" fmla="*/ 2147483647 w 625"/>
              <a:gd name="T13" fmla="*/ 2147483647 h 79"/>
              <a:gd name="T14" fmla="*/ 2147483647 w 625"/>
              <a:gd name="T15" fmla="*/ 2147483647 h 79"/>
              <a:gd name="T16" fmla="*/ 2147483647 w 625"/>
              <a:gd name="T17" fmla="*/ 2147483647 h 79"/>
              <a:gd name="T18" fmla="*/ 2147483647 w 625"/>
              <a:gd name="T19" fmla="*/ 2147483647 h 79"/>
              <a:gd name="T20" fmla="*/ 2147483647 w 625"/>
              <a:gd name="T21" fmla="*/ 2147483647 h 79"/>
              <a:gd name="T22" fmla="*/ 2147483647 w 625"/>
              <a:gd name="T23" fmla="*/ 2147483647 h 79"/>
              <a:gd name="T24" fmla="*/ 2147483647 w 625"/>
              <a:gd name="T25" fmla="*/ 2147483647 h 79"/>
              <a:gd name="T26" fmla="*/ 2147483647 w 625"/>
              <a:gd name="T27" fmla="*/ 2147483647 h 79"/>
              <a:gd name="T28" fmla="*/ 2147483647 w 625"/>
              <a:gd name="T29" fmla="*/ 2147483647 h 79"/>
              <a:gd name="T30" fmla="*/ 2147483647 w 625"/>
              <a:gd name="T31" fmla="*/ 2147483647 h 79"/>
              <a:gd name="T32" fmla="*/ 2147483647 w 625"/>
              <a:gd name="T33" fmla="*/ 2147483647 h 79"/>
              <a:gd name="T34" fmla="*/ 2147483647 w 625"/>
              <a:gd name="T35" fmla="*/ 2147483647 h 79"/>
              <a:gd name="T36" fmla="*/ 2147483647 w 625"/>
              <a:gd name="T37" fmla="*/ 2147483647 h 79"/>
              <a:gd name="T38" fmla="*/ 2147483647 w 625"/>
              <a:gd name="T39" fmla="*/ 2147483647 h 79"/>
              <a:gd name="T40" fmla="*/ 2147483647 w 625"/>
              <a:gd name="T41" fmla="*/ 2147483647 h 79"/>
              <a:gd name="T42" fmla="*/ 2147483647 w 625"/>
              <a:gd name="T43" fmla="*/ 2147483647 h 79"/>
              <a:gd name="T44" fmla="*/ 2147483647 w 625"/>
              <a:gd name="T45" fmla="*/ 2147483647 h 79"/>
              <a:gd name="T46" fmla="*/ 2147483647 w 625"/>
              <a:gd name="T47" fmla="*/ 2147483647 h 79"/>
              <a:gd name="T48" fmla="*/ 2147483647 w 625"/>
              <a:gd name="T49" fmla="*/ 2147483647 h 79"/>
              <a:gd name="T50" fmla="*/ 2147483647 w 625"/>
              <a:gd name="T51" fmla="*/ 2147483647 h 79"/>
              <a:gd name="T52" fmla="*/ 2147483647 w 625"/>
              <a:gd name="T53" fmla="*/ 2147483647 h 79"/>
              <a:gd name="T54" fmla="*/ 2147483647 w 625"/>
              <a:gd name="T55" fmla="*/ 2147483647 h 79"/>
              <a:gd name="T56" fmla="*/ 2147483647 w 625"/>
              <a:gd name="T57" fmla="*/ 2147483647 h 79"/>
              <a:gd name="T58" fmla="*/ 2147483647 w 625"/>
              <a:gd name="T59" fmla="*/ 2147483647 h 79"/>
              <a:gd name="T60" fmla="*/ 2147483647 w 625"/>
              <a:gd name="T61" fmla="*/ 2147483647 h 79"/>
              <a:gd name="T62" fmla="*/ 2147483647 w 625"/>
              <a:gd name="T63" fmla="*/ 2147483647 h 79"/>
              <a:gd name="T64" fmla="*/ 2147483647 w 625"/>
              <a:gd name="T65" fmla="*/ 2147483647 h 79"/>
              <a:gd name="T66" fmla="*/ 2147483647 w 625"/>
              <a:gd name="T67" fmla="*/ 2147483647 h 79"/>
              <a:gd name="T68" fmla="*/ 2147483647 w 625"/>
              <a:gd name="T69" fmla="*/ 2147483647 h 79"/>
              <a:gd name="T70" fmla="*/ 2147483647 w 625"/>
              <a:gd name="T71" fmla="*/ 2147483647 h 79"/>
              <a:gd name="T72" fmla="*/ 2147483647 w 625"/>
              <a:gd name="T73" fmla="*/ 2147483647 h 79"/>
              <a:gd name="T74" fmla="*/ 2147483647 w 625"/>
              <a:gd name="T75" fmla="*/ 2147483647 h 79"/>
              <a:gd name="T76" fmla="*/ 2147483647 w 625"/>
              <a:gd name="T77" fmla="*/ 2147483647 h 79"/>
              <a:gd name="T78" fmla="*/ 2147483647 w 625"/>
              <a:gd name="T79" fmla="*/ 2147483647 h 79"/>
              <a:gd name="T80" fmla="*/ 2147483647 w 625"/>
              <a:gd name="T81" fmla="*/ 2147483647 h 79"/>
              <a:gd name="T82" fmla="*/ 2147483647 w 625"/>
              <a:gd name="T83" fmla="*/ 2147483647 h 79"/>
              <a:gd name="T84" fmla="*/ 2147483647 w 625"/>
              <a:gd name="T85" fmla="*/ 2147483647 h 79"/>
              <a:gd name="T86" fmla="*/ 2147483647 w 625"/>
              <a:gd name="T87" fmla="*/ 2147483647 h 79"/>
              <a:gd name="T88" fmla="*/ 2147483647 w 625"/>
              <a:gd name="T89" fmla="*/ 2147483647 h 79"/>
              <a:gd name="T90" fmla="*/ 2147483647 w 625"/>
              <a:gd name="T91" fmla="*/ 2147483647 h 79"/>
              <a:gd name="T92" fmla="*/ 2147483647 w 625"/>
              <a:gd name="T93" fmla="*/ 2147483647 h 79"/>
              <a:gd name="T94" fmla="*/ 2147483647 w 625"/>
              <a:gd name="T95" fmla="*/ 2147483647 h 79"/>
              <a:gd name="T96" fmla="*/ 2147483647 w 625"/>
              <a:gd name="T97" fmla="*/ 2147483647 h 79"/>
              <a:gd name="T98" fmla="*/ 2147483647 w 625"/>
              <a:gd name="T99" fmla="*/ 2147483647 h 79"/>
              <a:gd name="T100" fmla="*/ 2147483647 w 625"/>
              <a:gd name="T101" fmla="*/ 2147483647 h 79"/>
              <a:gd name="T102" fmla="*/ 2147483647 w 625"/>
              <a:gd name="T103" fmla="*/ 2147483647 h 79"/>
              <a:gd name="T104" fmla="*/ 2147483647 w 625"/>
              <a:gd name="T105" fmla="*/ 2147483647 h 79"/>
              <a:gd name="T106" fmla="*/ 2147483647 w 625"/>
              <a:gd name="T107" fmla="*/ 2147483647 h 79"/>
              <a:gd name="T108" fmla="*/ 2147483647 w 625"/>
              <a:gd name="T109" fmla="*/ 2147483647 h 79"/>
              <a:gd name="T110" fmla="*/ 2147483647 w 625"/>
              <a:gd name="T111" fmla="*/ 2147483647 h 79"/>
              <a:gd name="T112" fmla="*/ 2147483647 w 625"/>
              <a:gd name="T113" fmla="*/ 2147483647 h 79"/>
              <a:gd name="T114" fmla="*/ 2147483647 w 625"/>
              <a:gd name="T115" fmla="*/ 2147483647 h 7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25" h="79">
                <a:moveTo>
                  <a:pt x="621" y="11"/>
                </a:moveTo>
                <a:cubicBezTo>
                  <a:pt x="622" y="10"/>
                  <a:pt x="622" y="10"/>
                  <a:pt x="623" y="10"/>
                </a:cubicBezTo>
                <a:cubicBezTo>
                  <a:pt x="622" y="7"/>
                  <a:pt x="612" y="9"/>
                  <a:pt x="610" y="9"/>
                </a:cubicBezTo>
                <a:cubicBezTo>
                  <a:pt x="608" y="9"/>
                  <a:pt x="605" y="9"/>
                  <a:pt x="603" y="10"/>
                </a:cubicBezTo>
                <a:cubicBezTo>
                  <a:pt x="602" y="10"/>
                  <a:pt x="598" y="10"/>
                  <a:pt x="601" y="10"/>
                </a:cubicBezTo>
                <a:cubicBezTo>
                  <a:pt x="592" y="10"/>
                  <a:pt x="583" y="11"/>
                  <a:pt x="574" y="11"/>
                </a:cubicBezTo>
                <a:cubicBezTo>
                  <a:pt x="575" y="11"/>
                  <a:pt x="574" y="11"/>
                  <a:pt x="573" y="10"/>
                </a:cubicBezTo>
                <a:cubicBezTo>
                  <a:pt x="573" y="10"/>
                  <a:pt x="577" y="7"/>
                  <a:pt x="571" y="8"/>
                </a:cubicBezTo>
                <a:cubicBezTo>
                  <a:pt x="569" y="8"/>
                  <a:pt x="564" y="10"/>
                  <a:pt x="562" y="9"/>
                </a:cubicBezTo>
                <a:cubicBezTo>
                  <a:pt x="561" y="7"/>
                  <a:pt x="564" y="9"/>
                  <a:pt x="564" y="8"/>
                </a:cubicBezTo>
                <a:cubicBezTo>
                  <a:pt x="563" y="8"/>
                  <a:pt x="563" y="8"/>
                  <a:pt x="564" y="8"/>
                </a:cubicBezTo>
                <a:cubicBezTo>
                  <a:pt x="563" y="8"/>
                  <a:pt x="561" y="8"/>
                  <a:pt x="559" y="8"/>
                </a:cubicBezTo>
                <a:cubicBezTo>
                  <a:pt x="560" y="8"/>
                  <a:pt x="562" y="8"/>
                  <a:pt x="563" y="7"/>
                </a:cubicBezTo>
                <a:cubicBezTo>
                  <a:pt x="562" y="7"/>
                  <a:pt x="560" y="7"/>
                  <a:pt x="560" y="7"/>
                </a:cubicBezTo>
                <a:cubicBezTo>
                  <a:pt x="561" y="7"/>
                  <a:pt x="562" y="6"/>
                  <a:pt x="563" y="6"/>
                </a:cubicBezTo>
                <a:cubicBezTo>
                  <a:pt x="559" y="7"/>
                  <a:pt x="564" y="5"/>
                  <a:pt x="564" y="5"/>
                </a:cubicBezTo>
                <a:cubicBezTo>
                  <a:pt x="548" y="0"/>
                  <a:pt x="529" y="6"/>
                  <a:pt x="512" y="4"/>
                </a:cubicBezTo>
                <a:cubicBezTo>
                  <a:pt x="508" y="4"/>
                  <a:pt x="504" y="4"/>
                  <a:pt x="500" y="3"/>
                </a:cubicBezTo>
                <a:cubicBezTo>
                  <a:pt x="497" y="3"/>
                  <a:pt x="491" y="4"/>
                  <a:pt x="488" y="3"/>
                </a:cubicBezTo>
                <a:cubicBezTo>
                  <a:pt x="483" y="2"/>
                  <a:pt x="476" y="2"/>
                  <a:pt x="471" y="3"/>
                </a:cubicBezTo>
                <a:cubicBezTo>
                  <a:pt x="463" y="4"/>
                  <a:pt x="455" y="2"/>
                  <a:pt x="447" y="3"/>
                </a:cubicBezTo>
                <a:cubicBezTo>
                  <a:pt x="440" y="3"/>
                  <a:pt x="432" y="4"/>
                  <a:pt x="424" y="4"/>
                </a:cubicBezTo>
                <a:cubicBezTo>
                  <a:pt x="420" y="4"/>
                  <a:pt x="416" y="4"/>
                  <a:pt x="412" y="3"/>
                </a:cubicBezTo>
                <a:cubicBezTo>
                  <a:pt x="412" y="3"/>
                  <a:pt x="407" y="1"/>
                  <a:pt x="409" y="3"/>
                </a:cubicBezTo>
                <a:cubicBezTo>
                  <a:pt x="393" y="1"/>
                  <a:pt x="377" y="5"/>
                  <a:pt x="360" y="3"/>
                </a:cubicBezTo>
                <a:cubicBezTo>
                  <a:pt x="353" y="3"/>
                  <a:pt x="345" y="2"/>
                  <a:pt x="338" y="2"/>
                </a:cubicBezTo>
                <a:cubicBezTo>
                  <a:pt x="324" y="2"/>
                  <a:pt x="309" y="6"/>
                  <a:pt x="295" y="2"/>
                </a:cubicBezTo>
                <a:cubicBezTo>
                  <a:pt x="295" y="2"/>
                  <a:pt x="295" y="2"/>
                  <a:pt x="295" y="2"/>
                </a:cubicBezTo>
                <a:cubicBezTo>
                  <a:pt x="280" y="2"/>
                  <a:pt x="264" y="4"/>
                  <a:pt x="249" y="3"/>
                </a:cubicBezTo>
                <a:cubicBezTo>
                  <a:pt x="249" y="3"/>
                  <a:pt x="249" y="3"/>
                  <a:pt x="250" y="3"/>
                </a:cubicBezTo>
                <a:cubicBezTo>
                  <a:pt x="238" y="3"/>
                  <a:pt x="226" y="4"/>
                  <a:pt x="214" y="4"/>
                </a:cubicBezTo>
                <a:cubicBezTo>
                  <a:pt x="207" y="4"/>
                  <a:pt x="201" y="3"/>
                  <a:pt x="194" y="3"/>
                </a:cubicBezTo>
                <a:cubicBezTo>
                  <a:pt x="191" y="3"/>
                  <a:pt x="188" y="3"/>
                  <a:pt x="185" y="3"/>
                </a:cubicBezTo>
                <a:cubicBezTo>
                  <a:pt x="184" y="3"/>
                  <a:pt x="183" y="4"/>
                  <a:pt x="181" y="4"/>
                </a:cubicBezTo>
                <a:cubicBezTo>
                  <a:pt x="178" y="4"/>
                  <a:pt x="177" y="4"/>
                  <a:pt x="179" y="5"/>
                </a:cubicBezTo>
                <a:cubicBezTo>
                  <a:pt x="178" y="5"/>
                  <a:pt x="174" y="6"/>
                  <a:pt x="173" y="5"/>
                </a:cubicBezTo>
                <a:cubicBezTo>
                  <a:pt x="175" y="5"/>
                  <a:pt x="176" y="4"/>
                  <a:pt x="178" y="4"/>
                </a:cubicBezTo>
                <a:cubicBezTo>
                  <a:pt x="171" y="5"/>
                  <a:pt x="164" y="5"/>
                  <a:pt x="158" y="5"/>
                </a:cubicBezTo>
                <a:cubicBezTo>
                  <a:pt x="152" y="5"/>
                  <a:pt x="140" y="7"/>
                  <a:pt x="135" y="4"/>
                </a:cubicBezTo>
                <a:cubicBezTo>
                  <a:pt x="137" y="4"/>
                  <a:pt x="140" y="4"/>
                  <a:pt x="142" y="4"/>
                </a:cubicBezTo>
                <a:cubicBezTo>
                  <a:pt x="132" y="4"/>
                  <a:pt x="118" y="3"/>
                  <a:pt x="110" y="4"/>
                </a:cubicBezTo>
                <a:cubicBezTo>
                  <a:pt x="114" y="5"/>
                  <a:pt x="118" y="4"/>
                  <a:pt x="122" y="5"/>
                </a:cubicBezTo>
                <a:cubicBezTo>
                  <a:pt x="118" y="5"/>
                  <a:pt x="114" y="5"/>
                  <a:pt x="110" y="5"/>
                </a:cubicBezTo>
                <a:cubicBezTo>
                  <a:pt x="111" y="5"/>
                  <a:pt x="111" y="5"/>
                  <a:pt x="111" y="6"/>
                </a:cubicBezTo>
                <a:cubicBezTo>
                  <a:pt x="108" y="6"/>
                  <a:pt x="111" y="7"/>
                  <a:pt x="107" y="7"/>
                </a:cubicBezTo>
                <a:cubicBezTo>
                  <a:pt x="108" y="8"/>
                  <a:pt x="102" y="8"/>
                  <a:pt x="101" y="8"/>
                </a:cubicBezTo>
                <a:cubicBezTo>
                  <a:pt x="103" y="8"/>
                  <a:pt x="99" y="10"/>
                  <a:pt x="98" y="8"/>
                </a:cubicBezTo>
                <a:cubicBezTo>
                  <a:pt x="103" y="8"/>
                  <a:pt x="101" y="8"/>
                  <a:pt x="99" y="7"/>
                </a:cubicBezTo>
                <a:cubicBezTo>
                  <a:pt x="99" y="8"/>
                  <a:pt x="99" y="8"/>
                  <a:pt x="98" y="8"/>
                </a:cubicBezTo>
                <a:cubicBezTo>
                  <a:pt x="95" y="9"/>
                  <a:pt x="93" y="9"/>
                  <a:pt x="92" y="9"/>
                </a:cubicBezTo>
                <a:cubicBezTo>
                  <a:pt x="91" y="9"/>
                  <a:pt x="90" y="8"/>
                  <a:pt x="90" y="8"/>
                </a:cubicBezTo>
                <a:cubicBezTo>
                  <a:pt x="91" y="8"/>
                  <a:pt x="92" y="8"/>
                  <a:pt x="93" y="8"/>
                </a:cubicBezTo>
                <a:cubicBezTo>
                  <a:pt x="95" y="7"/>
                  <a:pt x="98" y="7"/>
                  <a:pt x="99" y="6"/>
                </a:cubicBezTo>
                <a:cubicBezTo>
                  <a:pt x="97" y="6"/>
                  <a:pt x="92" y="8"/>
                  <a:pt x="91" y="7"/>
                </a:cubicBezTo>
                <a:cubicBezTo>
                  <a:pt x="92" y="7"/>
                  <a:pt x="93" y="6"/>
                  <a:pt x="94" y="6"/>
                </a:cubicBezTo>
                <a:cubicBezTo>
                  <a:pt x="81" y="6"/>
                  <a:pt x="67" y="5"/>
                  <a:pt x="54" y="6"/>
                </a:cubicBezTo>
                <a:cubicBezTo>
                  <a:pt x="51" y="6"/>
                  <a:pt x="48" y="6"/>
                  <a:pt x="45" y="6"/>
                </a:cubicBezTo>
                <a:cubicBezTo>
                  <a:pt x="44" y="6"/>
                  <a:pt x="36" y="4"/>
                  <a:pt x="39" y="6"/>
                </a:cubicBezTo>
                <a:cubicBezTo>
                  <a:pt x="34" y="6"/>
                  <a:pt x="32" y="12"/>
                  <a:pt x="30" y="16"/>
                </a:cubicBezTo>
                <a:cubicBezTo>
                  <a:pt x="29" y="18"/>
                  <a:pt x="25" y="28"/>
                  <a:pt x="22" y="28"/>
                </a:cubicBezTo>
                <a:cubicBezTo>
                  <a:pt x="22" y="28"/>
                  <a:pt x="23" y="29"/>
                  <a:pt x="24" y="29"/>
                </a:cubicBezTo>
                <a:cubicBezTo>
                  <a:pt x="21" y="29"/>
                  <a:pt x="21" y="30"/>
                  <a:pt x="22" y="31"/>
                </a:cubicBezTo>
                <a:cubicBezTo>
                  <a:pt x="19" y="31"/>
                  <a:pt x="19" y="33"/>
                  <a:pt x="21" y="34"/>
                </a:cubicBezTo>
                <a:cubicBezTo>
                  <a:pt x="18" y="34"/>
                  <a:pt x="15" y="35"/>
                  <a:pt x="17" y="37"/>
                </a:cubicBezTo>
                <a:cubicBezTo>
                  <a:pt x="13" y="35"/>
                  <a:pt x="16" y="37"/>
                  <a:pt x="16" y="38"/>
                </a:cubicBezTo>
                <a:cubicBezTo>
                  <a:pt x="15" y="38"/>
                  <a:pt x="14" y="37"/>
                  <a:pt x="12" y="38"/>
                </a:cubicBezTo>
                <a:cubicBezTo>
                  <a:pt x="13" y="38"/>
                  <a:pt x="14" y="38"/>
                  <a:pt x="15" y="39"/>
                </a:cubicBezTo>
                <a:cubicBezTo>
                  <a:pt x="14" y="39"/>
                  <a:pt x="9" y="39"/>
                  <a:pt x="11" y="40"/>
                </a:cubicBezTo>
                <a:cubicBezTo>
                  <a:pt x="5" y="40"/>
                  <a:pt x="12" y="40"/>
                  <a:pt x="9" y="41"/>
                </a:cubicBezTo>
                <a:cubicBezTo>
                  <a:pt x="12" y="41"/>
                  <a:pt x="8" y="44"/>
                  <a:pt x="7" y="45"/>
                </a:cubicBezTo>
                <a:cubicBezTo>
                  <a:pt x="11" y="44"/>
                  <a:pt x="8" y="45"/>
                  <a:pt x="9" y="46"/>
                </a:cubicBezTo>
                <a:cubicBezTo>
                  <a:pt x="7" y="46"/>
                  <a:pt x="3" y="47"/>
                  <a:pt x="7" y="48"/>
                </a:cubicBezTo>
                <a:cubicBezTo>
                  <a:pt x="5" y="49"/>
                  <a:pt x="2" y="51"/>
                  <a:pt x="6" y="51"/>
                </a:cubicBezTo>
                <a:cubicBezTo>
                  <a:pt x="4" y="52"/>
                  <a:pt x="4" y="52"/>
                  <a:pt x="2" y="54"/>
                </a:cubicBezTo>
                <a:cubicBezTo>
                  <a:pt x="4" y="54"/>
                  <a:pt x="6" y="54"/>
                  <a:pt x="7" y="54"/>
                </a:cubicBezTo>
                <a:cubicBezTo>
                  <a:pt x="5" y="55"/>
                  <a:pt x="2" y="54"/>
                  <a:pt x="5" y="56"/>
                </a:cubicBezTo>
                <a:cubicBezTo>
                  <a:pt x="4" y="56"/>
                  <a:pt x="3" y="56"/>
                  <a:pt x="3" y="56"/>
                </a:cubicBezTo>
                <a:cubicBezTo>
                  <a:pt x="2" y="56"/>
                  <a:pt x="1" y="57"/>
                  <a:pt x="0" y="58"/>
                </a:cubicBezTo>
                <a:cubicBezTo>
                  <a:pt x="8" y="59"/>
                  <a:pt x="7" y="59"/>
                  <a:pt x="15" y="60"/>
                </a:cubicBezTo>
                <a:cubicBezTo>
                  <a:pt x="15" y="62"/>
                  <a:pt x="12" y="67"/>
                  <a:pt x="15" y="68"/>
                </a:cubicBezTo>
                <a:cubicBezTo>
                  <a:pt x="14" y="67"/>
                  <a:pt x="14" y="68"/>
                  <a:pt x="13" y="69"/>
                </a:cubicBezTo>
                <a:cubicBezTo>
                  <a:pt x="14" y="69"/>
                  <a:pt x="14" y="69"/>
                  <a:pt x="15" y="69"/>
                </a:cubicBezTo>
                <a:cubicBezTo>
                  <a:pt x="13" y="69"/>
                  <a:pt x="13" y="69"/>
                  <a:pt x="12" y="70"/>
                </a:cubicBezTo>
                <a:cubicBezTo>
                  <a:pt x="14" y="70"/>
                  <a:pt x="14" y="71"/>
                  <a:pt x="12" y="71"/>
                </a:cubicBezTo>
                <a:cubicBezTo>
                  <a:pt x="14" y="71"/>
                  <a:pt x="19" y="71"/>
                  <a:pt x="20" y="73"/>
                </a:cubicBezTo>
                <a:cubicBezTo>
                  <a:pt x="18" y="74"/>
                  <a:pt x="17" y="74"/>
                  <a:pt x="15" y="75"/>
                </a:cubicBezTo>
                <a:cubicBezTo>
                  <a:pt x="22" y="74"/>
                  <a:pt x="37" y="73"/>
                  <a:pt x="44" y="73"/>
                </a:cubicBezTo>
                <a:cubicBezTo>
                  <a:pt x="53" y="73"/>
                  <a:pt x="62" y="73"/>
                  <a:pt x="71" y="73"/>
                </a:cubicBezTo>
                <a:cubicBezTo>
                  <a:pt x="86" y="73"/>
                  <a:pt x="102" y="73"/>
                  <a:pt x="118" y="74"/>
                </a:cubicBezTo>
                <a:cubicBezTo>
                  <a:pt x="128" y="74"/>
                  <a:pt x="138" y="76"/>
                  <a:pt x="148" y="75"/>
                </a:cubicBezTo>
                <a:cubicBezTo>
                  <a:pt x="150" y="75"/>
                  <a:pt x="166" y="72"/>
                  <a:pt x="166" y="73"/>
                </a:cubicBezTo>
                <a:cubicBezTo>
                  <a:pt x="165" y="73"/>
                  <a:pt x="166" y="74"/>
                  <a:pt x="168" y="74"/>
                </a:cubicBezTo>
                <a:cubicBezTo>
                  <a:pt x="168" y="73"/>
                  <a:pt x="169" y="73"/>
                  <a:pt x="169" y="73"/>
                </a:cubicBezTo>
                <a:cubicBezTo>
                  <a:pt x="170" y="73"/>
                  <a:pt x="169" y="74"/>
                  <a:pt x="168" y="74"/>
                </a:cubicBezTo>
                <a:cubicBezTo>
                  <a:pt x="168" y="74"/>
                  <a:pt x="168" y="74"/>
                  <a:pt x="168" y="74"/>
                </a:cubicBezTo>
                <a:cubicBezTo>
                  <a:pt x="173" y="75"/>
                  <a:pt x="187" y="70"/>
                  <a:pt x="191" y="73"/>
                </a:cubicBezTo>
                <a:cubicBezTo>
                  <a:pt x="191" y="73"/>
                  <a:pt x="190" y="73"/>
                  <a:pt x="189" y="73"/>
                </a:cubicBezTo>
                <a:cubicBezTo>
                  <a:pt x="191" y="75"/>
                  <a:pt x="193" y="75"/>
                  <a:pt x="196" y="74"/>
                </a:cubicBezTo>
                <a:cubicBezTo>
                  <a:pt x="197" y="73"/>
                  <a:pt x="204" y="73"/>
                  <a:pt x="202" y="73"/>
                </a:cubicBezTo>
                <a:cubicBezTo>
                  <a:pt x="203" y="73"/>
                  <a:pt x="205" y="73"/>
                  <a:pt x="206" y="74"/>
                </a:cubicBezTo>
                <a:cubicBezTo>
                  <a:pt x="206" y="74"/>
                  <a:pt x="206" y="73"/>
                  <a:pt x="206" y="73"/>
                </a:cubicBezTo>
                <a:cubicBezTo>
                  <a:pt x="205" y="73"/>
                  <a:pt x="204" y="73"/>
                  <a:pt x="204" y="73"/>
                </a:cubicBezTo>
                <a:cubicBezTo>
                  <a:pt x="206" y="71"/>
                  <a:pt x="210" y="74"/>
                  <a:pt x="207" y="75"/>
                </a:cubicBezTo>
                <a:cubicBezTo>
                  <a:pt x="208" y="75"/>
                  <a:pt x="209" y="75"/>
                  <a:pt x="211" y="74"/>
                </a:cubicBezTo>
                <a:cubicBezTo>
                  <a:pt x="208" y="75"/>
                  <a:pt x="211" y="74"/>
                  <a:pt x="212" y="73"/>
                </a:cubicBezTo>
                <a:cubicBezTo>
                  <a:pt x="214" y="73"/>
                  <a:pt x="216" y="73"/>
                  <a:pt x="217" y="73"/>
                </a:cubicBezTo>
                <a:cubicBezTo>
                  <a:pt x="217" y="75"/>
                  <a:pt x="222" y="74"/>
                  <a:pt x="220" y="73"/>
                </a:cubicBezTo>
                <a:cubicBezTo>
                  <a:pt x="221" y="72"/>
                  <a:pt x="228" y="74"/>
                  <a:pt x="230" y="73"/>
                </a:cubicBezTo>
                <a:cubicBezTo>
                  <a:pt x="236" y="72"/>
                  <a:pt x="243" y="73"/>
                  <a:pt x="249" y="73"/>
                </a:cubicBezTo>
                <a:cubicBezTo>
                  <a:pt x="246" y="74"/>
                  <a:pt x="248" y="75"/>
                  <a:pt x="249" y="74"/>
                </a:cubicBezTo>
                <a:cubicBezTo>
                  <a:pt x="249" y="73"/>
                  <a:pt x="250" y="72"/>
                  <a:pt x="252" y="73"/>
                </a:cubicBezTo>
                <a:cubicBezTo>
                  <a:pt x="255" y="73"/>
                  <a:pt x="256" y="72"/>
                  <a:pt x="255" y="74"/>
                </a:cubicBezTo>
                <a:cubicBezTo>
                  <a:pt x="255" y="74"/>
                  <a:pt x="267" y="71"/>
                  <a:pt x="268" y="73"/>
                </a:cubicBezTo>
                <a:cubicBezTo>
                  <a:pt x="268" y="73"/>
                  <a:pt x="264" y="74"/>
                  <a:pt x="264" y="74"/>
                </a:cubicBezTo>
                <a:cubicBezTo>
                  <a:pt x="266" y="74"/>
                  <a:pt x="270" y="73"/>
                  <a:pt x="273" y="74"/>
                </a:cubicBezTo>
                <a:cubicBezTo>
                  <a:pt x="271" y="74"/>
                  <a:pt x="268" y="74"/>
                  <a:pt x="266" y="75"/>
                </a:cubicBezTo>
                <a:cubicBezTo>
                  <a:pt x="267" y="75"/>
                  <a:pt x="271" y="75"/>
                  <a:pt x="271" y="74"/>
                </a:cubicBezTo>
                <a:cubicBezTo>
                  <a:pt x="271" y="75"/>
                  <a:pt x="269" y="75"/>
                  <a:pt x="268" y="76"/>
                </a:cubicBezTo>
                <a:cubicBezTo>
                  <a:pt x="270" y="76"/>
                  <a:pt x="274" y="75"/>
                  <a:pt x="276" y="74"/>
                </a:cubicBezTo>
                <a:cubicBezTo>
                  <a:pt x="276" y="74"/>
                  <a:pt x="274" y="74"/>
                  <a:pt x="274" y="74"/>
                </a:cubicBezTo>
                <a:cubicBezTo>
                  <a:pt x="276" y="74"/>
                  <a:pt x="279" y="72"/>
                  <a:pt x="281" y="73"/>
                </a:cubicBezTo>
                <a:cubicBezTo>
                  <a:pt x="278" y="73"/>
                  <a:pt x="283" y="75"/>
                  <a:pt x="280" y="76"/>
                </a:cubicBezTo>
                <a:cubicBezTo>
                  <a:pt x="284" y="75"/>
                  <a:pt x="289" y="74"/>
                  <a:pt x="293" y="74"/>
                </a:cubicBezTo>
                <a:cubicBezTo>
                  <a:pt x="293" y="74"/>
                  <a:pt x="292" y="74"/>
                  <a:pt x="291" y="74"/>
                </a:cubicBezTo>
                <a:cubicBezTo>
                  <a:pt x="291" y="75"/>
                  <a:pt x="292" y="75"/>
                  <a:pt x="292" y="75"/>
                </a:cubicBezTo>
                <a:cubicBezTo>
                  <a:pt x="289" y="77"/>
                  <a:pt x="292" y="76"/>
                  <a:pt x="295" y="76"/>
                </a:cubicBezTo>
                <a:cubicBezTo>
                  <a:pt x="291" y="75"/>
                  <a:pt x="298" y="75"/>
                  <a:pt x="299" y="74"/>
                </a:cubicBezTo>
                <a:cubicBezTo>
                  <a:pt x="297" y="74"/>
                  <a:pt x="296" y="74"/>
                  <a:pt x="295" y="74"/>
                </a:cubicBezTo>
                <a:cubicBezTo>
                  <a:pt x="296" y="74"/>
                  <a:pt x="301" y="74"/>
                  <a:pt x="301" y="74"/>
                </a:cubicBezTo>
                <a:cubicBezTo>
                  <a:pt x="300" y="74"/>
                  <a:pt x="300" y="74"/>
                  <a:pt x="300" y="74"/>
                </a:cubicBezTo>
                <a:cubicBezTo>
                  <a:pt x="301" y="74"/>
                  <a:pt x="303" y="74"/>
                  <a:pt x="304" y="75"/>
                </a:cubicBezTo>
                <a:cubicBezTo>
                  <a:pt x="306" y="75"/>
                  <a:pt x="309" y="74"/>
                  <a:pt x="312" y="75"/>
                </a:cubicBezTo>
                <a:cubicBezTo>
                  <a:pt x="312" y="74"/>
                  <a:pt x="310" y="74"/>
                  <a:pt x="310" y="74"/>
                </a:cubicBezTo>
                <a:cubicBezTo>
                  <a:pt x="311" y="74"/>
                  <a:pt x="317" y="74"/>
                  <a:pt x="317" y="75"/>
                </a:cubicBezTo>
                <a:cubicBezTo>
                  <a:pt x="317" y="74"/>
                  <a:pt x="318" y="74"/>
                  <a:pt x="319" y="74"/>
                </a:cubicBezTo>
                <a:cubicBezTo>
                  <a:pt x="319" y="74"/>
                  <a:pt x="319" y="75"/>
                  <a:pt x="320" y="75"/>
                </a:cubicBezTo>
                <a:cubicBezTo>
                  <a:pt x="320" y="75"/>
                  <a:pt x="317" y="75"/>
                  <a:pt x="318" y="76"/>
                </a:cubicBezTo>
                <a:cubicBezTo>
                  <a:pt x="318" y="76"/>
                  <a:pt x="320" y="74"/>
                  <a:pt x="320" y="75"/>
                </a:cubicBezTo>
                <a:cubicBezTo>
                  <a:pt x="320" y="76"/>
                  <a:pt x="319" y="76"/>
                  <a:pt x="318" y="76"/>
                </a:cubicBezTo>
                <a:cubicBezTo>
                  <a:pt x="321" y="76"/>
                  <a:pt x="323" y="76"/>
                  <a:pt x="326" y="76"/>
                </a:cubicBezTo>
                <a:cubicBezTo>
                  <a:pt x="327" y="76"/>
                  <a:pt x="336" y="75"/>
                  <a:pt x="331" y="75"/>
                </a:cubicBezTo>
                <a:cubicBezTo>
                  <a:pt x="332" y="75"/>
                  <a:pt x="335" y="74"/>
                  <a:pt x="336" y="74"/>
                </a:cubicBezTo>
                <a:cubicBezTo>
                  <a:pt x="336" y="74"/>
                  <a:pt x="336" y="74"/>
                  <a:pt x="337" y="74"/>
                </a:cubicBezTo>
                <a:cubicBezTo>
                  <a:pt x="337" y="74"/>
                  <a:pt x="336" y="74"/>
                  <a:pt x="336" y="74"/>
                </a:cubicBezTo>
                <a:cubicBezTo>
                  <a:pt x="336" y="74"/>
                  <a:pt x="336" y="75"/>
                  <a:pt x="336" y="75"/>
                </a:cubicBezTo>
                <a:cubicBezTo>
                  <a:pt x="337" y="74"/>
                  <a:pt x="338" y="74"/>
                  <a:pt x="338" y="75"/>
                </a:cubicBezTo>
                <a:cubicBezTo>
                  <a:pt x="337" y="75"/>
                  <a:pt x="339" y="75"/>
                  <a:pt x="340" y="75"/>
                </a:cubicBezTo>
                <a:cubicBezTo>
                  <a:pt x="338" y="75"/>
                  <a:pt x="340" y="75"/>
                  <a:pt x="341" y="75"/>
                </a:cubicBezTo>
                <a:cubicBezTo>
                  <a:pt x="341" y="75"/>
                  <a:pt x="343" y="75"/>
                  <a:pt x="341" y="76"/>
                </a:cubicBezTo>
                <a:cubicBezTo>
                  <a:pt x="342" y="76"/>
                  <a:pt x="342" y="76"/>
                  <a:pt x="343" y="76"/>
                </a:cubicBezTo>
                <a:cubicBezTo>
                  <a:pt x="343" y="75"/>
                  <a:pt x="344" y="75"/>
                  <a:pt x="344" y="75"/>
                </a:cubicBezTo>
                <a:cubicBezTo>
                  <a:pt x="344" y="76"/>
                  <a:pt x="343" y="76"/>
                  <a:pt x="343" y="76"/>
                </a:cubicBezTo>
                <a:cubicBezTo>
                  <a:pt x="342" y="76"/>
                  <a:pt x="341" y="77"/>
                  <a:pt x="342" y="77"/>
                </a:cubicBezTo>
                <a:cubicBezTo>
                  <a:pt x="344" y="77"/>
                  <a:pt x="348" y="75"/>
                  <a:pt x="350" y="76"/>
                </a:cubicBezTo>
                <a:cubicBezTo>
                  <a:pt x="351" y="77"/>
                  <a:pt x="350" y="77"/>
                  <a:pt x="350" y="77"/>
                </a:cubicBezTo>
                <a:cubicBezTo>
                  <a:pt x="351" y="77"/>
                  <a:pt x="361" y="75"/>
                  <a:pt x="362" y="77"/>
                </a:cubicBezTo>
                <a:cubicBezTo>
                  <a:pt x="359" y="76"/>
                  <a:pt x="363" y="78"/>
                  <a:pt x="363" y="78"/>
                </a:cubicBezTo>
                <a:cubicBezTo>
                  <a:pt x="364" y="78"/>
                  <a:pt x="365" y="78"/>
                  <a:pt x="366" y="78"/>
                </a:cubicBezTo>
                <a:cubicBezTo>
                  <a:pt x="366" y="77"/>
                  <a:pt x="366" y="77"/>
                  <a:pt x="366" y="77"/>
                </a:cubicBezTo>
                <a:cubicBezTo>
                  <a:pt x="364" y="76"/>
                  <a:pt x="364" y="76"/>
                  <a:pt x="365" y="76"/>
                </a:cubicBezTo>
                <a:cubicBezTo>
                  <a:pt x="365" y="76"/>
                  <a:pt x="365" y="75"/>
                  <a:pt x="364" y="75"/>
                </a:cubicBezTo>
                <a:cubicBezTo>
                  <a:pt x="367" y="75"/>
                  <a:pt x="368" y="77"/>
                  <a:pt x="370" y="75"/>
                </a:cubicBezTo>
                <a:cubicBezTo>
                  <a:pt x="369" y="75"/>
                  <a:pt x="369" y="75"/>
                  <a:pt x="368" y="75"/>
                </a:cubicBezTo>
                <a:cubicBezTo>
                  <a:pt x="371" y="75"/>
                  <a:pt x="371" y="75"/>
                  <a:pt x="371" y="75"/>
                </a:cubicBezTo>
                <a:cubicBezTo>
                  <a:pt x="371" y="75"/>
                  <a:pt x="371" y="76"/>
                  <a:pt x="371" y="77"/>
                </a:cubicBezTo>
                <a:cubicBezTo>
                  <a:pt x="371" y="77"/>
                  <a:pt x="372" y="77"/>
                  <a:pt x="372" y="77"/>
                </a:cubicBezTo>
                <a:cubicBezTo>
                  <a:pt x="372" y="77"/>
                  <a:pt x="372" y="77"/>
                  <a:pt x="373" y="77"/>
                </a:cubicBezTo>
                <a:cubicBezTo>
                  <a:pt x="373" y="77"/>
                  <a:pt x="372" y="77"/>
                  <a:pt x="372" y="77"/>
                </a:cubicBezTo>
                <a:cubicBezTo>
                  <a:pt x="373" y="77"/>
                  <a:pt x="375" y="79"/>
                  <a:pt x="377" y="79"/>
                </a:cubicBezTo>
                <a:cubicBezTo>
                  <a:pt x="376" y="78"/>
                  <a:pt x="376" y="78"/>
                  <a:pt x="376" y="78"/>
                </a:cubicBezTo>
                <a:cubicBezTo>
                  <a:pt x="377" y="78"/>
                  <a:pt x="379" y="77"/>
                  <a:pt x="380" y="77"/>
                </a:cubicBezTo>
                <a:cubicBezTo>
                  <a:pt x="381" y="76"/>
                  <a:pt x="383" y="75"/>
                  <a:pt x="385" y="75"/>
                </a:cubicBezTo>
                <a:cubicBezTo>
                  <a:pt x="384" y="77"/>
                  <a:pt x="385" y="75"/>
                  <a:pt x="383" y="76"/>
                </a:cubicBezTo>
                <a:cubicBezTo>
                  <a:pt x="385" y="75"/>
                  <a:pt x="389" y="75"/>
                  <a:pt x="391" y="75"/>
                </a:cubicBezTo>
                <a:cubicBezTo>
                  <a:pt x="392" y="76"/>
                  <a:pt x="392" y="76"/>
                  <a:pt x="390" y="76"/>
                </a:cubicBezTo>
                <a:cubicBezTo>
                  <a:pt x="391" y="76"/>
                  <a:pt x="391" y="77"/>
                  <a:pt x="391" y="77"/>
                </a:cubicBezTo>
                <a:cubicBezTo>
                  <a:pt x="392" y="77"/>
                  <a:pt x="400" y="75"/>
                  <a:pt x="403" y="75"/>
                </a:cubicBezTo>
                <a:cubicBezTo>
                  <a:pt x="404" y="75"/>
                  <a:pt x="405" y="75"/>
                  <a:pt x="406" y="74"/>
                </a:cubicBezTo>
                <a:cubicBezTo>
                  <a:pt x="405" y="75"/>
                  <a:pt x="405" y="75"/>
                  <a:pt x="405" y="75"/>
                </a:cubicBezTo>
                <a:cubicBezTo>
                  <a:pt x="406" y="75"/>
                  <a:pt x="407" y="75"/>
                  <a:pt x="408" y="75"/>
                </a:cubicBezTo>
                <a:cubicBezTo>
                  <a:pt x="407" y="75"/>
                  <a:pt x="407" y="76"/>
                  <a:pt x="407" y="76"/>
                </a:cubicBezTo>
                <a:cubicBezTo>
                  <a:pt x="408" y="76"/>
                  <a:pt x="409" y="76"/>
                  <a:pt x="411" y="76"/>
                </a:cubicBezTo>
                <a:cubicBezTo>
                  <a:pt x="410" y="76"/>
                  <a:pt x="406" y="75"/>
                  <a:pt x="406" y="77"/>
                </a:cubicBezTo>
                <a:cubicBezTo>
                  <a:pt x="407" y="76"/>
                  <a:pt x="409" y="76"/>
                  <a:pt x="410" y="76"/>
                </a:cubicBezTo>
                <a:cubicBezTo>
                  <a:pt x="414" y="76"/>
                  <a:pt x="419" y="75"/>
                  <a:pt x="422" y="76"/>
                </a:cubicBezTo>
                <a:cubicBezTo>
                  <a:pt x="422" y="76"/>
                  <a:pt x="424" y="76"/>
                  <a:pt x="426" y="76"/>
                </a:cubicBezTo>
                <a:cubicBezTo>
                  <a:pt x="431" y="75"/>
                  <a:pt x="424" y="76"/>
                  <a:pt x="430" y="76"/>
                </a:cubicBezTo>
                <a:cubicBezTo>
                  <a:pt x="429" y="76"/>
                  <a:pt x="429" y="76"/>
                  <a:pt x="428" y="76"/>
                </a:cubicBezTo>
                <a:cubicBezTo>
                  <a:pt x="429" y="76"/>
                  <a:pt x="430" y="76"/>
                  <a:pt x="431" y="76"/>
                </a:cubicBezTo>
                <a:cubicBezTo>
                  <a:pt x="431" y="76"/>
                  <a:pt x="432" y="76"/>
                  <a:pt x="432" y="76"/>
                </a:cubicBezTo>
                <a:cubicBezTo>
                  <a:pt x="432" y="76"/>
                  <a:pt x="431" y="76"/>
                  <a:pt x="431" y="76"/>
                </a:cubicBezTo>
                <a:cubicBezTo>
                  <a:pt x="431" y="76"/>
                  <a:pt x="431" y="76"/>
                  <a:pt x="430" y="76"/>
                </a:cubicBezTo>
                <a:cubicBezTo>
                  <a:pt x="435" y="78"/>
                  <a:pt x="444" y="76"/>
                  <a:pt x="449" y="76"/>
                </a:cubicBezTo>
                <a:cubicBezTo>
                  <a:pt x="458" y="76"/>
                  <a:pt x="467" y="76"/>
                  <a:pt x="476" y="76"/>
                </a:cubicBezTo>
                <a:cubicBezTo>
                  <a:pt x="485" y="76"/>
                  <a:pt x="494" y="76"/>
                  <a:pt x="503" y="76"/>
                </a:cubicBezTo>
                <a:cubicBezTo>
                  <a:pt x="509" y="76"/>
                  <a:pt x="520" y="74"/>
                  <a:pt x="526" y="76"/>
                </a:cubicBezTo>
                <a:cubicBezTo>
                  <a:pt x="525" y="76"/>
                  <a:pt x="526" y="75"/>
                  <a:pt x="527" y="76"/>
                </a:cubicBezTo>
                <a:cubicBezTo>
                  <a:pt x="528" y="76"/>
                  <a:pt x="531" y="76"/>
                  <a:pt x="533" y="76"/>
                </a:cubicBezTo>
                <a:cubicBezTo>
                  <a:pt x="535" y="76"/>
                  <a:pt x="537" y="77"/>
                  <a:pt x="540" y="77"/>
                </a:cubicBezTo>
                <a:cubicBezTo>
                  <a:pt x="542" y="76"/>
                  <a:pt x="544" y="75"/>
                  <a:pt x="547" y="76"/>
                </a:cubicBezTo>
                <a:cubicBezTo>
                  <a:pt x="543" y="76"/>
                  <a:pt x="549" y="77"/>
                  <a:pt x="549" y="76"/>
                </a:cubicBezTo>
                <a:cubicBezTo>
                  <a:pt x="548" y="76"/>
                  <a:pt x="547" y="76"/>
                  <a:pt x="546" y="76"/>
                </a:cubicBezTo>
                <a:cubicBezTo>
                  <a:pt x="549" y="76"/>
                  <a:pt x="551" y="76"/>
                  <a:pt x="553" y="75"/>
                </a:cubicBezTo>
                <a:cubicBezTo>
                  <a:pt x="553" y="76"/>
                  <a:pt x="553" y="76"/>
                  <a:pt x="552" y="76"/>
                </a:cubicBezTo>
                <a:cubicBezTo>
                  <a:pt x="553" y="77"/>
                  <a:pt x="564" y="75"/>
                  <a:pt x="566" y="76"/>
                </a:cubicBezTo>
                <a:cubicBezTo>
                  <a:pt x="567" y="76"/>
                  <a:pt x="568" y="75"/>
                  <a:pt x="567" y="75"/>
                </a:cubicBezTo>
                <a:cubicBezTo>
                  <a:pt x="568" y="75"/>
                  <a:pt x="570" y="74"/>
                  <a:pt x="569" y="75"/>
                </a:cubicBezTo>
                <a:cubicBezTo>
                  <a:pt x="570" y="75"/>
                  <a:pt x="570" y="74"/>
                  <a:pt x="570" y="74"/>
                </a:cubicBezTo>
                <a:cubicBezTo>
                  <a:pt x="567" y="74"/>
                  <a:pt x="568" y="74"/>
                  <a:pt x="569" y="73"/>
                </a:cubicBezTo>
                <a:cubicBezTo>
                  <a:pt x="569" y="74"/>
                  <a:pt x="566" y="72"/>
                  <a:pt x="567" y="71"/>
                </a:cubicBezTo>
                <a:cubicBezTo>
                  <a:pt x="567" y="71"/>
                  <a:pt x="567" y="71"/>
                  <a:pt x="567" y="72"/>
                </a:cubicBezTo>
                <a:cubicBezTo>
                  <a:pt x="568" y="71"/>
                  <a:pt x="574" y="72"/>
                  <a:pt x="575" y="70"/>
                </a:cubicBezTo>
                <a:cubicBezTo>
                  <a:pt x="574" y="70"/>
                  <a:pt x="569" y="71"/>
                  <a:pt x="568" y="70"/>
                </a:cubicBezTo>
                <a:cubicBezTo>
                  <a:pt x="569" y="69"/>
                  <a:pt x="572" y="67"/>
                  <a:pt x="573" y="68"/>
                </a:cubicBezTo>
                <a:cubicBezTo>
                  <a:pt x="573" y="68"/>
                  <a:pt x="573" y="69"/>
                  <a:pt x="572" y="69"/>
                </a:cubicBezTo>
                <a:cubicBezTo>
                  <a:pt x="574" y="70"/>
                  <a:pt x="575" y="69"/>
                  <a:pt x="575" y="69"/>
                </a:cubicBezTo>
                <a:cubicBezTo>
                  <a:pt x="578" y="69"/>
                  <a:pt x="580" y="66"/>
                  <a:pt x="580" y="66"/>
                </a:cubicBezTo>
                <a:cubicBezTo>
                  <a:pt x="581" y="65"/>
                  <a:pt x="584" y="63"/>
                  <a:pt x="585" y="62"/>
                </a:cubicBezTo>
                <a:cubicBezTo>
                  <a:pt x="585" y="62"/>
                  <a:pt x="584" y="62"/>
                  <a:pt x="584" y="62"/>
                </a:cubicBezTo>
                <a:cubicBezTo>
                  <a:pt x="587" y="61"/>
                  <a:pt x="589" y="60"/>
                  <a:pt x="588" y="59"/>
                </a:cubicBezTo>
                <a:cubicBezTo>
                  <a:pt x="591" y="58"/>
                  <a:pt x="591" y="57"/>
                  <a:pt x="589" y="57"/>
                </a:cubicBezTo>
                <a:cubicBezTo>
                  <a:pt x="589" y="56"/>
                  <a:pt x="591" y="55"/>
                  <a:pt x="592" y="55"/>
                </a:cubicBezTo>
                <a:cubicBezTo>
                  <a:pt x="591" y="53"/>
                  <a:pt x="589" y="56"/>
                  <a:pt x="589" y="54"/>
                </a:cubicBezTo>
                <a:cubicBezTo>
                  <a:pt x="591" y="54"/>
                  <a:pt x="594" y="53"/>
                  <a:pt x="591" y="52"/>
                </a:cubicBezTo>
                <a:cubicBezTo>
                  <a:pt x="592" y="50"/>
                  <a:pt x="590" y="51"/>
                  <a:pt x="591" y="50"/>
                </a:cubicBezTo>
                <a:cubicBezTo>
                  <a:pt x="593" y="49"/>
                  <a:pt x="586" y="48"/>
                  <a:pt x="586" y="48"/>
                </a:cubicBezTo>
                <a:cubicBezTo>
                  <a:pt x="590" y="47"/>
                  <a:pt x="587" y="48"/>
                  <a:pt x="586" y="47"/>
                </a:cubicBezTo>
                <a:cubicBezTo>
                  <a:pt x="586" y="46"/>
                  <a:pt x="595" y="45"/>
                  <a:pt x="597" y="44"/>
                </a:cubicBezTo>
                <a:cubicBezTo>
                  <a:pt x="596" y="44"/>
                  <a:pt x="596" y="44"/>
                  <a:pt x="595" y="42"/>
                </a:cubicBezTo>
                <a:cubicBezTo>
                  <a:pt x="595" y="44"/>
                  <a:pt x="598" y="39"/>
                  <a:pt x="599" y="39"/>
                </a:cubicBezTo>
                <a:cubicBezTo>
                  <a:pt x="599" y="39"/>
                  <a:pt x="595" y="39"/>
                  <a:pt x="595" y="38"/>
                </a:cubicBezTo>
                <a:cubicBezTo>
                  <a:pt x="597" y="38"/>
                  <a:pt x="599" y="38"/>
                  <a:pt x="600" y="38"/>
                </a:cubicBezTo>
                <a:cubicBezTo>
                  <a:pt x="598" y="36"/>
                  <a:pt x="603" y="39"/>
                  <a:pt x="603" y="35"/>
                </a:cubicBezTo>
                <a:cubicBezTo>
                  <a:pt x="603" y="32"/>
                  <a:pt x="605" y="34"/>
                  <a:pt x="604" y="31"/>
                </a:cubicBezTo>
                <a:cubicBezTo>
                  <a:pt x="604" y="31"/>
                  <a:pt x="611" y="29"/>
                  <a:pt x="608" y="31"/>
                </a:cubicBezTo>
                <a:cubicBezTo>
                  <a:pt x="608" y="31"/>
                  <a:pt x="609" y="31"/>
                  <a:pt x="610" y="31"/>
                </a:cubicBezTo>
                <a:cubicBezTo>
                  <a:pt x="609" y="31"/>
                  <a:pt x="609" y="30"/>
                  <a:pt x="609" y="30"/>
                </a:cubicBezTo>
                <a:cubicBezTo>
                  <a:pt x="610" y="30"/>
                  <a:pt x="612" y="29"/>
                  <a:pt x="611" y="28"/>
                </a:cubicBezTo>
                <a:cubicBezTo>
                  <a:pt x="610" y="28"/>
                  <a:pt x="610" y="29"/>
                  <a:pt x="609" y="28"/>
                </a:cubicBezTo>
                <a:cubicBezTo>
                  <a:pt x="609" y="28"/>
                  <a:pt x="610" y="27"/>
                  <a:pt x="611" y="27"/>
                </a:cubicBezTo>
                <a:cubicBezTo>
                  <a:pt x="610" y="27"/>
                  <a:pt x="610" y="27"/>
                  <a:pt x="609" y="27"/>
                </a:cubicBezTo>
                <a:cubicBezTo>
                  <a:pt x="610" y="27"/>
                  <a:pt x="613" y="26"/>
                  <a:pt x="614" y="26"/>
                </a:cubicBezTo>
                <a:cubicBezTo>
                  <a:pt x="611" y="25"/>
                  <a:pt x="613" y="23"/>
                  <a:pt x="613" y="23"/>
                </a:cubicBezTo>
                <a:cubicBezTo>
                  <a:pt x="613" y="23"/>
                  <a:pt x="612" y="23"/>
                  <a:pt x="612" y="22"/>
                </a:cubicBezTo>
                <a:cubicBezTo>
                  <a:pt x="612" y="22"/>
                  <a:pt x="615" y="21"/>
                  <a:pt x="617" y="21"/>
                </a:cubicBezTo>
                <a:cubicBezTo>
                  <a:pt x="616" y="21"/>
                  <a:pt x="615" y="21"/>
                  <a:pt x="615" y="19"/>
                </a:cubicBezTo>
                <a:cubicBezTo>
                  <a:pt x="619" y="17"/>
                  <a:pt x="619" y="17"/>
                  <a:pt x="619" y="17"/>
                </a:cubicBezTo>
                <a:cubicBezTo>
                  <a:pt x="621" y="16"/>
                  <a:pt x="621" y="15"/>
                  <a:pt x="618" y="15"/>
                </a:cubicBezTo>
                <a:cubicBezTo>
                  <a:pt x="619" y="15"/>
                  <a:pt x="621" y="14"/>
                  <a:pt x="622" y="13"/>
                </a:cubicBezTo>
                <a:cubicBezTo>
                  <a:pt x="621" y="13"/>
                  <a:pt x="620" y="13"/>
                  <a:pt x="619" y="14"/>
                </a:cubicBezTo>
                <a:cubicBezTo>
                  <a:pt x="620" y="13"/>
                  <a:pt x="620" y="13"/>
                  <a:pt x="619" y="13"/>
                </a:cubicBezTo>
                <a:cubicBezTo>
                  <a:pt x="620" y="10"/>
                  <a:pt x="625" y="15"/>
                  <a:pt x="621" y="12"/>
                </a:cubicBezTo>
                <a:cubicBezTo>
                  <a:pt x="624" y="12"/>
                  <a:pt x="624" y="12"/>
                  <a:pt x="621" y="11"/>
                </a:cubicBezTo>
                <a:close/>
                <a:moveTo>
                  <a:pt x="124" y="55"/>
                </a:moveTo>
                <a:cubicBezTo>
                  <a:pt x="113" y="55"/>
                  <a:pt x="113" y="55"/>
                  <a:pt x="113" y="55"/>
                </a:cubicBezTo>
                <a:cubicBezTo>
                  <a:pt x="113" y="25"/>
                  <a:pt x="113" y="25"/>
                  <a:pt x="113" y="25"/>
                </a:cubicBezTo>
                <a:cubicBezTo>
                  <a:pt x="124" y="25"/>
                  <a:pt x="124" y="25"/>
                  <a:pt x="124" y="25"/>
                </a:cubicBezTo>
                <a:cubicBezTo>
                  <a:pt x="129" y="25"/>
                  <a:pt x="132" y="27"/>
                  <a:pt x="132" y="32"/>
                </a:cubicBezTo>
                <a:cubicBezTo>
                  <a:pt x="132" y="35"/>
                  <a:pt x="131" y="37"/>
                  <a:pt x="128" y="38"/>
                </a:cubicBezTo>
                <a:cubicBezTo>
                  <a:pt x="131" y="39"/>
                  <a:pt x="134" y="41"/>
                  <a:pt x="134" y="46"/>
                </a:cubicBezTo>
                <a:cubicBezTo>
                  <a:pt x="134" y="52"/>
                  <a:pt x="130" y="55"/>
                  <a:pt x="124" y="55"/>
                </a:cubicBezTo>
                <a:close/>
                <a:moveTo>
                  <a:pt x="166" y="42"/>
                </a:moveTo>
                <a:cubicBezTo>
                  <a:pt x="166" y="51"/>
                  <a:pt x="162" y="55"/>
                  <a:pt x="155" y="55"/>
                </a:cubicBezTo>
                <a:cubicBezTo>
                  <a:pt x="148" y="55"/>
                  <a:pt x="144" y="51"/>
                  <a:pt x="144" y="42"/>
                </a:cubicBezTo>
                <a:cubicBezTo>
                  <a:pt x="144" y="25"/>
                  <a:pt x="144" y="25"/>
                  <a:pt x="144" y="25"/>
                </a:cubicBezTo>
                <a:cubicBezTo>
                  <a:pt x="148" y="25"/>
                  <a:pt x="148" y="25"/>
                  <a:pt x="148" y="25"/>
                </a:cubicBezTo>
                <a:cubicBezTo>
                  <a:pt x="148" y="42"/>
                  <a:pt x="148" y="42"/>
                  <a:pt x="148" y="42"/>
                </a:cubicBezTo>
                <a:cubicBezTo>
                  <a:pt x="148" y="49"/>
                  <a:pt x="150" y="52"/>
                  <a:pt x="155" y="52"/>
                </a:cubicBezTo>
                <a:cubicBezTo>
                  <a:pt x="160" y="52"/>
                  <a:pt x="162" y="49"/>
                  <a:pt x="162" y="42"/>
                </a:cubicBezTo>
                <a:cubicBezTo>
                  <a:pt x="162" y="25"/>
                  <a:pt x="162" y="25"/>
                  <a:pt x="162" y="25"/>
                </a:cubicBezTo>
                <a:cubicBezTo>
                  <a:pt x="166" y="25"/>
                  <a:pt x="166" y="25"/>
                  <a:pt x="166" y="25"/>
                </a:cubicBezTo>
                <a:lnTo>
                  <a:pt x="166" y="42"/>
                </a:lnTo>
                <a:close/>
                <a:moveTo>
                  <a:pt x="186" y="55"/>
                </a:moveTo>
                <a:cubicBezTo>
                  <a:pt x="182" y="55"/>
                  <a:pt x="178" y="53"/>
                  <a:pt x="176" y="51"/>
                </a:cubicBezTo>
                <a:cubicBezTo>
                  <a:pt x="178" y="48"/>
                  <a:pt x="178" y="48"/>
                  <a:pt x="178" y="48"/>
                </a:cubicBezTo>
                <a:cubicBezTo>
                  <a:pt x="180" y="51"/>
                  <a:pt x="183" y="52"/>
                  <a:pt x="186" y="52"/>
                </a:cubicBezTo>
                <a:cubicBezTo>
                  <a:pt x="190" y="52"/>
                  <a:pt x="192" y="50"/>
                  <a:pt x="192" y="47"/>
                </a:cubicBezTo>
                <a:cubicBezTo>
                  <a:pt x="192" y="44"/>
                  <a:pt x="191" y="43"/>
                  <a:pt x="185" y="41"/>
                </a:cubicBezTo>
                <a:cubicBezTo>
                  <a:pt x="179" y="38"/>
                  <a:pt x="176" y="36"/>
                  <a:pt x="176" y="32"/>
                </a:cubicBezTo>
                <a:cubicBezTo>
                  <a:pt x="176" y="27"/>
                  <a:pt x="180" y="24"/>
                  <a:pt x="186" y="24"/>
                </a:cubicBezTo>
                <a:cubicBezTo>
                  <a:pt x="190" y="24"/>
                  <a:pt x="192" y="25"/>
                  <a:pt x="195" y="27"/>
                </a:cubicBezTo>
                <a:cubicBezTo>
                  <a:pt x="193" y="30"/>
                  <a:pt x="193" y="30"/>
                  <a:pt x="193" y="30"/>
                </a:cubicBezTo>
                <a:cubicBezTo>
                  <a:pt x="191" y="28"/>
                  <a:pt x="189" y="27"/>
                  <a:pt x="186" y="27"/>
                </a:cubicBezTo>
                <a:cubicBezTo>
                  <a:pt x="182" y="27"/>
                  <a:pt x="180" y="29"/>
                  <a:pt x="180" y="32"/>
                </a:cubicBezTo>
                <a:cubicBezTo>
                  <a:pt x="180" y="34"/>
                  <a:pt x="181" y="35"/>
                  <a:pt x="187" y="38"/>
                </a:cubicBezTo>
                <a:cubicBezTo>
                  <a:pt x="194" y="40"/>
                  <a:pt x="196" y="42"/>
                  <a:pt x="196" y="47"/>
                </a:cubicBezTo>
                <a:cubicBezTo>
                  <a:pt x="196" y="51"/>
                  <a:pt x="192" y="55"/>
                  <a:pt x="186" y="55"/>
                </a:cubicBezTo>
                <a:close/>
                <a:moveTo>
                  <a:pt x="210" y="55"/>
                </a:moveTo>
                <a:cubicBezTo>
                  <a:pt x="207" y="55"/>
                  <a:pt x="207" y="55"/>
                  <a:pt x="207" y="55"/>
                </a:cubicBezTo>
                <a:cubicBezTo>
                  <a:pt x="207" y="25"/>
                  <a:pt x="207" y="25"/>
                  <a:pt x="207" y="25"/>
                </a:cubicBezTo>
                <a:cubicBezTo>
                  <a:pt x="210" y="25"/>
                  <a:pt x="210" y="25"/>
                  <a:pt x="210" y="25"/>
                </a:cubicBezTo>
                <a:lnTo>
                  <a:pt x="210" y="55"/>
                </a:lnTo>
                <a:close/>
                <a:moveTo>
                  <a:pt x="244" y="55"/>
                </a:moveTo>
                <a:cubicBezTo>
                  <a:pt x="241" y="55"/>
                  <a:pt x="241" y="55"/>
                  <a:pt x="241" y="55"/>
                </a:cubicBezTo>
                <a:cubicBezTo>
                  <a:pt x="228" y="34"/>
                  <a:pt x="228" y="34"/>
                  <a:pt x="228" y="34"/>
                </a:cubicBezTo>
                <a:cubicBezTo>
                  <a:pt x="228" y="33"/>
                  <a:pt x="226" y="31"/>
                  <a:pt x="226" y="30"/>
                </a:cubicBezTo>
                <a:cubicBezTo>
                  <a:pt x="226" y="32"/>
                  <a:pt x="226" y="32"/>
                  <a:pt x="226" y="32"/>
                </a:cubicBezTo>
                <a:cubicBezTo>
                  <a:pt x="226" y="55"/>
                  <a:pt x="226" y="55"/>
                  <a:pt x="226" y="55"/>
                </a:cubicBezTo>
                <a:cubicBezTo>
                  <a:pt x="223" y="55"/>
                  <a:pt x="223" y="55"/>
                  <a:pt x="223" y="55"/>
                </a:cubicBezTo>
                <a:cubicBezTo>
                  <a:pt x="223" y="25"/>
                  <a:pt x="223" y="25"/>
                  <a:pt x="223" y="25"/>
                </a:cubicBezTo>
                <a:cubicBezTo>
                  <a:pt x="226" y="25"/>
                  <a:pt x="226" y="25"/>
                  <a:pt x="226" y="25"/>
                </a:cubicBezTo>
                <a:cubicBezTo>
                  <a:pt x="239" y="46"/>
                  <a:pt x="239" y="46"/>
                  <a:pt x="239" y="46"/>
                </a:cubicBezTo>
                <a:cubicBezTo>
                  <a:pt x="240" y="47"/>
                  <a:pt x="241" y="48"/>
                  <a:pt x="241" y="49"/>
                </a:cubicBezTo>
                <a:cubicBezTo>
                  <a:pt x="241" y="47"/>
                  <a:pt x="241" y="47"/>
                  <a:pt x="241" y="47"/>
                </a:cubicBezTo>
                <a:cubicBezTo>
                  <a:pt x="241" y="25"/>
                  <a:pt x="241" y="25"/>
                  <a:pt x="241" y="25"/>
                </a:cubicBezTo>
                <a:cubicBezTo>
                  <a:pt x="244" y="25"/>
                  <a:pt x="244" y="25"/>
                  <a:pt x="244" y="25"/>
                </a:cubicBezTo>
                <a:lnTo>
                  <a:pt x="244" y="55"/>
                </a:lnTo>
                <a:close/>
                <a:moveTo>
                  <a:pt x="276" y="55"/>
                </a:moveTo>
                <a:cubicBezTo>
                  <a:pt x="257" y="55"/>
                  <a:pt x="257" y="55"/>
                  <a:pt x="257" y="55"/>
                </a:cubicBezTo>
                <a:cubicBezTo>
                  <a:pt x="257" y="25"/>
                  <a:pt x="257" y="25"/>
                  <a:pt x="257" y="25"/>
                </a:cubicBezTo>
                <a:cubicBezTo>
                  <a:pt x="275" y="25"/>
                  <a:pt x="275" y="25"/>
                  <a:pt x="275" y="25"/>
                </a:cubicBezTo>
                <a:cubicBezTo>
                  <a:pt x="275" y="28"/>
                  <a:pt x="275" y="28"/>
                  <a:pt x="275" y="28"/>
                </a:cubicBezTo>
                <a:cubicBezTo>
                  <a:pt x="260" y="28"/>
                  <a:pt x="260" y="28"/>
                  <a:pt x="260" y="28"/>
                </a:cubicBezTo>
                <a:cubicBezTo>
                  <a:pt x="260" y="37"/>
                  <a:pt x="260" y="37"/>
                  <a:pt x="260" y="37"/>
                </a:cubicBezTo>
                <a:cubicBezTo>
                  <a:pt x="269" y="37"/>
                  <a:pt x="269" y="37"/>
                  <a:pt x="269" y="37"/>
                </a:cubicBezTo>
                <a:cubicBezTo>
                  <a:pt x="269" y="40"/>
                  <a:pt x="269" y="40"/>
                  <a:pt x="269" y="40"/>
                </a:cubicBezTo>
                <a:cubicBezTo>
                  <a:pt x="260" y="40"/>
                  <a:pt x="260" y="40"/>
                  <a:pt x="260" y="40"/>
                </a:cubicBezTo>
                <a:cubicBezTo>
                  <a:pt x="260" y="52"/>
                  <a:pt x="260" y="52"/>
                  <a:pt x="260" y="52"/>
                </a:cubicBezTo>
                <a:cubicBezTo>
                  <a:pt x="276" y="52"/>
                  <a:pt x="276" y="52"/>
                  <a:pt x="276" y="52"/>
                </a:cubicBezTo>
                <a:lnTo>
                  <a:pt x="276" y="55"/>
                </a:lnTo>
                <a:close/>
                <a:moveTo>
                  <a:pt x="293" y="55"/>
                </a:moveTo>
                <a:cubicBezTo>
                  <a:pt x="289" y="55"/>
                  <a:pt x="285" y="53"/>
                  <a:pt x="283" y="51"/>
                </a:cubicBezTo>
                <a:cubicBezTo>
                  <a:pt x="285" y="48"/>
                  <a:pt x="285" y="48"/>
                  <a:pt x="285" y="48"/>
                </a:cubicBezTo>
                <a:cubicBezTo>
                  <a:pt x="287" y="51"/>
                  <a:pt x="290" y="52"/>
                  <a:pt x="293" y="52"/>
                </a:cubicBezTo>
                <a:cubicBezTo>
                  <a:pt x="297" y="52"/>
                  <a:pt x="300" y="50"/>
                  <a:pt x="300" y="47"/>
                </a:cubicBezTo>
                <a:cubicBezTo>
                  <a:pt x="300" y="44"/>
                  <a:pt x="298" y="43"/>
                  <a:pt x="292" y="41"/>
                </a:cubicBezTo>
                <a:cubicBezTo>
                  <a:pt x="286" y="38"/>
                  <a:pt x="284" y="36"/>
                  <a:pt x="284" y="32"/>
                </a:cubicBezTo>
                <a:cubicBezTo>
                  <a:pt x="284" y="27"/>
                  <a:pt x="288" y="24"/>
                  <a:pt x="293" y="24"/>
                </a:cubicBezTo>
                <a:cubicBezTo>
                  <a:pt x="297" y="24"/>
                  <a:pt x="300" y="25"/>
                  <a:pt x="302" y="27"/>
                </a:cubicBezTo>
                <a:cubicBezTo>
                  <a:pt x="300" y="30"/>
                  <a:pt x="300" y="30"/>
                  <a:pt x="300" y="30"/>
                </a:cubicBezTo>
                <a:cubicBezTo>
                  <a:pt x="298" y="28"/>
                  <a:pt x="296" y="27"/>
                  <a:pt x="293" y="27"/>
                </a:cubicBezTo>
                <a:cubicBezTo>
                  <a:pt x="289" y="27"/>
                  <a:pt x="287" y="29"/>
                  <a:pt x="287" y="32"/>
                </a:cubicBezTo>
                <a:cubicBezTo>
                  <a:pt x="287" y="34"/>
                  <a:pt x="288" y="35"/>
                  <a:pt x="294" y="38"/>
                </a:cubicBezTo>
                <a:cubicBezTo>
                  <a:pt x="301" y="40"/>
                  <a:pt x="303" y="42"/>
                  <a:pt x="303" y="47"/>
                </a:cubicBezTo>
                <a:cubicBezTo>
                  <a:pt x="303" y="51"/>
                  <a:pt x="299" y="55"/>
                  <a:pt x="293" y="55"/>
                </a:cubicBezTo>
                <a:close/>
                <a:moveTo>
                  <a:pt x="321" y="55"/>
                </a:moveTo>
                <a:cubicBezTo>
                  <a:pt x="317" y="55"/>
                  <a:pt x="313" y="53"/>
                  <a:pt x="311" y="51"/>
                </a:cubicBezTo>
                <a:cubicBezTo>
                  <a:pt x="313" y="48"/>
                  <a:pt x="313" y="48"/>
                  <a:pt x="313" y="48"/>
                </a:cubicBezTo>
                <a:cubicBezTo>
                  <a:pt x="315" y="51"/>
                  <a:pt x="318" y="52"/>
                  <a:pt x="321" y="52"/>
                </a:cubicBezTo>
                <a:cubicBezTo>
                  <a:pt x="325" y="52"/>
                  <a:pt x="327" y="50"/>
                  <a:pt x="327" y="47"/>
                </a:cubicBezTo>
                <a:cubicBezTo>
                  <a:pt x="327" y="44"/>
                  <a:pt x="326" y="43"/>
                  <a:pt x="320" y="41"/>
                </a:cubicBezTo>
                <a:cubicBezTo>
                  <a:pt x="314" y="38"/>
                  <a:pt x="312" y="36"/>
                  <a:pt x="312" y="32"/>
                </a:cubicBezTo>
                <a:cubicBezTo>
                  <a:pt x="312" y="27"/>
                  <a:pt x="315" y="24"/>
                  <a:pt x="321" y="24"/>
                </a:cubicBezTo>
                <a:cubicBezTo>
                  <a:pt x="325" y="24"/>
                  <a:pt x="328" y="25"/>
                  <a:pt x="330" y="27"/>
                </a:cubicBezTo>
                <a:cubicBezTo>
                  <a:pt x="328" y="30"/>
                  <a:pt x="328" y="30"/>
                  <a:pt x="328" y="30"/>
                </a:cubicBezTo>
                <a:cubicBezTo>
                  <a:pt x="326" y="28"/>
                  <a:pt x="324" y="27"/>
                  <a:pt x="321" y="27"/>
                </a:cubicBezTo>
                <a:cubicBezTo>
                  <a:pt x="317" y="27"/>
                  <a:pt x="315" y="29"/>
                  <a:pt x="315" y="32"/>
                </a:cubicBezTo>
                <a:cubicBezTo>
                  <a:pt x="315" y="34"/>
                  <a:pt x="316" y="35"/>
                  <a:pt x="322" y="38"/>
                </a:cubicBezTo>
                <a:cubicBezTo>
                  <a:pt x="329" y="40"/>
                  <a:pt x="331" y="42"/>
                  <a:pt x="331" y="47"/>
                </a:cubicBezTo>
                <a:cubicBezTo>
                  <a:pt x="331" y="51"/>
                  <a:pt x="327" y="55"/>
                  <a:pt x="321" y="55"/>
                </a:cubicBezTo>
                <a:close/>
                <a:moveTo>
                  <a:pt x="365" y="55"/>
                </a:moveTo>
                <a:cubicBezTo>
                  <a:pt x="361" y="55"/>
                  <a:pt x="358" y="53"/>
                  <a:pt x="355" y="51"/>
                </a:cubicBezTo>
                <a:cubicBezTo>
                  <a:pt x="358" y="48"/>
                  <a:pt x="358" y="48"/>
                  <a:pt x="358" y="48"/>
                </a:cubicBezTo>
                <a:cubicBezTo>
                  <a:pt x="360" y="51"/>
                  <a:pt x="362" y="52"/>
                  <a:pt x="365" y="52"/>
                </a:cubicBezTo>
                <a:cubicBezTo>
                  <a:pt x="369" y="52"/>
                  <a:pt x="372" y="50"/>
                  <a:pt x="372" y="47"/>
                </a:cubicBezTo>
                <a:cubicBezTo>
                  <a:pt x="372" y="44"/>
                  <a:pt x="370" y="43"/>
                  <a:pt x="365" y="41"/>
                </a:cubicBezTo>
                <a:cubicBezTo>
                  <a:pt x="358" y="38"/>
                  <a:pt x="356" y="36"/>
                  <a:pt x="356" y="32"/>
                </a:cubicBezTo>
                <a:cubicBezTo>
                  <a:pt x="356" y="27"/>
                  <a:pt x="360" y="24"/>
                  <a:pt x="366" y="24"/>
                </a:cubicBezTo>
                <a:cubicBezTo>
                  <a:pt x="370" y="24"/>
                  <a:pt x="372" y="25"/>
                  <a:pt x="375" y="27"/>
                </a:cubicBezTo>
                <a:cubicBezTo>
                  <a:pt x="372" y="30"/>
                  <a:pt x="372" y="30"/>
                  <a:pt x="372" y="30"/>
                </a:cubicBezTo>
                <a:cubicBezTo>
                  <a:pt x="370" y="28"/>
                  <a:pt x="368" y="27"/>
                  <a:pt x="365" y="27"/>
                </a:cubicBezTo>
                <a:cubicBezTo>
                  <a:pt x="361" y="27"/>
                  <a:pt x="359" y="29"/>
                  <a:pt x="359" y="32"/>
                </a:cubicBezTo>
                <a:cubicBezTo>
                  <a:pt x="359" y="34"/>
                  <a:pt x="361" y="35"/>
                  <a:pt x="367" y="38"/>
                </a:cubicBezTo>
                <a:cubicBezTo>
                  <a:pt x="373" y="40"/>
                  <a:pt x="375" y="42"/>
                  <a:pt x="375" y="47"/>
                </a:cubicBezTo>
                <a:cubicBezTo>
                  <a:pt x="375" y="51"/>
                  <a:pt x="372" y="55"/>
                  <a:pt x="365" y="55"/>
                </a:cubicBezTo>
                <a:close/>
                <a:moveTo>
                  <a:pt x="396" y="55"/>
                </a:moveTo>
                <a:cubicBezTo>
                  <a:pt x="389" y="55"/>
                  <a:pt x="384" y="48"/>
                  <a:pt x="384" y="40"/>
                </a:cubicBezTo>
                <a:cubicBezTo>
                  <a:pt x="384" y="31"/>
                  <a:pt x="389" y="24"/>
                  <a:pt x="396" y="24"/>
                </a:cubicBezTo>
                <a:cubicBezTo>
                  <a:pt x="400" y="24"/>
                  <a:pt x="403" y="26"/>
                  <a:pt x="406" y="29"/>
                </a:cubicBezTo>
                <a:cubicBezTo>
                  <a:pt x="403" y="31"/>
                  <a:pt x="403" y="31"/>
                  <a:pt x="403" y="31"/>
                </a:cubicBezTo>
                <a:cubicBezTo>
                  <a:pt x="401" y="28"/>
                  <a:pt x="399" y="27"/>
                  <a:pt x="396" y="27"/>
                </a:cubicBezTo>
                <a:cubicBezTo>
                  <a:pt x="391" y="27"/>
                  <a:pt x="387" y="32"/>
                  <a:pt x="387" y="40"/>
                </a:cubicBezTo>
                <a:cubicBezTo>
                  <a:pt x="387" y="47"/>
                  <a:pt x="391" y="52"/>
                  <a:pt x="396" y="52"/>
                </a:cubicBezTo>
                <a:cubicBezTo>
                  <a:pt x="400" y="52"/>
                  <a:pt x="402" y="51"/>
                  <a:pt x="404" y="48"/>
                </a:cubicBezTo>
                <a:cubicBezTo>
                  <a:pt x="406" y="50"/>
                  <a:pt x="406" y="50"/>
                  <a:pt x="406" y="50"/>
                </a:cubicBezTo>
                <a:cubicBezTo>
                  <a:pt x="404" y="53"/>
                  <a:pt x="401" y="55"/>
                  <a:pt x="396" y="55"/>
                </a:cubicBezTo>
                <a:close/>
                <a:moveTo>
                  <a:pt x="437" y="55"/>
                </a:moveTo>
                <a:cubicBezTo>
                  <a:pt x="434" y="55"/>
                  <a:pt x="434" y="55"/>
                  <a:pt x="434" y="55"/>
                </a:cubicBezTo>
                <a:cubicBezTo>
                  <a:pt x="434" y="40"/>
                  <a:pt x="434" y="40"/>
                  <a:pt x="434" y="40"/>
                </a:cubicBezTo>
                <a:cubicBezTo>
                  <a:pt x="419" y="40"/>
                  <a:pt x="419" y="40"/>
                  <a:pt x="419" y="40"/>
                </a:cubicBezTo>
                <a:cubicBezTo>
                  <a:pt x="419" y="55"/>
                  <a:pt x="419" y="55"/>
                  <a:pt x="419" y="55"/>
                </a:cubicBezTo>
                <a:cubicBezTo>
                  <a:pt x="415" y="55"/>
                  <a:pt x="415" y="55"/>
                  <a:pt x="415" y="55"/>
                </a:cubicBezTo>
                <a:cubicBezTo>
                  <a:pt x="415" y="25"/>
                  <a:pt x="415" y="25"/>
                  <a:pt x="415" y="25"/>
                </a:cubicBezTo>
                <a:cubicBezTo>
                  <a:pt x="419" y="25"/>
                  <a:pt x="419" y="25"/>
                  <a:pt x="419" y="25"/>
                </a:cubicBezTo>
                <a:cubicBezTo>
                  <a:pt x="419" y="37"/>
                  <a:pt x="419" y="37"/>
                  <a:pt x="419" y="37"/>
                </a:cubicBezTo>
                <a:cubicBezTo>
                  <a:pt x="434" y="37"/>
                  <a:pt x="434" y="37"/>
                  <a:pt x="434" y="37"/>
                </a:cubicBezTo>
                <a:cubicBezTo>
                  <a:pt x="434" y="25"/>
                  <a:pt x="434" y="25"/>
                  <a:pt x="434" y="25"/>
                </a:cubicBezTo>
                <a:cubicBezTo>
                  <a:pt x="437" y="25"/>
                  <a:pt x="437" y="25"/>
                  <a:pt x="437" y="25"/>
                </a:cubicBezTo>
                <a:lnTo>
                  <a:pt x="437" y="55"/>
                </a:lnTo>
                <a:close/>
                <a:moveTo>
                  <a:pt x="459" y="55"/>
                </a:moveTo>
                <a:cubicBezTo>
                  <a:pt x="452" y="55"/>
                  <a:pt x="447" y="49"/>
                  <a:pt x="447" y="40"/>
                </a:cubicBezTo>
                <a:cubicBezTo>
                  <a:pt x="447" y="31"/>
                  <a:pt x="452" y="24"/>
                  <a:pt x="459" y="24"/>
                </a:cubicBezTo>
                <a:cubicBezTo>
                  <a:pt x="467" y="24"/>
                  <a:pt x="472" y="31"/>
                  <a:pt x="472" y="40"/>
                </a:cubicBezTo>
                <a:cubicBezTo>
                  <a:pt x="472" y="49"/>
                  <a:pt x="467" y="55"/>
                  <a:pt x="459" y="55"/>
                </a:cubicBezTo>
                <a:close/>
                <a:moveTo>
                  <a:pt x="491" y="76"/>
                </a:moveTo>
                <a:cubicBezTo>
                  <a:pt x="491" y="75"/>
                  <a:pt x="494" y="76"/>
                  <a:pt x="491" y="76"/>
                </a:cubicBezTo>
                <a:close/>
                <a:moveTo>
                  <a:pt x="492" y="55"/>
                </a:moveTo>
                <a:cubicBezTo>
                  <a:pt x="485" y="55"/>
                  <a:pt x="480" y="49"/>
                  <a:pt x="480" y="40"/>
                </a:cubicBezTo>
                <a:cubicBezTo>
                  <a:pt x="480" y="31"/>
                  <a:pt x="485" y="24"/>
                  <a:pt x="492" y="24"/>
                </a:cubicBezTo>
                <a:cubicBezTo>
                  <a:pt x="500" y="24"/>
                  <a:pt x="505" y="31"/>
                  <a:pt x="505" y="40"/>
                </a:cubicBezTo>
                <a:cubicBezTo>
                  <a:pt x="505" y="49"/>
                  <a:pt x="500" y="55"/>
                  <a:pt x="492" y="55"/>
                </a:cubicBezTo>
                <a:close/>
                <a:moveTo>
                  <a:pt x="533" y="55"/>
                </a:moveTo>
                <a:cubicBezTo>
                  <a:pt x="515" y="55"/>
                  <a:pt x="515" y="55"/>
                  <a:pt x="515" y="55"/>
                </a:cubicBezTo>
                <a:cubicBezTo>
                  <a:pt x="515" y="25"/>
                  <a:pt x="515" y="25"/>
                  <a:pt x="515" y="25"/>
                </a:cubicBezTo>
                <a:cubicBezTo>
                  <a:pt x="518" y="25"/>
                  <a:pt x="518" y="25"/>
                  <a:pt x="518" y="25"/>
                </a:cubicBezTo>
                <a:cubicBezTo>
                  <a:pt x="518" y="52"/>
                  <a:pt x="518" y="52"/>
                  <a:pt x="518" y="52"/>
                </a:cubicBezTo>
                <a:cubicBezTo>
                  <a:pt x="533" y="52"/>
                  <a:pt x="533" y="52"/>
                  <a:pt x="533" y="52"/>
                </a:cubicBezTo>
                <a:lnTo>
                  <a:pt x="533" y="55"/>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8"/>
          <p:cNvSpPr/>
          <p:nvPr userDrawn="1"/>
        </p:nvSpPr>
        <p:spPr bwMode="auto">
          <a:xfrm>
            <a:off x="8140700" y="898525"/>
            <a:ext cx="57150" cy="79375"/>
          </a:xfrm>
          <a:custGeom>
            <a:avLst/>
            <a:gdLst>
              <a:gd name="T0" fmla="*/ 2147483647 w 18"/>
              <a:gd name="T1" fmla="*/ 0 h 25"/>
              <a:gd name="T2" fmla="*/ 0 w 18"/>
              <a:gd name="T3" fmla="*/ 2147483647 h 25"/>
              <a:gd name="T4" fmla="*/ 2147483647 w 18"/>
              <a:gd name="T5" fmla="*/ 2147483647 h 25"/>
              <a:gd name="T6" fmla="*/ 2147483647 w 18"/>
              <a:gd name="T7" fmla="*/ 2147483647 h 25"/>
              <a:gd name="T8" fmla="*/ 2147483647 w 18"/>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25">
                <a:moveTo>
                  <a:pt x="9" y="0"/>
                </a:moveTo>
                <a:cubicBezTo>
                  <a:pt x="4" y="0"/>
                  <a:pt x="0" y="5"/>
                  <a:pt x="0" y="13"/>
                </a:cubicBezTo>
                <a:cubicBezTo>
                  <a:pt x="0" y="20"/>
                  <a:pt x="4" y="25"/>
                  <a:pt x="9" y="25"/>
                </a:cubicBezTo>
                <a:cubicBezTo>
                  <a:pt x="15" y="25"/>
                  <a:pt x="18" y="20"/>
                  <a:pt x="18" y="13"/>
                </a:cubicBezTo>
                <a:cubicBezTo>
                  <a:pt x="18" y="5"/>
                  <a:pt x="14" y="0"/>
                  <a:pt x="9"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9"/>
          <p:cNvSpPr/>
          <p:nvPr userDrawn="1"/>
        </p:nvSpPr>
        <p:spPr bwMode="auto">
          <a:xfrm>
            <a:off x="8513763" y="10414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1" y="0"/>
                  <a:pt x="0" y="0"/>
                </a:cubicBezTo>
                <a:cubicBezTo>
                  <a:pt x="0" y="0"/>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30"/>
          <p:cNvSpPr/>
          <p:nvPr userDrawn="1"/>
        </p:nvSpPr>
        <p:spPr bwMode="auto">
          <a:xfrm>
            <a:off x="8507413"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1"/>
          <p:cNvSpPr/>
          <p:nvPr userDrawn="1"/>
        </p:nvSpPr>
        <p:spPr bwMode="auto">
          <a:xfrm>
            <a:off x="7083425" y="939800"/>
            <a:ext cx="41275" cy="38100"/>
          </a:xfrm>
          <a:custGeom>
            <a:avLst/>
            <a:gdLst>
              <a:gd name="T0" fmla="*/ 2147483647 w 13"/>
              <a:gd name="T1" fmla="*/ 0 h 12"/>
              <a:gd name="T2" fmla="*/ 0 w 13"/>
              <a:gd name="T3" fmla="*/ 0 h 12"/>
              <a:gd name="T4" fmla="*/ 0 w 13"/>
              <a:gd name="T5" fmla="*/ 2147483647 h 12"/>
              <a:gd name="T6" fmla="*/ 2147483647 w 13"/>
              <a:gd name="T7" fmla="*/ 2147483647 h 12"/>
              <a:gd name="T8" fmla="*/ 2147483647 w 13"/>
              <a:gd name="T9" fmla="*/ 2147483647 h 12"/>
              <a:gd name="T10" fmla="*/ 2147483647 w 13"/>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12">
                <a:moveTo>
                  <a:pt x="7" y="0"/>
                </a:moveTo>
                <a:cubicBezTo>
                  <a:pt x="0" y="0"/>
                  <a:pt x="0" y="0"/>
                  <a:pt x="0" y="0"/>
                </a:cubicBezTo>
                <a:cubicBezTo>
                  <a:pt x="0" y="12"/>
                  <a:pt x="0" y="12"/>
                  <a:pt x="0" y="12"/>
                </a:cubicBezTo>
                <a:cubicBezTo>
                  <a:pt x="7" y="12"/>
                  <a:pt x="7" y="12"/>
                  <a:pt x="7" y="12"/>
                </a:cubicBezTo>
                <a:cubicBezTo>
                  <a:pt x="12" y="12"/>
                  <a:pt x="13" y="9"/>
                  <a:pt x="13" y="6"/>
                </a:cubicBezTo>
                <a:cubicBezTo>
                  <a:pt x="13" y="2"/>
                  <a:pt x="11" y="0"/>
                  <a:pt x="7"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2"/>
          <p:cNvSpPr/>
          <p:nvPr userDrawn="1"/>
        </p:nvSpPr>
        <p:spPr bwMode="auto">
          <a:xfrm>
            <a:off x="8051800" y="1054100"/>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Oval 33"/>
          <p:cNvSpPr>
            <a:spLocks noChangeArrowheads="1"/>
          </p:cNvSpPr>
          <p:nvPr userDrawn="1"/>
        </p:nvSpPr>
        <p:spPr bwMode="auto">
          <a:xfrm>
            <a:off x="8245475" y="898525"/>
            <a:ext cx="57150" cy="79375"/>
          </a:xfrm>
          <a:prstGeom prst="ellipse">
            <a:avLst/>
          </a:pr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33" name="Freeform 34"/>
          <p:cNvSpPr/>
          <p:nvPr userDrawn="1"/>
        </p:nvSpPr>
        <p:spPr bwMode="auto">
          <a:xfrm>
            <a:off x="7893050" y="1057275"/>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4" name="Freeform 35"/>
          <p:cNvSpPr/>
          <p:nvPr userDrawn="1"/>
        </p:nvSpPr>
        <p:spPr bwMode="auto">
          <a:xfrm>
            <a:off x="8080375" y="105410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36"/>
          <p:cNvSpPr/>
          <p:nvPr userDrawn="1"/>
        </p:nvSpPr>
        <p:spPr bwMode="auto">
          <a:xfrm>
            <a:off x="7800975" y="1050925"/>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1" y="0"/>
                  <a:pt x="0" y="0"/>
                  <a:pt x="0" y="1"/>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37"/>
          <p:cNvSpPr/>
          <p:nvPr userDrawn="1"/>
        </p:nvSpPr>
        <p:spPr bwMode="auto">
          <a:xfrm>
            <a:off x="7778750" y="10477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38"/>
          <p:cNvSpPr/>
          <p:nvPr userDrawn="1"/>
        </p:nvSpPr>
        <p:spPr bwMode="auto">
          <a:xfrm>
            <a:off x="7245350" y="1044575"/>
            <a:ext cx="6350" cy="3175"/>
          </a:xfrm>
          <a:custGeom>
            <a:avLst/>
            <a:gdLst>
              <a:gd name="T0" fmla="*/ 2147483647 w 2"/>
              <a:gd name="T1" fmla="*/ 0 h 1"/>
              <a:gd name="T2" fmla="*/ 0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0"/>
                  <a:pt x="0" y="0"/>
                  <a:pt x="0" y="1"/>
                </a:cubicBezTo>
                <a:cubicBezTo>
                  <a:pt x="1" y="1"/>
                  <a:pt x="2"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39"/>
          <p:cNvSpPr/>
          <p:nvPr userDrawn="1"/>
        </p:nvSpPr>
        <p:spPr bwMode="auto">
          <a:xfrm>
            <a:off x="7083425" y="901700"/>
            <a:ext cx="38100" cy="28575"/>
          </a:xfrm>
          <a:custGeom>
            <a:avLst/>
            <a:gdLst>
              <a:gd name="T0" fmla="*/ 2147483647 w 12"/>
              <a:gd name="T1" fmla="*/ 2147483647 h 9"/>
              <a:gd name="T2" fmla="*/ 2147483647 w 12"/>
              <a:gd name="T3" fmla="*/ 0 h 9"/>
              <a:gd name="T4" fmla="*/ 0 w 12"/>
              <a:gd name="T5" fmla="*/ 0 h 9"/>
              <a:gd name="T6" fmla="*/ 0 w 12"/>
              <a:gd name="T7" fmla="*/ 2147483647 h 9"/>
              <a:gd name="T8" fmla="*/ 2147483647 w 12"/>
              <a:gd name="T9" fmla="*/ 2147483647 h 9"/>
              <a:gd name="T10" fmla="*/ 2147483647 w 12"/>
              <a:gd name="T11" fmla="*/ 2147483647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9">
                <a:moveTo>
                  <a:pt x="12" y="4"/>
                </a:moveTo>
                <a:cubicBezTo>
                  <a:pt x="12" y="2"/>
                  <a:pt x="10" y="0"/>
                  <a:pt x="7" y="0"/>
                </a:cubicBezTo>
                <a:cubicBezTo>
                  <a:pt x="0" y="0"/>
                  <a:pt x="0" y="0"/>
                  <a:pt x="0" y="0"/>
                </a:cubicBezTo>
                <a:cubicBezTo>
                  <a:pt x="0" y="9"/>
                  <a:pt x="0" y="9"/>
                  <a:pt x="0" y="9"/>
                </a:cubicBezTo>
                <a:cubicBezTo>
                  <a:pt x="7" y="9"/>
                  <a:pt x="7" y="9"/>
                  <a:pt x="7" y="9"/>
                </a:cubicBezTo>
                <a:cubicBezTo>
                  <a:pt x="11" y="9"/>
                  <a:pt x="12" y="7"/>
                  <a:pt x="12" y="4"/>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40"/>
          <p:cNvSpPr>
            <a:spLocks noEditPoints="1"/>
          </p:cNvSpPr>
          <p:nvPr userDrawn="1"/>
        </p:nvSpPr>
        <p:spPr bwMode="auto">
          <a:xfrm>
            <a:off x="7070725" y="892175"/>
            <a:ext cx="66675" cy="95250"/>
          </a:xfrm>
          <a:custGeom>
            <a:avLst/>
            <a:gdLst>
              <a:gd name="T0" fmla="*/ 2147483647 w 21"/>
              <a:gd name="T1" fmla="*/ 2147483647 h 30"/>
              <a:gd name="T2" fmla="*/ 2147483647 w 21"/>
              <a:gd name="T3" fmla="*/ 2147483647 h 30"/>
              <a:gd name="T4" fmla="*/ 2147483647 w 21"/>
              <a:gd name="T5" fmla="*/ 0 h 30"/>
              <a:gd name="T6" fmla="*/ 0 w 21"/>
              <a:gd name="T7" fmla="*/ 0 h 30"/>
              <a:gd name="T8" fmla="*/ 0 w 21"/>
              <a:gd name="T9" fmla="*/ 2147483647 h 30"/>
              <a:gd name="T10" fmla="*/ 2147483647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2147483647 h 30"/>
              <a:gd name="T26" fmla="*/ 2147483647 w 21"/>
              <a:gd name="T27" fmla="*/ 2147483647 h 30"/>
              <a:gd name="T28" fmla="*/ 2147483647 w 21"/>
              <a:gd name="T29" fmla="*/ 2147483647 h 30"/>
              <a:gd name="T30" fmla="*/ 2147483647 w 21"/>
              <a:gd name="T31" fmla="*/ 2147483647 h 30"/>
              <a:gd name="T32" fmla="*/ 2147483647 w 21"/>
              <a:gd name="T33" fmla="*/ 2147483647 h 30"/>
              <a:gd name="T34" fmla="*/ 2147483647 w 21"/>
              <a:gd name="T35" fmla="*/ 2147483647 h 30"/>
              <a:gd name="T36" fmla="*/ 2147483647 w 21"/>
              <a:gd name="T37" fmla="*/ 2147483647 h 30"/>
              <a:gd name="T38" fmla="*/ 2147483647 w 21"/>
              <a:gd name="T39" fmla="*/ 2147483647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 h="30">
                <a:moveTo>
                  <a:pt x="15" y="13"/>
                </a:moveTo>
                <a:cubicBezTo>
                  <a:pt x="18" y="12"/>
                  <a:pt x="19" y="10"/>
                  <a:pt x="19" y="7"/>
                </a:cubicBezTo>
                <a:cubicBezTo>
                  <a:pt x="19" y="2"/>
                  <a:pt x="16" y="0"/>
                  <a:pt x="11" y="0"/>
                </a:cubicBezTo>
                <a:cubicBezTo>
                  <a:pt x="0" y="0"/>
                  <a:pt x="0" y="0"/>
                  <a:pt x="0" y="0"/>
                </a:cubicBezTo>
                <a:cubicBezTo>
                  <a:pt x="0" y="30"/>
                  <a:pt x="0" y="30"/>
                  <a:pt x="0" y="30"/>
                </a:cubicBezTo>
                <a:cubicBezTo>
                  <a:pt x="11" y="30"/>
                  <a:pt x="11" y="30"/>
                  <a:pt x="11" y="30"/>
                </a:cubicBezTo>
                <a:cubicBezTo>
                  <a:pt x="17" y="30"/>
                  <a:pt x="21" y="27"/>
                  <a:pt x="21" y="21"/>
                </a:cubicBezTo>
                <a:cubicBezTo>
                  <a:pt x="21" y="16"/>
                  <a:pt x="18" y="14"/>
                  <a:pt x="15" y="13"/>
                </a:cubicBezTo>
                <a:close/>
                <a:moveTo>
                  <a:pt x="4" y="3"/>
                </a:moveTo>
                <a:cubicBezTo>
                  <a:pt x="11" y="3"/>
                  <a:pt x="11" y="3"/>
                  <a:pt x="11" y="3"/>
                </a:cubicBezTo>
                <a:cubicBezTo>
                  <a:pt x="14" y="3"/>
                  <a:pt x="16" y="5"/>
                  <a:pt x="16" y="7"/>
                </a:cubicBezTo>
                <a:cubicBezTo>
                  <a:pt x="16" y="10"/>
                  <a:pt x="15" y="12"/>
                  <a:pt x="11" y="12"/>
                </a:cubicBezTo>
                <a:cubicBezTo>
                  <a:pt x="4" y="12"/>
                  <a:pt x="4" y="12"/>
                  <a:pt x="4" y="12"/>
                </a:cubicBezTo>
                <a:lnTo>
                  <a:pt x="4" y="3"/>
                </a:lnTo>
                <a:close/>
                <a:moveTo>
                  <a:pt x="11" y="27"/>
                </a:moveTo>
                <a:cubicBezTo>
                  <a:pt x="4" y="27"/>
                  <a:pt x="4" y="27"/>
                  <a:pt x="4" y="27"/>
                </a:cubicBezTo>
                <a:cubicBezTo>
                  <a:pt x="4" y="15"/>
                  <a:pt x="4" y="15"/>
                  <a:pt x="4" y="15"/>
                </a:cubicBezTo>
                <a:cubicBezTo>
                  <a:pt x="11" y="15"/>
                  <a:pt x="11" y="15"/>
                  <a:pt x="11" y="15"/>
                </a:cubicBezTo>
                <a:cubicBezTo>
                  <a:pt x="15" y="15"/>
                  <a:pt x="17" y="17"/>
                  <a:pt x="17" y="21"/>
                </a:cubicBezTo>
                <a:cubicBezTo>
                  <a:pt x="17" y="24"/>
                  <a:pt x="16" y="27"/>
                  <a:pt x="1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Freeform 41"/>
          <p:cNvSpPr/>
          <p:nvPr userDrawn="1"/>
        </p:nvSpPr>
        <p:spPr bwMode="auto">
          <a:xfrm>
            <a:off x="7169150" y="892175"/>
            <a:ext cx="69850" cy="95250"/>
          </a:xfrm>
          <a:custGeom>
            <a:avLst/>
            <a:gdLst>
              <a:gd name="T0" fmla="*/ 2147483647 w 22"/>
              <a:gd name="T1" fmla="*/ 2147483647 h 30"/>
              <a:gd name="T2" fmla="*/ 2147483647 w 22"/>
              <a:gd name="T3" fmla="*/ 2147483647 h 30"/>
              <a:gd name="T4" fmla="*/ 2147483647 w 22"/>
              <a:gd name="T5" fmla="*/ 2147483647 h 30"/>
              <a:gd name="T6" fmla="*/ 2147483647 w 22"/>
              <a:gd name="T7" fmla="*/ 0 h 30"/>
              <a:gd name="T8" fmla="*/ 0 w 22"/>
              <a:gd name="T9" fmla="*/ 0 h 30"/>
              <a:gd name="T10" fmla="*/ 0 w 22"/>
              <a:gd name="T11" fmla="*/ 2147483647 h 30"/>
              <a:gd name="T12" fmla="*/ 2147483647 w 22"/>
              <a:gd name="T13" fmla="*/ 2147483647 h 30"/>
              <a:gd name="T14" fmla="*/ 2147483647 w 22"/>
              <a:gd name="T15" fmla="*/ 2147483647 h 30"/>
              <a:gd name="T16" fmla="*/ 2147483647 w 22"/>
              <a:gd name="T17" fmla="*/ 0 h 30"/>
              <a:gd name="T18" fmla="*/ 2147483647 w 22"/>
              <a:gd name="T19" fmla="*/ 0 h 30"/>
              <a:gd name="T20" fmla="*/ 2147483647 w 22"/>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0">
                <a:moveTo>
                  <a:pt x="18" y="17"/>
                </a:moveTo>
                <a:cubicBezTo>
                  <a:pt x="18" y="24"/>
                  <a:pt x="16" y="27"/>
                  <a:pt x="11" y="27"/>
                </a:cubicBezTo>
                <a:cubicBezTo>
                  <a:pt x="6" y="27"/>
                  <a:pt x="4" y="24"/>
                  <a:pt x="4" y="17"/>
                </a:cubicBezTo>
                <a:cubicBezTo>
                  <a:pt x="4" y="0"/>
                  <a:pt x="4" y="0"/>
                  <a:pt x="4" y="0"/>
                </a:cubicBezTo>
                <a:cubicBezTo>
                  <a:pt x="0" y="0"/>
                  <a:pt x="0" y="0"/>
                  <a:pt x="0" y="0"/>
                </a:cubicBezTo>
                <a:cubicBezTo>
                  <a:pt x="0" y="17"/>
                  <a:pt x="0" y="17"/>
                  <a:pt x="0" y="17"/>
                </a:cubicBezTo>
                <a:cubicBezTo>
                  <a:pt x="0" y="26"/>
                  <a:pt x="4" y="30"/>
                  <a:pt x="11" y="30"/>
                </a:cubicBezTo>
                <a:cubicBezTo>
                  <a:pt x="18" y="30"/>
                  <a:pt x="22" y="26"/>
                  <a:pt x="22" y="17"/>
                </a:cubicBezTo>
                <a:cubicBezTo>
                  <a:pt x="22" y="0"/>
                  <a:pt x="22" y="0"/>
                  <a:pt x="22" y="0"/>
                </a:cubicBezTo>
                <a:cubicBezTo>
                  <a:pt x="18" y="0"/>
                  <a:pt x="18" y="0"/>
                  <a:pt x="18" y="0"/>
                </a:cubicBezTo>
                <a:lnTo>
                  <a:pt x="18"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42"/>
          <p:cNvSpPr/>
          <p:nvPr userDrawn="1"/>
        </p:nvSpPr>
        <p:spPr bwMode="auto">
          <a:xfrm>
            <a:off x="7270750"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0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6" y="1"/>
                  <a:pt x="14" y="0"/>
                  <a:pt x="10" y="0"/>
                </a:cubicBezTo>
                <a:cubicBezTo>
                  <a:pt x="4" y="0"/>
                  <a:pt x="0" y="3"/>
                  <a:pt x="0" y="8"/>
                </a:cubicBezTo>
                <a:cubicBezTo>
                  <a:pt x="0"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Rectangle 43"/>
          <p:cNvSpPr>
            <a:spLocks noChangeArrowheads="1"/>
          </p:cNvSpPr>
          <p:nvPr userDrawn="1"/>
        </p:nvSpPr>
        <p:spPr bwMode="auto">
          <a:xfrm>
            <a:off x="7369175" y="892175"/>
            <a:ext cx="95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44" name="Freeform 44"/>
          <p:cNvSpPr/>
          <p:nvPr userDrawn="1"/>
        </p:nvSpPr>
        <p:spPr bwMode="auto">
          <a:xfrm>
            <a:off x="7419975" y="892175"/>
            <a:ext cx="66675" cy="95250"/>
          </a:xfrm>
          <a:custGeom>
            <a:avLst/>
            <a:gdLst>
              <a:gd name="T0" fmla="*/ 2147483647 w 21"/>
              <a:gd name="T1" fmla="*/ 2147483647 h 30"/>
              <a:gd name="T2" fmla="*/ 2147483647 w 21"/>
              <a:gd name="T3" fmla="*/ 2147483647 h 30"/>
              <a:gd name="T4" fmla="*/ 2147483647 w 21"/>
              <a:gd name="T5" fmla="*/ 2147483647 h 30"/>
              <a:gd name="T6" fmla="*/ 2147483647 w 21"/>
              <a:gd name="T7" fmla="*/ 0 h 30"/>
              <a:gd name="T8" fmla="*/ 0 w 21"/>
              <a:gd name="T9" fmla="*/ 0 h 30"/>
              <a:gd name="T10" fmla="*/ 0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0 h 30"/>
              <a:gd name="T26" fmla="*/ 2147483647 w 21"/>
              <a:gd name="T27" fmla="*/ 0 h 30"/>
              <a:gd name="T28" fmla="*/ 2147483647 w 21"/>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 h="30">
                <a:moveTo>
                  <a:pt x="18" y="22"/>
                </a:moveTo>
                <a:cubicBezTo>
                  <a:pt x="18" y="24"/>
                  <a:pt x="18" y="24"/>
                  <a:pt x="18" y="24"/>
                </a:cubicBezTo>
                <a:cubicBezTo>
                  <a:pt x="18" y="23"/>
                  <a:pt x="17" y="22"/>
                  <a:pt x="16" y="21"/>
                </a:cubicBezTo>
                <a:cubicBezTo>
                  <a:pt x="3" y="0"/>
                  <a:pt x="3" y="0"/>
                  <a:pt x="3" y="0"/>
                </a:cubicBezTo>
                <a:cubicBezTo>
                  <a:pt x="0" y="0"/>
                  <a:pt x="0" y="0"/>
                  <a:pt x="0" y="0"/>
                </a:cubicBezTo>
                <a:cubicBezTo>
                  <a:pt x="0" y="30"/>
                  <a:pt x="0" y="30"/>
                  <a:pt x="0" y="30"/>
                </a:cubicBezTo>
                <a:cubicBezTo>
                  <a:pt x="3" y="30"/>
                  <a:pt x="3" y="30"/>
                  <a:pt x="3" y="30"/>
                </a:cubicBezTo>
                <a:cubicBezTo>
                  <a:pt x="3" y="7"/>
                  <a:pt x="3" y="7"/>
                  <a:pt x="3" y="7"/>
                </a:cubicBezTo>
                <a:cubicBezTo>
                  <a:pt x="3" y="5"/>
                  <a:pt x="3" y="5"/>
                  <a:pt x="3" y="5"/>
                </a:cubicBezTo>
                <a:cubicBezTo>
                  <a:pt x="3" y="6"/>
                  <a:pt x="5" y="8"/>
                  <a:pt x="5" y="9"/>
                </a:cubicBezTo>
                <a:cubicBezTo>
                  <a:pt x="18" y="30"/>
                  <a:pt x="18" y="30"/>
                  <a:pt x="18" y="30"/>
                </a:cubicBezTo>
                <a:cubicBezTo>
                  <a:pt x="21" y="30"/>
                  <a:pt x="21" y="30"/>
                  <a:pt x="21" y="30"/>
                </a:cubicBezTo>
                <a:cubicBezTo>
                  <a:pt x="21" y="0"/>
                  <a:pt x="21" y="0"/>
                  <a:pt x="21" y="0"/>
                </a:cubicBezTo>
                <a:cubicBezTo>
                  <a:pt x="18" y="0"/>
                  <a:pt x="18" y="0"/>
                  <a:pt x="18" y="0"/>
                </a:cubicBezTo>
                <a:lnTo>
                  <a:pt x="18" y="2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45"/>
          <p:cNvSpPr/>
          <p:nvPr userDrawn="1"/>
        </p:nvSpPr>
        <p:spPr bwMode="auto">
          <a:xfrm>
            <a:off x="7527925" y="892175"/>
            <a:ext cx="60325" cy="95250"/>
          </a:xfrm>
          <a:custGeom>
            <a:avLst/>
            <a:gdLst>
              <a:gd name="T0" fmla="*/ 2147483647 w 38"/>
              <a:gd name="T1" fmla="*/ 2147483647 h 60"/>
              <a:gd name="T2" fmla="*/ 2147483647 w 38"/>
              <a:gd name="T3" fmla="*/ 2147483647 h 60"/>
              <a:gd name="T4" fmla="*/ 2147483647 w 38"/>
              <a:gd name="T5" fmla="*/ 2147483647 h 60"/>
              <a:gd name="T6" fmla="*/ 2147483647 w 38"/>
              <a:gd name="T7" fmla="*/ 2147483647 h 60"/>
              <a:gd name="T8" fmla="*/ 2147483647 w 38"/>
              <a:gd name="T9" fmla="*/ 2147483647 h 60"/>
              <a:gd name="T10" fmla="*/ 2147483647 w 38"/>
              <a:gd name="T11" fmla="*/ 2147483647 h 60"/>
              <a:gd name="T12" fmla="*/ 2147483647 w 38"/>
              <a:gd name="T13" fmla="*/ 0 h 60"/>
              <a:gd name="T14" fmla="*/ 0 w 38"/>
              <a:gd name="T15" fmla="*/ 0 h 60"/>
              <a:gd name="T16" fmla="*/ 0 w 38"/>
              <a:gd name="T17" fmla="*/ 2147483647 h 60"/>
              <a:gd name="T18" fmla="*/ 2147483647 w 38"/>
              <a:gd name="T19" fmla="*/ 2147483647 h 60"/>
              <a:gd name="T20" fmla="*/ 2147483647 w 38"/>
              <a:gd name="T21" fmla="*/ 2147483647 h 60"/>
              <a:gd name="T22" fmla="*/ 2147483647 w 38"/>
              <a:gd name="T23" fmla="*/ 2147483647 h 60"/>
              <a:gd name="T24" fmla="*/ 2147483647 w 38"/>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 h="60">
                <a:moveTo>
                  <a:pt x="6" y="30"/>
                </a:moveTo>
                <a:lnTo>
                  <a:pt x="24" y="30"/>
                </a:lnTo>
                <a:lnTo>
                  <a:pt x="24" y="24"/>
                </a:lnTo>
                <a:lnTo>
                  <a:pt x="6" y="24"/>
                </a:lnTo>
                <a:lnTo>
                  <a:pt x="6" y="6"/>
                </a:lnTo>
                <a:lnTo>
                  <a:pt x="36" y="6"/>
                </a:lnTo>
                <a:lnTo>
                  <a:pt x="36" y="0"/>
                </a:lnTo>
                <a:lnTo>
                  <a:pt x="0" y="0"/>
                </a:lnTo>
                <a:lnTo>
                  <a:pt x="0" y="60"/>
                </a:lnTo>
                <a:lnTo>
                  <a:pt x="38" y="60"/>
                </a:lnTo>
                <a:lnTo>
                  <a:pt x="38" y="54"/>
                </a:lnTo>
                <a:lnTo>
                  <a:pt x="6" y="54"/>
                </a:lnTo>
                <a:lnTo>
                  <a:pt x="6"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46"/>
          <p:cNvSpPr/>
          <p:nvPr userDrawn="1"/>
        </p:nvSpPr>
        <p:spPr bwMode="auto">
          <a:xfrm>
            <a:off x="76104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5" y="0"/>
                  <a:pt x="1" y="3"/>
                  <a:pt x="1" y="8"/>
                </a:cubicBezTo>
                <a:cubicBezTo>
                  <a:pt x="1" y="12"/>
                  <a:pt x="3" y="14"/>
                  <a:pt x="9" y="17"/>
                </a:cubicBezTo>
                <a:cubicBezTo>
                  <a:pt x="15" y="19"/>
                  <a:pt x="17" y="20"/>
                  <a:pt x="17" y="23"/>
                </a:cubicBezTo>
                <a:cubicBezTo>
                  <a:pt x="17"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7" name="Freeform 47"/>
          <p:cNvSpPr/>
          <p:nvPr userDrawn="1"/>
        </p:nvSpPr>
        <p:spPr bwMode="auto">
          <a:xfrm>
            <a:off x="76993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4" y="0"/>
                  <a:pt x="1" y="3"/>
                  <a:pt x="1" y="8"/>
                </a:cubicBezTo>
                <a:cubicBezTo>
                  <a:pt x="1"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48"/>
          <p:cNvSpPr/>
          <p:nvPr userDrawn="1"/>
        </p:nvSpPr>
        <p:spPr bwMode="auto">
          <a:xfrm>
            <a:off x="78390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2" y="14"/>
                </a:moveTo>
                <a:cubicBezTo>
                  <a:pt x="6" y="11"/>
                  <a:pt x="4" y="10"/>
                  <a:pt x="4" y="8"/>
                </a:cubicBezTo>
                <a:cubicBezTo>
                  <a:pt x="4" y="5"/>
                  <a:pt x="6" y="3"/>
                  <a:pt x="10" y="3"/>
                </a:cubicBezTo>
                <a:cubicBezTo>
                  <a:pt x="13" y="3"/>
                  <a:pt x="15" y="4"/>
                  <a:pt x="17" y="6"/>
                </a:cubicBezTo>
                <a:cubicBezTo>
                  <a:pt x="20" y="3"/>
                  <a:pt x="20" y="3"/>
                  <a:pt x="20" y="3"/>
                </a:cubicBezTo>
                <a:cubicBezTo>
                  <a:pt x="17" y="1"/>
                  <a:pt x="15" y="0"/>
                  <a:pt x="11" y="0"/>
                </a:cubicBezTo>
                <a:cubicBezTo>
                  <a:pt x="5" y="0"/>
                  <a:pt x="1" y="3"/>
                  <a:pt x="1" y="8"/>
                </a:cubicBezTo>
                <a:cubicBezTo>
                  <a:pt x="1" y="12"/>
                  <a:pt x="3" y="14"/>
                  <a:pt x="10" y="17"/>
                </a:cubicBezTo>
                <a:cubicBezTo>
                  <a:pt x="15" y="19"/>
                  <a:pt x="17" y="20"/>
                  <a:pt x="17" y="23"/>
                </a:cubicBezTo>
                <a:cubicBezTo>
                  <a:pt x="17" y="26"/>
                  <a:pt x="14" y="28"/>
                  <a:pt x="10" y="28"/>
                </a:cubicBezTo>
                <a:cubicBezTo>
                  <a:pt x="7" y="28"/>
                  <a:pt x="5" y="27"/>
                  <a:pt x="3" y="24"/>
                </a:cubicBezTo>
                <a:cubicBezTo>
                  <a:pt x="0" y="27"/>
                  <a:pt x="0" y="27"/>
                  <a:pt x="0" y="27"/>
                </a:cubicBezTo>
                <a:cubicBezTo>
                  <a:pt x="3" y="29"/>
                  <a:pt x="6" y="31"/>
                  <a:pt x="10" y="31"/>
                </a:cubicBezTo>
                <a:cubicBezTo>
                  <a:pt x="17" y="31"/>
                  <a:pt x="20" y="27"/>
                  <a:pt x="20" y="23"/>
                </a:cubicBezTo>
                <a:cubicBezTo>
                  <a:pt x="20" y="18"/>
                  <a:pt x="18" y="16"/>
                  <a:pt x="1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49"/>
          <p:cNvSpPr/>
          <p:nvPr userDrawn="1"/>
        </p:nvSpPr>
        <p:spPr bwMode="auto">
          <a:xfrm>
            <a:off x="7931150" y="889000"/>
            <a:ext cx="69850" cy="98425"/>
          </a:xfrm>
          <a:custGeom>
            <a:avLst/>
            <a:gdLst>
              <a:gd name="T0" fmla="*/ 2147483647 w 22"/>
              <a:gd name="T1" fmla="*/ 2147483647 h 31"/>
              <a:gd name="T2" fmla="*/ 2147483647 w 22"/>
              <a:gd name="T3" fmla="*/ 2147483647 h 31"/>
              <a:gd name="T4" fmla="*/ 2147483647 w 22"/>
              <a:gd name="T5" fmla="*/ 2147483647 h 31"/>
              <a:gd name="T6" fmla="*/ 2147483647 w 22"/>
              <a:gd name="T7" fmla="*/ 2147483647 h 31"/>
              <a:gd name="T8" fmla="*/ 2147483647 w 22"/>
              <a:gd name="T9" fmla="*/ 2147483647 h 31"/>
              <a:gd name="T10" fmla="*/ 2147483647 w 22"/>
              <a:gd name="T11" fmla="*/ 0 h 31"/>
              <a:gd name="T12" fmla="*/ 0 w 22"/>
              <a:gd name="T13" fmla="*/ 2147483647 h 31"/>
              <a:gd name="T14" fmla="*/ 2147483647 w 22"/>
              <a:gd name="T15" fmla="*/ 2147483647 h 31"/>
              <a:gd name="T16" fmla="*/ 2147483647 w 22"/>
              <a:gd name="T17" fmla="*/ 2147483647 h 31"/>
              <a:gd name="T18" fmla="*/ 2147483647 w 22"/>
              <a:gd name="T19" fmla="*/ 2147483647 h 31"/>
              <a:gd name="T20" fmla="*/ 2147483647 w 22"/>
              <a:gd name="T21" fmla="*/ 2147483647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1">
                <a:moveTo>
                  <a:pt x="12" y="28"/>
                </a:moveTo>
                <a:cubicBezTo>
                  <a:pt x="7" y="28"/>
                  <a:pt x="3" y="23"/>
                  <a:pt x="3" y="16"/>
                </a:cubicBezTo>
                <a:cubicBezTo>
                  <a:pt x="3" y="8"/>
                  <a:pt x="7" y="3"/>
                  <a:pt x="12" y="3"/>
                </a:cubicBezTo>
                <a:cubicBezTo>
                  <a:pt x="15" y="3"/>
                  <a:pt x="17" y="4"/>
                  <a:pt x="19" y="7"/>
                </a:cubicBezTo>
                <a:cubicBezTo>
                  <a:pt x="22" y="5"/>
                  <a:pt x="22" y="5"/>
                  <a:pt x="22" y="5"/>
                </a:cubicBezTo>
                <a:cubicBezTo>
                  <a:pt x="19" y="2"/>
                  <a:pt x="16" y="0"/>
                  <a:pt x="12" y="0"/>
                </a:cubicBezTo>
                <a:cubicBezTo>
                  <a:pt x="5" y="0"/>
                  <a:pt x="0" y="7"/>
                  <a:pt x="0" y="16"/>
                </a:cubicBezTo>
                <a:cubicBezTo>
                  <a:pt x="0" y="24"/>
                  <a:pt x="5" y="31"/>
                  <a:pt x="12" y="31"/>
                </a:cubicBezTo>
                <a:cubicBezTo>
                  <a:pt x="17" y="31"/>
                  <a:pt x="20" y="29"/>
                  <a:pt x="22" y="26"/>
                </a:cubicBezTo>
                <a:cubicBezTo>
                  <a:pt x="20" y="24"/>
                  <a:pt x="20" y="24"/>
                  <a:pt x="20" y="24"/>
                </a:cubicBezTo>
                <a:cubicBezTo>
                  <a:pt x="18" y="27"/>
                  <a:pt x="16"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50"/>
          <p:cNvSpPr/>
          <p:nvPr userDrawn="1"/>
        </p:nvSpPr>
        <p:spPr bwMode="auto">
          <a:xfrm>
            <a:off x="8029575" y="892175"/>
            <a:ext cx="69850" cy="95250"/>
          </a:xfrm>
          <a:custGeom>
            <a:avLst/>
            <a:gdLst>
              <a:gd name="T0" fmla="*/ 2147483647 w 44"/>
              <a:gd name="T1" fmla="*/ 2147483647 h 60"/>
              <a:gd name="T2" fmla="*/ 2147483647 w 44"/>
              <a:gd name="T3" fmla="*/ 2147483647 h 60"/>
              <a:gd name="T4" fmla="*/ 2147483647 w 44"/>
              <a:gd name="T5" fmla="*/ 0 h 60"/>
              <a:gd name="T6" fmla="*/ 0 w 44"/>
              <a:gd name="T7" fmla="*/ 0 h 60"/>
              <a:gd name="T8" fmla="*/ 0 w 44"/>
              <a:gd name="T9" fmla="*/ 2147483647 h 60"/>
              <a:gd name="T10" fmla="*/ 2147483647 w 44"/>
              <a:gd name="T11" fmla="*/ 2147483647 h 60"/>
              <a:gd name="T12" fmla="*/ 2147483647 w 44"/>
              <a:gd name="T13" fmla="*/ 2147483647 h 60"/>
              <a:gd name="T14" fmla="*/ 2147483647 w 44"/>
              <a:gd name="T15" fmla="*/ 2147483647 h 60"/>
              <a:gd name="T16" fmla="*/ 2147483647 w 44"/>
              <a:gd name="T17" fmla="*/ 2147483647 h 60"/>
              <a:gd name="T18" fmla="*/ 2147483647 w 44"/>
              <a:gd name="T19" fmla="*/ 2147483647 h 60"/>
              <a:gd name="T20" fmla="*/ 2147483647 w 44"/>
              <a:gd name="T21" fmla="*/ 0 h 60"/>
              <a:gd name="T22" fmla="*/ 2147483647 w 44"/>
              <a:gd name="T23" fmla="*/ 0 h 60"/>
              <a:gd name="T24" fmla="*/ 2147483647 w 44"/>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60">
                <a:moveTo>
                  <a:pt x="38" y="24"/>
                </a:moveTo>
                <a:lnTo>
                  <a:pt x="8" y="24"/>
                </a:lnTo>
                <a:lnTo>
                  <a:pt x="8" y="0"/>
                </a:lnTo>
                <a:lnTo>
                  <a:pt x="0" y="0"/>
                </a:lnTo>
                <a:lnTo>
                  <a:pt x="0" y="60"/>
                </a:lnTo>
                <a:lnTo>
                  <a:pt x="8" y="60"/>
                </a:lnTo>
                <a:lnTo>
                  <a:pt x="8" y="30"/>
                </a:lnTo>
                <a:lnTo>
                  <a:pt x="38" y="30"/>
                </a:lnTo>
                <a:lnTo>
                  <a:pt x="38" y="60"/>
                </a:lnTo>
                <a:lnTo>
                  <a:pt x="44" y="60"/>
                </a:lnTo>
                <a:lnTo>
                  <a:pt x="44" y="0"/>
                </a:lnTo>
                <a:lnTo>
                  <a:pt x="38" y="0"/>
                </a:lnTo>
                <a:lnTo>
                  <a:pt x="38"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51"/>
          <p:cNvSpPr>
            <a:spLocks noEditPoints="1"/>
          </p:cNvSpPr>
          <p:nvPr userDrawn="1"/>
        </p:nvSpPr>
        <p:spPr bwMode="auto">
          <a:xfrm>
            <a:off x="8131175"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8"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52"/>
          <p:cNvSpPr>
            <a:spLocks noEditPoints="1"/>
          </p:cNvSpPr>
          <p:nvPr userDrawn="1"/>
        </p:nvSpPr>
        <p:spPr bwMode="auto">
          <a:xfrm>
            <a:off x="8235950"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7"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53"/>
          <p:cNvSpPr/>
          <p:nvPr userDrawn="1"/>
        </p:nvSpPr>
        <p:spPr bwMode="auto">
          <a:xfrm>
            <a:off x="8347075" y="892175"/>
            <a:ext cx="58738" cy="95250"/>
          </a:xfrm>
          <a:custGeom>
            <a:avLst/>
            <a:gdLst>
              <a:gd name="T0" fmla="*/ 2147483647 w 37"/>
              <a:gd name="T1" fmla="*/ 0 h 60"/>
              <a:gd name="T2" fmla="*/ 0 w 37"/>
              <a:gd name="T3" fmla="*/ 0 h 60"/>
              <a:gd name="T4" fmla="*/ 0 w 37"/>
              <a:gd name="T5" fmla="*/ 2147483647 h 60"/>
              <a:gd name="T6" fmla="*/ 2147483647 w 37"/>
              <a:gd name="T7" fmla="*/ 2147483647 h 60"/>
              <a:gd name="T8" fmla="*/ 2147483647 w 37"/>
              <a:gd name="T9" fmla="*/ 2147483647 h 60"/>
              <a:gd name="T10" fmla="*/ 2147483647 w 37"/>
              <a:gd name="T11" fmla="*/ 2147483647 h 60"/>
              <a:gd name="T12" fmla="*/ 2147483647 w 37"/>
              <a:gd name="T13" fmla="*/ 0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 h="60">
                <a:moveTo>
                  <a:pt x="6" y="0"/>
                </a:moveTo>
                <a:lnTo>
                  <a:pt x="0" y="0"/>
                </a:lnTo>
                <a:lnTo>
                  <a:pt x="0" y="60"/>
                </a:lnTo>
                <a:lnTo>
                  <a:pt x="37" y="60"/>
                </a:lnTo>
                <a:lnTo>
                  <a:pt x="37" y="54"/>
                </a:lnTo>
                <a:lnTo>
                  <a:pt x="6" y="54"/>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54"/>
          <p:cNvSpPr/>
          <p:nvPr userDrawn="1"/>
        </p:nvSpPr>
        <p:spPr bwMode="auto">
          <a:xfrm>
            <a:off x="7753350" y="446088"/>
            <a:ext cx="130175" cy="303212"/>
          </a:xfrm>
          <a:custGeom>
            <a:avLst/>
            <a:gdLst>
              <a:gd name="T0" fmla="*/ 0 w 41"/>
              <a:gd name="T1" fmla="*/ 2147483647 h 95"/>
              <a:gd name="T2" fmla="*/ 2147483647 w 41"/>
              <a:gd name="T3" fmla="*/ 2147483647 h 95"/>
              <a:gd name="T4" fmla="*/ 0 w 41"/>
              <a:gd name="T5" fmla="*/ 0 h 95"/>
              <a:gd name="T6" fmla="*/ 2147483647 w 41"/>
              <a:gd name="T7" fmla="*/ 2147483647 h 95"/>
              <a:gd name="T8" fmla="*/ 0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0" y="95"/>
                </a:moveTo>
                <a:cubicBezTo>
                  <a:pt x="25" y="92"/>
                  <a:pt x="41" y="74"/>
                  <a:pt x="41" y="47"/>
                </a:cubicBezTo>
                <a:cubicBezTo>
                  <a:pt x="41" y="21"/>
                  <a:pt x="25" y="2"/>
                  <a:pt x="0" y="0"/>
                </a:cubicBezTo>
                <a:cubicBezTo>
                  <a:pt x="15" y="13"/>
                  <a:pt x="17" y="39"/>
                  <a:pt x="17" y="47"/>
                </a:cubicBezTo>
                <a:cubicBezTo>
                  <a:pt x="17" y="55"/>
                  <a:pt x="15" y="82"/>
                  <a:pt x="0" y="95"/>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55"/>
          <p:cNvSpPr/>
          <p:nvPr userDrawn="1"/>
        </p:nvSpPr>
        <p:spPr bwMode="auto">
          <a:xfrm>
            <a:off x="7210425" y="452438"/>
            <a:ext cx="241300" cy="290512"/>
          </a:xfrm>
          <a:custGeom>
            <a:avLst/>
            <a:gdLst>
              <a:gd name="T0" fmla="*/ 2147483647 w 76"/>
              <a:gd name="T1" fmla="*/ 2147483647 h 91"/>
              <a:gd name="T2" fmla="*/ 2147483647 w 76"/>
              <a:gd name="T3" fmla="*/ 2147483647 h 91"/>
              <a:gd name="T4" fmla="*/ 2147483647 w 76"/>
              <a:gd name="T5" fmla="*/ 2147483647 h 91"/>
              <a:gd name="T6" fmla="*/ 2147483647 w 76"/>
              <a:gd name="T7" fmla="*/ 2147483647 h 91"/>
              <a:gd name="T8" fmla="*/ 2147483647 w 76"/>
              <a:gd name="T9" fmla="*/ 2147483647 h 91"/>
              <a:gd name="T10" fmla="*/ 2147483647 w 76"/>
              <a:gd name="T11" fmla="*/ 2147483647 h 91"/>
              <a:gd name="T12" fmla="*/ 2147483647 w 76"/>
              <a:gd name="T13" fmla="*/ 2147483647 h 91"/>
              <a:gd name="T14" fmla="*/ 2147483647 w 76"/>
              <a:gd name="T15" fmla="*/ 2147483647 h 91"/>
              <a:gd name="T16" fmla="*/ 2147483647 w 76"/>
              <a:gd name="T17" fmla="*/ 2147483647 h 91"/>
              <a:gd name="T18" fmla="*/ 2147483647 w 76"/>
              <a:gd name="T19" fmla="*/ 2147483647 h 91"/>
              <a:gd name="T20" fmla="*/ 2147483647 w 76"/>
              <a:gd name="T21" fmla="*/ 2147483647 h 91"/>
              <a:gd name="T22" fmla="*/ 2147483647 w 76"/>
              <a:gd name="T23" fmla="*/ 2147483647 h 91"/>
              <a:gd name="T24" fmla="*/ 2147483647 w 76"/>
              <a:gd name="T25" fmla="*/ 2147483647 h 91"/>
              <a:gd name="T26" fmla="*/ 2147483647 w 76"/>
              <a:gd name="T27" fmla="*/ 2147483647 h 91"/>
              <a:gd name="T28" fmla="*/ 2147483647 w 76"/>
              <a:gd name="T29" fmla="*/ 2147483647 h 91"/>
              <a:gd name="T30" fmla="*/ 2147483647 w 76"/>
              <a:gd name="T31" fmla="*/ 0 h 91"/>
              <a:gd name="T32" fmla="*/ 0 w 76"/>
              <a:gd name="T33" fmla="*/ 0 h 91"/>
              <a:gd name="T34" fmla="*/ 0 w 76"/>
              <a:gd name="T35" fmla="*/ 2147483647 h 91"/>
              <a:gd name="T36" fmla="*/ 2147483647 w 76"/>
              <a:gd name="T37" fmla="*/ 2147483647 h 91"/>
              <a:gd name="T38" fmla="*/ 2147483647 w 76"/>
              <a:gd name="T39" fmla="*/ 2147483647 h 91"/>
              <a:gd name="T40" fmla="*/ 2147483647 w 76"/>
              <a:gd name="T41" fmla="*/ 2147483647 h 91"/>
              <a:gd name="T42" fmla="*/ 2147483647 w 76"/>
              <a:gd name="T43" fmla="*/ 2147483647 h 91"/>
              <a:gd name="T44" fmla="*/ 0 w 76"/>
              <a:gd name="T45" fmla="*/ 2147483647 h 91"/>
              <a:gd name="T46" fmla="*/ 0 w 76"/>
              <a:gd name="T47" fmla="*/ 2147483647 h 91"/>
              <a:gd name="T48" fmla="*/ 2147483647 w 76"/>
              <a:gd name="T49" fmla="*/ 2147483647 h 91"/>
              <a:gd name="T50" fmla="*/ 2147483647 w 76"/>
              <a:gd name="T51" fmla="*/ 2147483647 h 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6" h="91">
                <a:moveTo>
                  <a:pt x="75" y="91"/>
                </a:moveTo>
                <a:cubicBezTo>
                  <a:pt x="76" y="67"/>
                  <a:pt x="76" y="67"/>
                  <a:pt x="76" y="67"/>
                </a:cubicBezTo>
                <a:cubicBezTo>
                  <a:pt x="72" y="67"/>
                  <a:pt x="72" y="67"/>
                  <a:pt x="72" y="67"/>
                </a:cubicBezTo>
                <a:cubicBezTo>
                  <a:pt x="69" y="78"/>
                  <a:pt x="59" y="87"/>
                  <a:pt x="44" y="87"/>
                </a:cubicBezTo>
                <a:cubicBezTo>
                  <a:pt x="29" y="87"/>
                  <a:pt x="29" y="87"/>
                  <a:pt x="29" y="87"/>
                </a:cubicBezTo>
                <a:cubicBezTo>
                  <a:pt x="29" y="87"/>
                  <a:pt x="29" y="81"/>
                  <a:pt x="29" y="78"/>
                </a:cubicBezTo>
                <a:cubicBezTo>
                  <a:pt x="29" y="75"/>
                  <a:pt x="29" y="49"/>
                  <a:pt x="29" y="46"/>
                </a:cubicBezTo>
                <a:cubicBezTo>
                  <a:pt x="60" y="46"/>
                  <a:pt x="60" y="46"/>
                  <a:pt x="60" y="46"/>
                </a:cubicBezTo>
                <a:cubicBezTo>
                  <a:pt x="60" y="40"/>
                  <a:pt x="60" y="40"/>
                  <a:pt x="60" y="40"/>
                </a:cubicBezTo>
                <a:cubicBezTo>
                  <a:pt x="29" y="40"/>
                  <a:pt x="29" y="40"/>
                  <a:pt x="29" y="40"/>
                </a:cubicBezTo>
                <a:cubicBezTo>
                  <a:pt x="29" y="15"/>
                  <a:pt x="29" y="15"/>
                  <a:pt x="29" y="15"/>
                </a:cubicBezTo>
                <a:cubicBezTo>
                  <a:pt x="29" y="11"/>
                  <a:pt x="29" y="4"/>
                  <a:pt x="29" y="4"/>
                </a:cubicBezTo>
                <a:cubicBezTo>
                  <a:pt x="44" y="4"/>
                  <a:pt x="44" y="4"/>
                  <a:pt x="44" y="4"/>
                </a:cubicBezTo>
                <a:cubicBezTo>
                  <a:pt x="61" y="4"/>
                  <a:pt x="68" y="14"/>
                  <a:pt x="70" y="23"/>
                </a:cubicBezTo>
                <a:cubicBezTo>
                  <a:pt x="73" y="23"/>
                  <a:pt x="73" y="23"/>
                  <a:pt x="73" y="23"/>
                </a:cubicBezTo>
                <a:cubicBezTo>
                  <a:pt x="73" y="0"/>
                  <a:pt x="73" y="0"/>
                  <a:pt x="73" y="0"/>
                </a:cubicBezTo>
                <a:cubicBezTo>
                  <a:pt x="0" y="0"/>
                  <a:pt x="0" y="0"/>
                  <a:pt x="0" y="0"/>
                </a:cubicBezTo>
                <a:cubicBezTo>
                  <a:pt x="0" y="2"/>
                  <a:pt x="0" y="2"/>
                  <a:pt x="0" y="2"/>
                </a:cubicBezTo>
                <a:cubicBezTo>
                  <a:pt x="9" y="6"/>
                  <a:pt x="9" y="6"/>
                  <a:pt x="9" y="6"/>
                </a:cubicBezTo>
                <a:cubicBezTo>
                  <a:pt x="9" y="6"/>
                  <a:pt x="9" y="11"/>
                  <a:pt x="9" y="15"/>
                </a:cubicBezTo>
                <a:cubicBezTo>
                  <a:pt x="9" y="76"/>
                  <a:pt x="9" y="76"/>
                  <a:pt x="9" y="76"/>
                </a:cubicBezTo>
                <a:cubicBezTo>
                  <a:pt x="9" y="79"/>
                  <a:pt x="9" y="85"/>
                  <a:pt x="9" y="85"/>
                </a:cubicBezTo>
                <a:cubicBezTo>
                  <a:pt x="0" y="88"/>
                  <a:pt x="0" y="88"/>
                  <a:pt x="0" y="88"/>
                </a:cubicBezTo>
                <a:cubicBezTo>
                  <a:pt x="0" y="91"/>
                  <a:pt x="0" y="91"/>
                  <a:pt x="0" y="91"/>
                </a:cubicBezTo>
                <a:cubicBezTo>
                  <a:pt x="43" y="91"/>
                  <a:pt x="43" y="91"/>
                  <a:pt x="43" y="91"/>
                </a:cubicBezTo>
                <a:lnTo>
                  <a:pt x="75" y="91"/>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56"/>
          <p:cNvSpPr/>
          <p:nvPr userDrawn="1"/>
        </p:nvSpPr>
        <p:spPr bwMode="auto">
          <a:xfrm>
            <a:off x="6831013" y="452438"/>
            <a:ext cx="293687" cy="290512"/>
          </a:xfrm>
          <a:custGeom>
            <a:avLst/>
            <a:gdLst>
              <a:gd name="T0" fmla="*/ 2147483647 w 92"/>
              <a:gd name="T1" fmla="*/ 2147483647 h 91"/>
              <a:gd name="T2" fmla="*/ 2147483647 w 92"/>
              <a:gd name="T3" fmla="*/ 2147483647 h 91"/>
              <a:gd name="T4" fmla="*/ 2147483647 w 92"/>
              <a:gd name="T5" fmla="*/ 2147483647 h 91"/>
              <a:gd name="T6" fmla="*/ 2147483647 w 92"/>
              <a:gd name="T7" fmla="*/ 2147483647 h 91"/>
              <a:gd name="T8" fmla="*/ 2147483647 w 92"/>
              <a:gd name="T9" fmla="*/ 2147483647 h 91"/>
              <a:gd name="T10" fmla="*/ 2147483647 w 92"/>
              <a:gd name="T11" fmla="*/ 2147483647 h 91"/>
              <a:gd name="T12" fmla="*/ 2147483647 w 92"/>
              <a:gd name="T13" fmla="*/ 2147483647 h 91"/>
              <a:gd name="T14" fmla="*/ 2147483647 w 92"/>
              <a:gd name="T15" fmla="*/ 2147483647 h 91"/>
              <a:gd name="T16" fmla="*/ 2147483647 w 92"/>
              <a:gd name="T17" fmla="*/ 2147483647 h 91"/>
              <a:gd name="T18" fmla="*/ 2147483647 w 92"/>
              <a:gd name="T19" fmla="*/ 2147483647 h 91"/>
              <a:gd name="T20" fmla="*/ 2147483647 w 92"/>
              <a:gd name="T21" fmla="*/ 2147483647 h 91"/>
              <a:gd name="T22" fmla="*/ 2147483647 w 92"/>
              <a:gd name="T23" fmla="*/ 2147483647 h 91"/>
              <a:gd name="T24" fmla="*/ 2147483647 w 92"/>
              <a:gd name="T25" fmla="*/ 2147483647 h 91"/>
              <a:gd name="T26" fmla="*/ 2147483647 w 92"/>
              <a:gd name="T27" fmla="*/ 2147483647 h 91"/>
              <a:gd name="T28" fmla="*/ 2147483647 w 92"/>
              <a:gd name="T29" fmla="*/ 0 h 91"/>
              <a:gd name="T30" fmla="*/ 2147483647 w 92"/>
              <a:gd name="T31" fmla="*/ 0 h 91"/>
              <a:gd name="T32" fmla="*/ 2147483647 w 92"/>
              <a:gd name="T33" fmla="*/ 2147483647 h 91"/>
              <a:gd name="T34" fmla="*/ 2147483647 w 92"/>
              <a:gd name="T35" fmla="*/ 2147483647 h 91"/>
              <a:gd name="T36" fmla="*/ 2147483647 w 92"/>
              <a:gd name="T37" fmla="*/ 2147483647 h 91"/>
              <a:gd name="T38" fmla="*/ 2147483647 w 92"/>
              <a:gd name="T39" fmla="*/ 2147483647 h 91"/>
              <a:gd name="T40" fmla="*/ 2147483647 w 92"/>
              <a:gd name="T41" fmla="*/ 2147483647 h 91"/>
              <a:gd name="T42" fmla="*/ 2147483647 w 92"/>
              <a:gd name="T43" fmla="*/ 0 h 91"/>
              <a:gd name="T44" fmla="*/ 0 w 92"/>
              <a:gd name="T45" fmla="*/ 0 h 91"/>
              <a:gd name="T46" fmla="*/ 0 w 92"/>
              <a:gd name="T47" fmla="*/ 2147483647 h 91"/>
              <a:gd name="T48" fmla="*/ 2147483647 w 92"/>
              <a:gd name="T49" fmla="*/ 2147483647 h 91"/>
              <a:gd name="T50" fmla="*/ 2147483647 w 92"/>
              <a:gd name="T51" fmla="*/ 2147483647 h 91"/>
              <a:gd name="T52" fmla="*/ 2147483647 w 92"/>
              <a:gd name="T53" fmla="*/ 2147483647 h 91"/>
              <a:gd name="T54" fmla="*/ 2147483647 w 92"/>
              <a:gd name="T55" fmla="*/ 2147483647 h 91"/>
              <a:gd name="T56" fmla="*/ 2147483647 w 92"/>
              <a:gd name="T57" fmla="*/ 2147483647 h 91"/>
              <a:gd name="T58" fmla="*/ 2147483647 w 92"/>
              <a:gd name="T59" fmla="*/ 2147483647 h 91"/>
              <a:gd name="T60" fmla="*/ 0 w 92"/>
              <a:gd name="T61" fmla="*/ 2147483647 h 91"/>
              <a:gd name="T62" fmla="*/ 0 w 92"/>
              <a:gd name="T63" fmla="*/ 2147483647 h 91"/>
              <a:gd name="T64" fmla="*/ 2147483647 w 92"/>
              <a:gd name="T65" fmla="*/ 2147483647 h 91"/>
              <a:gd name="T66" fmla="*/ 2147483647 w 92"/>
              <a:gd name="T67" fmla="*/ 2147483647 h 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2" h="91">
                <a:moveTo>
                  <a:pt x="22" y="88"/>
                </a:moveTo>
                <a:cubicBezTo>
                  <a:pt x="13" y="85"/>
                  <a:pt x="13" y="85"/>
                  <a:pt x="13" y="85"/>
                </a:cubicBezTo>
                <a:cubicBezTo>
                  <a:pt x="13" y="85"/>
                  <a:pt x="13" y="85"/>
                  <a:pt x="13" y="85"/>
                </a:cubicBezTo>
                <a:cubicBezTo>
                  <a:pt x="13" y="85"/>
                  <a:pt x="13" y="79"/>
                  <a:pt x="13" y="76"/>
                </a:cubicBezTo>
                <a:cubicBezTo>
                  <a:pt x="13" y="18"/>
                  <a:pt x="13" y="18"/>
                  <a:pt x="13" y="18"/>
                </a:cubicBezTo>
                <a:cubicBezTo>
                  <a:pt x="13" y="15"/>
                  <a:pt x="13" y="10"/>
                  <a:pt x="13" y="8"/>
                </a:cubicBezTo>
                <a:cubicBezTo>
                  <a:pt x="78" y="91"/>
                  <a:pt x="78" y="91"/>
                  <a:pt x="78" y="91"/>
                </a:cubicBezTo>
                <a:cubicBezTo>
                  <a:pt x="83" y="91"/>
                  <a:pt x="83" y="91"/>
                  <a:pt x="83" y="91"/>
                </a:cubicBezTo>
                <a:cubicBezTo>
                  <a:pt x="84" y="91"/>
                  <a:pt x="84" y="91"/>
                  <a:pt x="84" y="91"/>
                </a:cubicBezTo>
                <a:cubicBezTo>
                  <a:pt x="84" y="91"/>
                  <a:pt x="84" y="91"/>
                  <a:pt x="84" y="91"/>
                </a:cubicBezTo>
                <a:cubicBezTo>
                  <a:pt x="84" y="15"/>
                  <a:pt x="84" y="15"/>
                  <a:pt x="84" y="15"/>
                </a:cubicBezTo>
                <a:cubicBezTo>
                  <a:pt x="84" y="11"/>
                  <a:pt x="84" y="6"/>
                  <a:pt x="84" y="6"/>
                </a:cubicBezTo>
                <a:cubicBezTo>
                  <a:pt x="84" y="6"/>
                  <a:pt x="84" y="6"/>
                  <a:pt x="84" y="6"/>
                </a:cubicBezTo>
                <a:cubicBezTo>
                  <a:pt x="92" y="2"/>
                  <a:pt x="92" y="2"/>
                  <a:pt x="92" y="2"/>
                </a:cubicBezTo>
                <a:cubicBezTo>
                  <a:pt x="92" y="0"/>
                  <a:pt x="92" y="0"/>
                  <a:pt x="92" y="0"/>
                </a:cubicBezTo>
                <a:cubicBezTo>
                  <a:pt x="71" y="0"/>
                  <a:pt x="71" y="0"/>
                  <a:pt x="71" y="0"/>
                </a:cubicBezTo>
                <a:cubicBezTo>
                  <a:pt x="71" y="2"/>
                  <a:pt x="71" y="2"/>
                  <a:pt x="71" y="2"/>
                </a:cubicBezTo>
                <a:cubicBezTo>
                  <a:pt x="78" y="5"/>
                  <a:pt x="78" y="5"/>
                  <a:pt x="78" y="5"/>
                </a:cubicBezTo>
                <a:cubicBezTo>
                  <a:pt x="78" y="6"/>
                  <a:pt x="78" y="6"/>
                  <a:pt x="78" y="6"/>
                </a:cubicBezTo>
                <a:cubicBezTo>
                  <a:pt x="78" y="6"/>
                  <a:pt x="79" y="11"/>
                  <a:pt x="79" y="15"/>
                </a:cubicBezTo>
                <a:cubicBezTo>
                  <a:pt x="79" y="59"/>
                  <a:pt x="79" y="59"/>
                  <a:pt x="79" y="59"/>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8" y="12"/>
                  <a:pt x="8" y="15"/>
                </a:cubicBezTo>
                <a:cubicBezTo>
                  <a:pt x="8" y="76"/>
                  <a:pt x="8" y="76"/>
                  <a:pt x="8" y="76"/>
                </a:cubicBezTo>
                <a:cubicBezTo>
                  <a:pt x="8" y="79"/>
                  <a:pt x="8" y="85"/>
                  <a:pt x="8" y="85"/>
                </a:cubicBezTo>
                <a:cubicBezTo>
                  <a:pt x="8" y="85"/>
                  <a:pt x="8" y="85"/>
                  <a:pt x="8" y="85"/>
                </a:cubicBezTo>
                <a:cubicBezTo>
                  <a:pt x="0" y="88"/>
                  <a:pt x="0" y="88"/>
                  <a:pt x="0" y="88"/>
                </a:cubicBezTo>
                <a:cubicBezTo>
                  <a:pt x="0" y="91"/>
                  <a:pt x="0" y="91"/>
                  <a:pt x="0" y="91"/>
                </a:cubicBezTo>
                <a:cubicBezTo>
                  <a:pt x="22" y="91"/>
                  <a:pt x="22" y="91"/>
                  <a:pt x="22" y="91"/>
                </a:cubicBezTo>
                <a:lnTo>
                  <a:pt x="22" y="88"/>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57"/>
          <p:cNvSpPr/>
          <p:nvPr userDrawn="1"/>
        </p:nvSpPr>
        <p:spPr bwMode="auto">
          <a:xfrm>
            <a:off x="7959725" y="452438"/>
            <a:ext cx="361950" cy="290512"/>
          </a:xfrm>
          <a:custGeom>
            <a:avLst/>
            <a:gdLst>
              <a:gd name="T0" fmla="*/ 2147483647 w 114"/>
              <a:gd name="T1" fmla="*/ 2147483647 h 91"/>
              <a:gd name="T2" fmla="*/ 2147483647 w 114"/>
              <a:gd name="T3" fmla="*/ 2147483647 h 91"/>
              <a:gd name="T4" fmla="*/ 2147483647 w 114"/>
              <a:gd name="T5" fmla="*/ 2147483647 h 91"/>
              <a:gd name="T6" fmla="*/ 2147483647 w 114"/>
              <a:gd name="T7" fmla="*/ 2147483647 h 91"/>
              <a:gd name="T8" fmla="*/ 2147483647 w 114"/>
              <a:gd name="T9" fmla="*/ 2147483647 h 91"/>
              <a:gd name="T10" fmla="*/ 2147483647 w 114"/>
              <a:gd name="T11" fmla="*/ 2147483647 h 91"/>
              <a:gd name="T12" fmla="*/ 2147483647 w 114"/>
              <a:gd name="T13" fmla="*/ 2147483647 h 91"/>
              <a:gd name="T14" fmla="*/ 2147483647 w 114"/>
              <a:gd name="T15" fmla="*/ 2147483647 h 91"/>
              <a:gd name="T16" fmla="*/ 2147483647 w 114"/>
              <a:gd name="T17" fmla="*/ 2147483647 h 91"/>
              <a:gd name="T18" fmla="*/ 2147483647 w 114"/>
              <a:gd name="T19" fmla="*/ 2147483647 h 91"/>
              <a:gd name="T20" fmla="*/ 2147483647 w 114"/>
              <a:gd name="T21" fmla="*/ 2147483647 h 91"/>
              <a:gd name="T22" fmla="*/ 2147483647 w 114"/>
              <a:gd name="T23" fmla="*/ 2147483647 h 91"/>
              <a:gd name="T24" fmla="*/ 2147483647 w 114"/>
              <a:gd name="T25" fmla="*/ 2147483647 h 91"/>
              <a:gd name="T26" fmla="*/ 2147483647 w 114"/>
              <a:gd name="T27" fmla="*/ 2147483647 h 91"/>
              <a:gd name="T28" fmla="*/ 2147483647 w 114"/>
              <a:gd name="T29" fmla="*/ 2147483647 h 91"/>
              <a:gd name="T30" fmla="*/ 2147483647 w 114"/>
              <a:gd name="T31" fmla="*/ 2147483647 h 91"/>
              <a:gd name="T32" fmla="*/ 2147483647 w 114"/>
              <a:gd name="T33" fmla="*/ 2147483647 h 91"/>
              <a:gd name="T34" fmla="*/ 2147483647 w 114"/>
              <a:gd name="T35" fmla="*/ 2147483647 h 91"/>
              <a:gd name="T36" fmla="*/ 2147483647 w 114"/>
              <a:gd name="T37" fmla="*/ 2147483647 h 91"/>
              <a:gd name="T38" fmla="*/ 2147483647 w 114"/>
              <a:gd name="T39" fmla="*/ 2147483647 h 91"/>
              <a:gd name="T40" fmla="*/ 2147483647 w 114"/>
              <a:gd name="T41" fmla="*/ 2147483647 h 91"/>
              <a:gd name="T42" fmla="*/ 2147483647 w 114"/>
              <a:gd name="T43" fmla="*/ 0 h 91"/>
              <a:gd name="T44" fmla="*/ 2147483647 w 114"/>
              <a:gd name="T45" fmla="*/ 0 h 91"/>
              <a:gd name="T46" fmla="*/ 2147483647 w 114"/>
              <a:gd name="T47" fmla="*/ 0 h 91"/>
              <a:gd name="T48" fmla="*/ 2147483647 w 114"/>
              <a:gd name="T49" fmla="*/ 2147483647 h 91"/>
              <a:gd name="T50" fmla="*/ 2147483647 w 114"/>
              <a:gd name="T51" fmla="*/ 0 h 91"/>
              <a:gd name="T52" fmla="*/ 0 w 114"/>
              <a:gd name="T53" fmla="*/ 0 h 91"/>
              <a:gd name="T54" fmla="*/ 0 w 114"/>
              <a:gd name="T55" fmla="*/ 2147483647 h 91"/>
              <a:gd name="T56" fmla="*/ 2147483647 w 114"/>
              <a:gd name="T57" fmla="*/ 2147483647 h 91"/>
              <a:gd name="T58" fmla="*/ 2147483647 w 114"/>
              <a:gd name="T59" fmla="*/ 2147483647 h 91"/>
              <a:gd name="T60" fmla="*/ 2147483647 w 114"/>
              <a:gd name="T61" fmla="*/ 2147483647 h 91"/>
              <a:gd name="T62" fmla="*/ 2147483647 w 114"/>
              <a:gd name="T63" fmla="*/ 2147483647 h 91"/>
              <a:gd name="T64" fmla="*/ 2147483647 w 114"/>
              <a:gd name="T65" fmla="*/ 2147483647 h 91"/>
              <a:gd name="T66" fmla="*/ 2147483647 w 114"/>
              <a:gd name="T67" fmla="*/ 2147483647 h 91"/>
              <a:gd name="T68" fmla="*/ 0 w 114"/>
              <a:gd name="T69" fmla="*/ 2147483647 h 91"/>
              <a:gd name="T70" fmla="*/ 0 w 114"/>
              <a:gd name="T71" fmla="*/ 2147483647 h 91"/>
              <a:gd name="T72" fmla="*/ 2147483647 w 114"/>
              <a:gd name="T73" fmla="*/ 2147483647 h 91"/>
              <a:gd name="T74" fmla="*/ 2147483647 w 114"/>
              <a:gd name="T75" fmla="*/ 2147483647 h 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4" h="91">
                <a:moveTo>
                  <a:pt x="24" y="88"/>
                </a:moveTo>
                <a:cubicBezTo>
                  <a:pt x="14" y="85"/>
                  <a:pt x="14" y="85"/>
                  <a:pt x="14" y="85"/>
                </a:cubicBezTo>
                <a:cubicBezTo>
                  <a:pt x="14" y="85"/>
                  <a:pt x="14" y="85"/>
                  <a:pt x="14" y="85"/>
                </a:cubicBezTo>
                <a:cubicBezTo>
                  <a:pt x="14" y="85"/>
                  <a:pt x="14" y="80"/>
                  <a:pt x="14" y="77"/>
                </a:cubicBezTo>
                <a:cubicBezTo>
                  <a:pt x="14" y="11"/>
                  <a:pt x="14" y="11"/>
                  <a:pt x="14" y="11"/>
                </a:cubicBezTo>
                <a:cubicBezTo>
                  <a:pt x="15" y="15"/>
                  <a:pt x="16" y="16"/>
                  <a:pt x="17" y="19"/>
                </a:cubicBezTo>
                <a:cubicBezTo>
                  <a:pt x="45" y="91"/>
                  <a:pt x="45" y="91"/>
                  <a:pt x="45" y="91"/>
                </a:cubicBezTo>
                <a:cubicBezTo>
                  <a:pt x="51" y="91"/>
                  <a:pt x="51" y="91"/>
                  <a:pt x="51" y="91"/>
                </a:cubicBezTo>
                <a:cubicBezTo>
                  <a:pt x="52" y="91"/>
                  <a:pt x="52" y="91"/>
                  <a:pt x="52" y="91"/>
                </a:cubicBezTo>
                <a:cubicBezTo>
                  <a:pt x="85" y="11"/>
                  <a:pt x="85" y="11"/>
                  <a:pt x="85" y="11"/>
                </a:cubicBezTo>
                <a:cubicBezTo>
                  <a:pt x="85" y="77"/>
                  <a:pt x="85" y="77"/>
                  <a:pt x="85" y="77"/>
                </a:cubicBezTo>
                <a:cubicBezTo>
                  <a:pt x="85" y="79"/>
                  <a:pt x="84" y="85"/>
                  <a:pt x="84" y="85"/>
                </a:cubicBezTo>
                <a:cubicBezTo>
                  <a:pt x="75" y="88"/>
                  <a:pt x="75" y="88"/>
                  <a:pt x="75" y="88"/>
                </a:cubicBezTo>
                <a:cubicBezTo>
                  <a:pt x="75" y="91"/>
                  <a:pt x="75" y="91"/>
                  <a:pt x="75" y="91"/>
                </a:cubicBezTo>
                <a:cubicBezTo>
                  <a:pt x="114" y="91"/>
                  <a:pt x="114" y="91"/>
                  <a:pt x="114" y="91"/>
                </a:cubicBezTo>
                <a:cubicBezTo>
                  <a:pt x="114" y="88"/>
                  <a:pt x="114" y="88"/>
                  <a:pt x="114" y="88"/>
                </a:cubicBezTo>
                <a:cubicBezTo>
                  <a:pt x="105" y="85"/>
                  <a:pt x="105" y="85"/>
                  <a:pt x="105" y="85"/>
                </a:cubicBezTo>
                <a:cubicBezTo>
                  <a:pt x="105" y="85"/>
                  <a:pt x="105" y="80"/>
                  <a:pt x="105" y="77"/>
                </a:cubicBezTo>
                <a:cubicBezTo>
                  <a:pt x="105" y="15"/>
                  <a:pt x="105" y="15"/>
                  <a:pt x="105" y="15"/>
                </a:cubicBezTo>
                <a:cubicBezTo>
                  <a:pt x="105" y="11"/>
                  <a:pt x="105" y="6"/>
                  <a:pt x="105" y="6"/>
                </a:cubicBezTo>
                <a:cubicBezTo>
                  <a:pt x="114" y="2"/>
                  <a:pt x="114" y="2"/>
                  <a:pt x="114" y="2"/>
                </a:cubicBezTo>
                <a:cubicBezTo>
                  <a:pt x="114" y="0"/>
                  <a:pt x="114" y="0"/>
                  <a:pt x="114" y="0"/>
                </a:cubicBezTo>
                <a:cubicBezTo>
                  <a:pt x="84" y="0"/>
                  <a:pt x="84" y="0"/>
                  <a:pt x="84" y="0"/>
                </a:cubicBezTo>
                <a:cubicBezTo>
                  <a:pt x="84" y="0"/>
                  <a:pt x="84" y="0"/>
                  <a:pt x="84" y="0"/>
                </a:cubicBezTo>
                <a:cubicBezTo>
                  <a:pt x="57" y="65"/>
                  <a:pt x="57" y="65"/>
                  <a:pt x="57" y="65"/>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9" y="12"/>
                  <a:pt x="9" y="15"/>
                </a:cubicBezTo>
                <a:cubicBezTo>
                  <a:pt x="9" y="77"/>
                  <a:pt x="9" y="77"/>
                  <a:pt x="9" y="77"/>
                </a:cubicBezTo>
                <a:cubicBezTo>
                  <a:pt x="9" y="79"/>
                  <a:pt x="8" y="85"/>
                  <a:pt x="8" y="85"/>
                </a:cubicBezTo>
                <a:cubicBezTo>
                  <a:pt x="8" y="85"/>
                  <a:pt x="8" y="85"/>
                  <a:pt x="8" y="85"/>
                </a:cubicBezTo>
                <a:cubicBezTo>
                  <a:pt x="0" y="88"/>
                  <a:pt x="0" y="88"/>
                  <a:pt x="0" y="88"/>
                </a:cubicBezTo>
                <a:cubicBezTo>
                  <a:pt x="0" y="91"/>
                  <a:pt x="0" y="91"/>
                  <a:pt x="0" y="91"/>
                </a:cubicBezTo>
                <a:cubicBezTo>
                  <a:pt x="24" y="91"/>
                  <a:pt x="24" y="91"/>
                  <a:pt x="24" y="91"/>
                </a:cubicBezTo>
                <a:lnTo>
                  <a:pt x="24" y="88"/>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58"/>
          <p:cNvSpPr/>
          <p:nvPr userDrawn="1"/>
        </p:nvSpPr>
        <p:spPr bwMode="auto">
          <a:xfrm>
            <a:off x="7537450" y="446088"/>
            <a:ext cx="130175" cy="303212"/>
          </a:xfrm>
          <a:custGeom>
            <a:avLst/>
            <a:gdLst>
              <a:gd name="T0" fmla="*/ 2147483647 w 41"/>
              <a:gd name="T1" fmla="*/ 2147483647 h 95"/>
              <a:gd name="T2" fmla="*/ 2147483647 w 41"/>
              <a:gd name="T3" fmla="*/ 2147483647 h 95"/>
              <a:gd name="T4" fmla="*/ 2147483647 w 41"/>
              <a:gd name="T5" fmla="*/ 0 h 95"/>
              <a:gd name="T6" fmla="*/ 0 w 41"/>
              <a:gd name="T7" fmla="*/ 2147483647 h 95"/>
              <a:gd name="T8" fmla="*/ 2147483647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41" y="95"/>
                </a:moveTo>
                <a:cubicBezTo>
                  <a:pt x="25" y="82"/>
                  <a:pt x="23" y="55"/>
                  <a:pt x="23" y="47"/>
                </a:cubicBezTo>
                <a:cubicBezTo>
                  <a:pt x="23" y="39"/>
                  <a:pt x="25" y="13"/>
                  <a:pt x="41" y="0"/>
                </a:cubicBezTo>
                <a:cubicBezTo>
                  <a:pt x="16" y="2"/>
                  <a:pt x="0" y="21"/>
                  <a:pt x="0" y="47"/>
                </a:cubicBezTo>
                <a:cubicBezTo>
                  <a:pt x="0" y="74"/>
                  <a:pt x="16" y="92"/>
                  <a:pt x="41" y="95"/>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59"/>
          <p:cNvSpPr>
            <a:spLocks noEditPoints="1"/>
          </p:cNvSpPr>
          <p:nvPr userDrawn="1"/>
        </p:nvSpPr>
        <p:spPr bwMode="auto">
          <a:xfrm>
            <a:off x="8372475" y="452438"/>
            <a:ext cx="274638" cy="290512"/>
          </a:xfrm>
          <a:custGeom>
            <a:avLst/>
            <a:gdLst>
              <a:gd name="T0" fmla="*/ 2147483647 w 86"/>
              <a:gd name="T1" fmla="*/ 2147483647 h 91"/>
              <a:gd name="T2" fmla="*/ 2147483647 w 86"/>
              <a:gd name="T3" fmla="*/ 2147483647 h 91"/>
              <a:gd name="T4" fmla="*/ 2147483647 w 86"/>
              <a:gd name="T5" fmla="*/ 2147483647 h 91"/>
              <a:gd name="T6" fmla="*/ 2147483647 w 86"/>
              <a:gd name="T7" fmla="*/ 2147483647 h 91"/>
              <a:gd name="T8" fmla="*/ 2147483647 w 86"/>
              <a:gd name="T9" fmla="*/ 2147483647 h 91"/>
              <a:gd name="T10" fmla="*/ 2147483647 w 86"/>
              <a:gd name="T11" fmla="*/ 2147483647 h 91"/>
              <a:gd name="T12" fmla="*/ 2147483647 w 86"/>
              <a:gd name="T13" fmla="*/ 2147483647 h 91"/>
              <a:gd name="T14" fmla="*/ 2147483647 w 86"/>
              <a:gd name="T15" fmla="*/ 2147483647 h 91"/>
              <a:gd name="T16" fmla="*/ 2147483647 w 86"/>
              <a:gd name="T17" fmla="*/ 2147483647 h 91"/>
              <a:gd name="T18" fmla="*/ 2147483647 w 86"/>
              <a:gd name="T19" fmla="*/ 2147483647 h 91"/>
              <a:gd name="T20" fmla="*/ 2147483647 w 86"/>
              <a:gd name="T21" fmla="*/ 2147483647 h 91"/>
              <a:gd name="T22" fmla="*/ 2147483647 w 86"/>
              <a:gd name="T23" fmla="*/ 0 h 91"/>
              <a:gd name="T24" fmla="*/ 2147483647 w 86"/>
              <a:gd name="T25" fmla="*/ 0 h 91"/>
              <a:gd name="T26" fmla="*/ 2147483647 w 86"/>
              <a:gd name="T27" fmla="*/ 0 h 91"/>
              <a:gd name="T28" fmla="*/ 2147483647 w 86"/>
              <a:gd name="T29" fmla="*/ 2147483647 h 91"/>
              <a:gd name="T30" fmla="*/ 0 w 86"/>
              <a:gd name="T31" fmla="*/ 2147483647 h 91"/>
              <a:gd name="T32" fmla="*/ 0 w 86"/>
              <a:gd name="T33" fmla="*/ 2147483647 h 91"/>
              <a:gd name="T34" fmla="*/ 2147483647 w 86"/>
              <a:gd name="T35" fmla="*/ 2147483647 h 91"/>
              <a:gd name="T36" fmla="*/ 2147483647 w 86"/>
              <a:gd name="T37" fmla="*/ 2147483647 h 91"/>
              <a:gd name="T38" fmla="*/ 2147483647 w 86"/>
              <a:gd name="T39" fmla="*/ 2147483647 h 91"/>
              <a:gd name="T40" fmla="*/ 2147483647 w 86"/>
              <a:gd name="T41" fmla="*/ 2147483647 h 91"/>
              <a:gd name="T42" fmla="*/ 2147483647 w 86"/>
              <a:gd name="T43" fmla="*/ 2147483647 h 91"/>
              <a:gd name="T44" fmla="*/ 2147483647 w 86"/>
              <a:gd name="T45" fmla="*/ 2147483647 h 9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6" h="91">
                <a:moveTo>
                  <a:pt x="19" y="88"/>
                </a:moveTo>
                <a:cubicBezTo>
                  <a:pt x="13" y="85"/>
                  <a:pt x="13" y="85"/>
                  <a:pt x="13" y="85"/>
                </a:cubicBezTo>
                <a:cubicBezTo>
                  <a:pt x="13" y="85"/>
                  <a:pt x="13" y="85"/>
                  <a:pt x="13" y="85"/>
                </a:cubicBezTo>
                <a:cubicBezTo>
                  <a:pt x="13" y="85"/>
                  <a:pt x="16" y="75"/>
                  <a:pt x="21" y="64"/>
                </a:cubicBezTo>
                <a:cubicBezTo>
                  <a:pt x="49" y="64"/>
                  <a:pt x="49" y="64"/>
                  <a:pt x="49" y="64"/>
                </a:cubicBezTo>
                <a:cubicBezTo>
                  <a:pt x="56" y="85"/>
                  <a:pt x="56" y="85"/>
                  <a:pt x="56" y="85"/>
                </a:cubicBezTo>
                <a:cubicBezTo>
                  <a:pt x="49" y="88"/>
                  <a:pt x="49" y="88"/>
                  <a:pt x="49" y="88"/>
                </a:cubicBezTo>
                <a:cubicBezTo>
                  <a:pt x="49" y="91"/>
                  <a:pt x="49" y="91"/>
                  <a:pt x="49" y="91"/>
                </a:cubicBezTo>
                <a:cubicBezTo>
                  <a:pt x="86" y="91"/>
                  <a:pt x="86" y="91"/>
                  <a:pt x="86" y="91"/>
                </a:cubicBezTo>
                <a:cubicBezTo>
                  <a:pt x="86" y="88"/>
                  <a:pt x="86" y="88"/>
                  <a:pt x="86" y="88"/>
                </a:cubicBezTo>
                <a:cubicBezTo>
                  <a:pt x="79" y="85"/>
                  <a:pt x="79" y="85"/>
                  <a:pt x="79" y="85"/>
                </a:cubicBezTo>
                <a:cubicBezTo>
                  <a:pt x="45" y="0"/>
                  <a:pt x="45" y="0"/>
                  <a:pt x="45" y="0"/>
                </a:cubicBezTo>
                <a:cubicBezTo>
                  <a:pt x="40" y="0"/>
                  <a:pt x="40" y="0"/>
                  <a:pt x="40" y="0"/>
                </a:cubicBezTo>
                <a:cubicBezTo>
                  <a:pt x="39" y="0"/>
                  <a:pt x="39" y="0"/>
                  <a:pt x="39" y="0"/>
                </a:cubicBezTo>
                <a:cubicBezTo>
                  <a:pt x="7" y="85"/>
                  <a:pt x="7" y="85"/>
                  <a:pt x="7" y="85"/>
                </a:cubicBezTo>
                <a:cubicBezTo>
                  <a:pt x="0" y="88"/>
                  <a:pt x="0" y="88"/>
                  <a:pt x="0" y="88"/>
                </a:cubicBezTo>
                <a:cubicBezTo>
                  <a:pt x="0" y="91"/>
                  <a:pt x="0" y="91"/>
                  <a:pt x="0" y="91"/>
                </a:cubicBezTo>
                <a:cubicBezTo>
                  <a:pt x="19" y="91"/>
                  <a:pt x="19" y="91"/>
                  <a:pt x="19" y="91"/>
                </a:cubicBezTo>
                <a:lnTo>
                  <a:pt x="19" y="88"/>
                </a:lnTo>
                <a:close/>
                <a:moveTo>
                  <a:pt x="35" y="26"/>
                </a:moveTo>
                <a:cubicBezTo>
                  <a:pt x="47" y="59"/>
                  <a:pt x="47" y="59"/>
                  <a:pt x="47" y="59"/>
                </a:cubicBezTo>
                <a:cubicBezTo>
                  <a:pt x="23" y="59"/>
                  <a:pt x="23" y="59"/>
                  <a:pt x="23" y="59"/>
                </a:cubicBezTo>
                <a:cubicBezTo>
                  <a:pt x="28" y="45"/>
                  <a:pt x="34" y="29"/>
                  <a:pt x="35" y="26"/>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0" name="Freeform 8"/>
          <p:cNvSpPr/>
          <p:nvPr userDrawn="1"/>
        </p:nvSpPr>
        <p:spPr bwMode="auto">
          <a:xfrm>
            <a:off x="8643938" y="5046663"/>
            <a:ext cx="3175" cy="1587"/>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0" y="0"/>
                  <a:pt x="0" y="0"/>
                  <a:pt x="0" y="0"/>
                </a:cubicBezTo>
                <a:cubicBezTo>
                  <a:pt x="1"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Freeform 9"/>
          <p:cNvSpPr/>
          <p:nvPr userDrawn="1"/>
        </p:nvSpPr>
        <p:spPr bwMode="auto">
          <a:xfrm>
            <a:off x="8302625" y="1944688"/>
            <a:ext cx="96838" cy="31750"/>
          </a:xfrm>
          <a:custGeom>
            <a:avLst/>
            <a:gdLst>
              <a:gd name="T0" fmla="*/ 2147483647 w 30"/>
              <a:gd name="T1" fmla="*/ 2147483647 h 10"/>
              <a:gd name="T2" fmla="*/ 2147483647 w 30"/>
              <a:gd name="T3" fmla="*/ 0 h 10"/>
              <a:gd name="T4" fmla="*/ 2147483647 w 30"/>
              <a:gd name="T5" fmla="*/ 2147483647 h 10"/>
              <a:gd name="T6" fmla="*/ 2147483647 w 30"/>
              <a:gd name="T7" fmla="*/ 2147483647 h 10"/>
              <a:gd name="T8" fmla="*/ 2147483647 w 30"/>
              <a:gd name="T9" fmla="*/ 2147483647 h 10"/>
              <a:gd name="T10" fmla="*/ 2147483647 w 30"/>
              <a:gd name="T11" fmla="*/ 2147483647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 h="10">
                <a:moveTo>
                  <a:pt x="30" y="3"/>
                </a:moveTo>
                <a:cubicBezTo>
                  <a:pt x="23" y="0"/>
                  <a:pt x="14" y="0"/>
                  <a:pt x="6" y="0"/>
                </a:cubicBezTo>
                <a:cubicBezTo>
                  <a:pt x="0" y="2"/>
                  <a:pt x="1" y="3"/>
                  <a:pt x="1" y="5"/>
                </a:cubicBezTo>
                <a:cubicBezTo>
                  <a:pt x="6" y="8"/>
                  <a:pt x="17" y="7"/>
                  <a:pt x="19" y="10"/>
                </a:cubicBezTo>
                <a:cubicBezTo>
                  <a:pt x="22" y="9"/>
                  <a:pt x="26" y="10"/>
                  <a:pt x="30" y="8"/>
                </a:cubicBezTo>
                <a:cubicBezTo>
                  <a:pt x="21" y="7"/>
                  <a:pt x="28" y="4"/>
                  <a:pt x="30" y="3"/>
                </a:cubicBezTo>
                <a:close/>
              </a:path>
            </a:pathLst>
          </a:custGeom>
          <a:solidFill>
            <a:srgbClr val="B4A1C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Rectangle 40"/>
          <p:cNvSpPr>
            <a:spLocks noChangeArrowheads="1"/>
          </p:cNvSpPr>
          <p:nvPr userDrawn="1"/>
        </p:nvSpPr>
        <p:spPr bwMode="auto">
          <a:xfrm>
            <a:off x="3519488" y="4043363"/>
            <a:ext cx="663575" cy="12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2" name="Title 1"/>
          <p:cNvSpPr>
            <a:spLocks noGrp="1"/>
          </p:cNvSpPr>
          <p:nvPr>
            <p:ph type="title"/>
          </p:nvPr>
        </p:nvSpPr>
        <p:spPr>
          <a:xfrm>
            <a:off x="3519854" y="2438399"/>
            <a:ext cx="4695092" cy="1000125"/>
          </a:xfrm>
          <a:prstGeom prst="rect">
            <a:avLst/>
          </a:prstGeom>
        </p:spPr>
        <p:txBody>
          <a:bodyPr tIns="0" bIns="0" rtlCol="0" anchor="b">
            <a:noAutofit/>
          </a:bodyPr>
          <a:lstStyle>
            <a:lvl1pPr algn="l">
              <a:defRPr kumimoji="0" lang="fr-FR" sz="33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defRPr>
            </a:lvl1pPr>
          </a:lstStyle>
          <a:p>
            <a:pPr lvl="0"/>
            <a:r>
              <a:rPr lang="zh-CN" altLang="en-US" smtClean="0"/>
              <a:t>单击此处编辑母版标题样式</a:t>
            </a:r>
            <a:endParaRPr lang="fr-FR" dirty="0"/>
          </a:p>
        </p:txBody>
      </p:sp>
      <p:sp>
        <p:nvSpPr>
          <p:cNvPr id="42" name="Text Placeholder 41"/>
          <p:cNvSpPr>
            <a:spLocks noGrp="1"/>
          </p:cNvSpPr>
          <p:nvPr>
            <p:ph type="body" sz="quarter" idx="10"/>
          </p:nvPr>
        </p:nvSpPr>
        <p:spPr>
          <a:xfrm>
            <a:off x="591013" y="2811782"/>
            <a:ext cx="1100798" cy="1767839"/>
          </a:xfrm>
        </p:spPr>
        <p:txBody>
          <a:bodyPr anchor="ctr"/>
          <a:lstStyle>
            <a:lvl1pPr algn="ctr">
              <a:defRPr sz="16300" b="0">
                <a:solidFill>
                  <a:schemeClr val="bg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75" name="Text Placeholder 69"/>
          <p:cNvSpPr>
            <a:spLocks noGrp="1"/>
          </p:cNvSpPr>
          <p:nvPr>
            <p:ph type="body" sz="quarter" idx="11"/>
          </p:nvPr>
        </p:nvSpPr>
        <p:spPr>
          <a:xfrm>
            <a:off x="3519854" y="3463925"/>
            <a:ext cx="4695092" cy="498475"/>
          </a:xfrm>
        </p:spPr>
        <p:txBody>
          <a:bodyPr/>
          <a:lstStyle>
            <a:lvl1pPr>
              <a:defRPr sz="2200" cap="all" baseline="0">
                <a:solidFill>
                  <a:srgbClr val="582E91"/>
                </a:solidFill>
                <a:latin typeface="+mj-lt"/>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
        <p:nvSpPr>
          <p:cNvPr id="76" name="Text Placeholder 69"/>
          <p:cNvSpPr>
            <a:spLocks noGrp="1"/>
          </p:cNvSpPr>
          <p:nvPr>
            <p:ph type="body" sz="quarter" idx="12"/>
          </p:nvPr>
        </p:nvSpPr>
        <p:spPr>
          <a:xfrm>
            <a:off x="3519854" y="4137025"/>
            <a:ext cx="4695092" cy="596900"/>
          </a:xfrm>
        </p:spPr>
        <p:txBody>
          <a:bodyPr/>
          <a:lstStyle>
            <a:lvl1pPr>
              <a:defRPr sz="1700" cap="none" baseline="0">
                <a:solidFill>
                  <a:schemeClr val="bg1"/>
                </a:solidFill>
                <a:latin typeface="Arial Black" panose="020B0A04020102020204" pitchFamily="34" charset="0"/>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Tree>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showMasterSp="0" userDrawn="1">
  <p:cSld name="Titre et texte 4">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5306" name="think-cell Slide" r:id="rId3" imgW="12700" imgH="12700" progId="TCLayout.ActiveDocument.1">
                  <p:embed/>
                </p:oleObj>
              </mc:Choice>
              <mc:Fallback>
                <p:oleObj name="think-cell Slide" r:id="rId3" imgW="12700" imgH="12700" progId="TCLayout.ActiveDocument.1">
                  <p:embed/>
                  <p:pic>
                    <p:nvPicPr>
                      <p:cNvPr id="0" name="图片 46503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75107E0E-5D9C-49DA-9C95-138FFB9F2701}"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6"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5307" name="think-cell Slide" r:id="rId6" imgW="12700" imgH="12700" progId="TCLayout.ActiveDocument.1">
                  <p:embed/>
                </p:oleObj>
              </mc:Choice>
              <mc:Fallback>
                <p:oleObj name="think-cell Slide" r:id="rId6" imgW="12700" imgH="12700" progId="TCLayout.ActiveDocument.1">
                  <p:embed/>
                  <p:pic>
                    <p:nvPicPr>
                      <p:cNvPr id="0" name="图片 46503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B4A1C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B4A1C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Text Placeholder 8"/>
          <p:cNvSpPr>
            <a:spLocks noGrp="1"/>
          </p:cNvSpPr>
          <p:nvPr>
            <p:ph type="body" sz="quarter" idx="12" hasCustomPrompt="1"/>
          </p:nvPr>
        </p:nvSpPr>
        <p:spPr>
          <a:xfrm>
            <a:off x="401637" y="1706137"/>
            <a:ext cx="8340725" cy="4650058"/>
          </a:xfrm>
        </p:spPr>
        <p:txBody>
          <a:bodyPr/>
          <a:lstStyle>
            <a:lvl3pPr>
              <a:buClr>
                <a:srgbClr val="B4A1CE"/>
              </a:buClr>
              <a:defRPr/>
            </a:lvl3pPr>
            <a:lvl4pPr>
              <a:buClr>
                <a:srgbClr val="B4A1CE"/>
              </a:buClr>
              <a:defRPr/>
            </a:lvl4pPr>
            <a:lvl5pPr>
              <a:buClr>
                <a:srgbClr val="B4A1CE"/>
              </a:buClr>
              <a:defRPr/>
            </a:lvl5p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0" name="Title 9"/>
          <p:cNvSpPr>
            <a:spLocks noGrp="1"/>
          </p:cNvSpPr>
          <p:nvPr>
            <p:ph type="title"/>
          </p:nvPr>
        </p:nvSpPr>
        <p:spPr>
          <a:xfrm>
            <a:off x="1127899" y="891241"/>
            <a:ext cx="7614463" cy="670506"/>
          </a:xfrm>
        </p:spPr>
        <p:txBody>
          <a:bodyPr/>
          <a:lstStyle>
            <a:lvl1pPr>
              <a:defRPr sz="2800">
                <a:solidFill>
                  <a:srgbClr val="B4A1CE"/>
                </a:solidFill>
              </a:defRPr>
            </a:lvl1pPr>
          </a:lstStyle>
          <a:p>
            <a:r>
              <a:rPr lang="fr-FR"/>
              <a:t>Modifiez le style du titre</a:t>
            </a:r>
            <a:endParaRPr lang="en-US" dirty="0"/>
          </a:p>
        </p:txBody>
      </p:sp>
      <p:sp>
        <p:nvSpPr>
          <p:cNvPr id="15" name="Text Placeholder 41"/>
          <p:cNvSpPr>
            <a:spLocks noGrp="1"/>
          </p:cNvSpPr>
          <p:nvPr>
            <p:ph type="body" sz="quarter" idx="14"/>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 avec legende">
    <p:spTree>
      <p:nvGrpSpPr>
        <p:cNvPr id="1" name=""/>
        <p:cNvGrpSpPr/>
        <p:nvPr/>
      </p:nvGrpSpPr>
      <p:grpSpPr>
        <a:xfrm>
          <a:off x="0" y="0"/>
          <a:ext cx="0" cy="0"/>
          <a:chOff x="0" y="0"/>
          <a:chExt cx="0" cy="0"/>
        </a:xfrm>
      </p:grpSpPr>
      <p:pic>
        <p:nvPicPr>
          <p:cNvPr id="8" name="Image 1" descr="PPT neoma bas-pag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75" y="11113"/>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2" descr="pict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8938" y="606425"/>
            <a:ext cx="855662"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Espace réservé du texte 15"/>
          <p:cNvSpPr>
            <a:spLocks noGrp="1"/>
          </p:cNvSpPr>
          <p:nvPr>
            <p:ph type="body" sz="quarter" idx="12" hasCustomPrompt="1"/>
          </p:nvPr>
        </p:nvSpPr>
        <p:spPr>
          <a:xfrm>
            <a:off x="418998" y="644525"/>
            <a:ext cx="798512" cy="708025"/>
          </a:xfrm>
          <a:prstGeom prst="rect">
            <a:avLst/>
          </a:prstGeom>
        </p:spPr>
        <p:txBody>
          <a:bodyPr/>
          <a:lstStyle>
            <a:lvl1pPr algn="ctr">
              <a:buNone/>
              <a:defRPr b="1">
                <a:solidFill>
                  <a:srgbClr val="4E2981"/>
                </a:solidFill>
                <a:latin typeface="Times"/>
                <a:cs typeface="Times"/>
              </a:defRPr>
            </a:lvl1pPr>
          </a:lstStyle>
          <a:p>
            <a:pPr lvl="0"/>
            <a:r>
              <a:rPr lang="fr-FR" smtClean="0"/>
              <a:t>Cliquez pour modifier les styles du texte du masque</a:t>
            </a:r>
            <a:endParaRPr lang="fr-FR" smtClean="0"/>
          </a:p>
        </p:txBody>
      </p:sp>
      <p:sp>
        <p:nvSpPr>
          <p:cNvPr id="17" name="Titre 1"/>
          <p:cNvSpPr>
            <a:spLocks noGrp="1"/>
          </p:cNvSpPr>
          <p:nvPr>
            <p:ph type="ctrTitle" hasCustomPrompt="1"/>
          </p:nvPr>
        </p:nvSpPr>
        <p:spPr>
          <a:xfrm>
            <a:off x="1383750" y="644525"/>
            <a:ext cx="7415535" cy="726168"/>
          </a:xfrm>
          <a:prstGeom prst="rect">
            <a:avLst/>
          </a:prstGeom>
        </p:spPr>
        <p:txBody>
          <a:bodyPr anchor="t">
            <a:normAutofit/>
          </a:bodyPr>
          <a:lstStyle>
            <a:lvl1pPr algn="l">
              <a:defRPr sz="3200" cap="all">
                <a:solidFill>
                  <a:srgbClr val="4E2A82"/>
                </a:solidFill>
                <a:latin typeface="Times"/>
                <a:cs typeface="Times"/>
              </a:defRPr>
            </a:lvl1pPr>
          </a:lstStyle>
          <a:p>
            <a:r>
              <a:rPr lang="fr-FR" smtClean="0"/>
              <a:t>Cliquez et modifiez le titre</a:t>
            </a:r>
            <a:endParaRPr lang="fr-FR" dirty="0"/>
          </a:p>
        </p:txBody>
      </p:sp>
      <p:sp>
        <p:nvSpPr>
          <p:cNvPr id="20" name="Espace réservé du texte 19"/>
          <p:cNvSpPr>
            <a:spLocks noGrp="1"/>
          </p:cNvSpPr>
          <p:nvPr>
            <p:ph type="body" sz="quarter" idx="13" hasCustomPrompt="1"/>
          </p:nvPr>
        </p:nvSpPr>
        <p:spPr>
          <a:xfrm>
            <a:off x="1384300" y="1651001"/>
            <a:ext cx="3487057" cy="580570"/>
          </a:xfrm>
          <a:prstGeom prst="rect">
            <a:avLst/>
          </a:prstGeom>
        </p:spPr>
        <p:txBody>
          <a:bodyPr vert="horz" wrap="square" anchor="t">
            <a:normAutofit/>
          </a:bodyPr>
          <a:lstStyle>
            <a:lvl1pPr>
              <a:buFontTx/>
              <a:buNone/>
              <a:defRPr sz="1400" b="1" cap="all">
                <a:solidFill>
                  <a:srgbClr val="88746A"/>
                </a:solidFill>
                <a:latin typeface="Arial" panose="020B0604020202020204" pitchFamily="34" charset="0"/>
                <a:cs typeface="Arial" panose="020B0604020202020204" pitchFamily="34" charset="0"/>
              </a:defRPr>
            </a:lvl1pPr>
            <a:lvl2pPr>
              <a:buFontTx/>
              <a:buNone/>
              <a:defRPr sz="1800"/>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p:txBody>
      </p:sp>
      <p:sp>
        <p:nvSpPr>
          <p:cNvPr id="21" name="Espace réservé du texte 19"/>
          <p:cNvSpPr>
            <a:spLocks noGrp="1"/>
          </p:cNvSpPr>
          <p:nvPr>
            <p:ph type="body" sz="quarter" idx="14" hasCustomPrompt="1"/>
          </p:nvPr>
        </p:nvSpPr>
        <p:spPr>
          <a:xfrm>
            <a:off x="1384300" y="2231572"/>
            <a:ext cx="3487057" cy="3479180"/>
          </a:xfrm>
          <a:prstGeom prst="rect">
            <a:avLst/>
          </a:prstGeom>
        </p:spPr>
        <p:txBody>
          <a:bodyPr vert="horz" wrap="square" anchor="t">
            <a:normAutofit/>
          </a:bodyPr>
          <a:lstStyle>
            <a:lvl1pPr marL="0" indent="0">
              <a:buFontTx/>
              <a:buNone/>
              <a:defRPr sz="1200" b="0">
                <a:solidFill>
                  <a:srgbClr val="88746A"/>
                </a:solidFill>
                <a:latin typeface="Arial" panose="020B0604020202020204" pitchFamily="34" charset="0"/>
                <a:cs typeface="Arial" panose="020B0604020202020204" pitchFamily="34" charset="0"/>
              </a:defRPr>
            </a:lvl1pPr>
            <a:lvl2pPr>
              <a:buFontTx/>
              <a:buNone/>
              <a:defRPr sz="1800">
                <a:latin typeface="Arial" panose="020B0604020202020204" pitchFamily="34" charset="0"/>
                <a:cs typeface="Arial" panose="020B0604020202020204" pitchFamily="34" charset="0"/>
              </a:defRPr>
            </a:lvl2pPr>
            <a:lvl3pPr>
              <a:buFontTx/>
              <a:buNone/>
              <a:defRPr sz="1600"/>
            </a:lvl3pPr>
            <a:lvl4pPr>
              <a:buFontTx/>
              <a:buNone/>
              <a:defRPr sz="1600"/>
            </a:lvl4pPr>
            <a:lvl5pPr>
              <a:buFontTx/>
              <a:buNone/>
              <a:defRPr sz="1600"/>
            </a:lvl5pPr>
          </a:lstStyle>
          <a:p>
            <a:pPr lvl="0"/>
            <a:r>
              <a:rPr lang="fr-FR" dirty="0" smtClean="0"/>
              <a:t>Cliquez pour modifier les styles du texte du masque</a:t>
            </a:r>
            <a:endParaRPr lang="fr-FR" dirty="0" smtClean="0"/>
          </a:p>
          <a:p>
            <a:pPr lvl="1"/>
            <a:r>
              <a:rPr lang="fr-FR" dirty="0" smtClean="0"/>
              <a:t>Deuxième niveau</a:t>
            </a:r>
            <a:endParaRPr lang="fr-FR" dirty="0" smtClean="0"/>
          </a:p>
        </p:txBody>
      </p:sp>
      <p:sp>
        <p:nvSpPr>
          <p:cNvPr id="12" name="Espace réservé pour une image  12"/>
          <p:cNvSpPr>
            <a:spLocks noGrp="1"/>
          </p:cNvSpPr>
          <p:nvPr>
            <p:ph type="pic" sz="quarter" idx="15"/>
          </p:nvPr>
        </p:nvSpPr>
        <p:spPr>
          <a:xfrm>
            <a:off x="5478504" y="1651002"/>
            <a:ext cx="2939782" cy="1821826"/>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3" name="Espace réservé pour une image  12"/>
          <p:cNvSpPr>
            <a:spLocks noGrp="1"/>
          </p:cNvSpPr>
          <p:nvPr>
            <p:ph type="pic" sz="quarter" idx="16"/>
          </p:nvPr>
        </p:nvSpPr>
        <p:spPr>
          <a:xfrm>
            <a:off x="5478504" y="3888926"/>
            <a:ext cx="2939782" cy="1821826"/>
          </a:xfrm>
          <a:prstGeom prst="rect">
            <a:avLst/>
          </a:prstGeom>
        </p:spPr>
        <p:txBody>
          <a:bodyPr>
            <a:normAutofit/>
          </a:bodyPr>
          <a:lstStyle>
            <a:lvl1pPr>
              <a:buFontTx/>
              <a:buNone/>
              <a:defRPr sz="1200">
                <a:latin typeface="Arial" panose="020B0604020202020204" pitchFamily="34" charset="0"/>
                <a:cs typeface="Arial" panose="020B0604020202020204" pitchFamily="34" charset="0"/>
              </a:defRPr>
            </a:lvl1pPr>
          </a:lstStyle>
          <a:p>
            <a:pPr lvl="0"/>
            <a:endParaRPr lang="fr-FR" noProof="0"/>
          </a:p>
        </p:txBody>
      </p:sp>
      <p:sp>
        <p:nvSpPr>
          <p:cNvPr id="10" name="Espace réservé de la date 3"/>
          <p:cNvSpPr>
            <a:spLocks noGrp="1"/>
          </p:cNvSpPr>
          <p:nvPr>
            <p:ph type="dt" sz="half" idx="17"/>
          </p:nvPr>
        </p:nvSpPr>
        <p:spPr>
          <a:xfrm>
            <a:off x="8201025" y="6465888"/>
            <a:ext cx="869950" cy="365125"/>
          </a:xfrm>
          <a:prstGeom prst="rect">
            <a:avLst/>
          </a:prstGeom>
        </p:spPr>
        <p:txBody>
          <a:bodyPr vert="horz" wrap="square" lIns="91440" tIns="45720" rIns="91440" bIns="45720" numCol="1" anchor="t" anchorCtr="0" compatLnSpc="1"/>
          <a:lstStyle>
            <a:lvl1pPr algn="r">
              <a:defRPr sz="1100">
                <a:solidFill>
                  <a:srgbClr val="727944"/>
                </a:solidFill>
                <a:latin typeface="Times" charset="0"/>
                <a:ea typeface="MS PGothic" panose="020B0600070205080204" pitchFamily="34" charset="-128"/>
                <a:cs typeface="Times" charset="0"/>
              </a:defRPr>
            </a:lvl1pPr>
          </a:lstStyle>
          <a:p>
            <a:pPr>
              <a:defRPr/>
            </a:pPr>
            <a:fld id="{F59BE3C0-C01C-45C9-8AA3-CCB38FCD3EE6}" type="datetime1">
              <a:rPr lang="fr-FR" altLang="fr-FR"/>
            </a:fld>
            <a:endParaRPr lang="fr-FR" altLang="fr-FR"/>
          </a:p>
        </p:txBody>
      </p:sp>
      <p:sp>
        <p:nvSpPr>
          <p:cNvPr id="11" name="Espace réservé du pied de page 4"/>
          <p:cNvSpPr>
            <a:spLocks noGrp="1"/>
          </p:cNvSpPr>
          <p:nvPr>
            <p:ph type="ftr" sz="quarter" idx="18"/>
          </p:nvPr>
        </p:nvSpPr>
        <p:spPr>
          <a:xfrm>
            <a:off x="3175" y="6465888"/>
            <a:ext cx="8197850" cy="365125"/>
          </a:xfrm>
          <a:prstGeom prst="rect">
            <a:avLst/>
          </a:prstGeom>
        </p:spPr>
        <p:txBody>
          <a:bodyPr vert="horz" wrap="square" lIns="91440" tIns="45720" rIns="91440" bIns="45720" numCol="1" anchor="t" anchorCtr="0" compatLnSpc="1"/>
          <a:lstStyle>
            <a:lvl1pPr algn="r">
              <a:defRPr sz="1100">
                <a:solidFill>
                  <a:srgbClr val="FFFFFF"/>
                </a:solidFill>
                <a:latin typeface="Times" charset="0"/>
                <a:ea typeface="MS PGothic" panose="020B0600070205080204" pitchFamily="34" charset="-128"/>
                <a:cs typeface="Times" charset="0"/>
              </a:defRPr>
            </a:lvl1pPr>
          </a:lstStyle>
          <a:p>
            <a:pPr>
              <a:defRPr/>
            </a:pPr>
            <a:r>
              <a:rPr lang="fr-FR" altLang="fr-FR"/>
              <a:t>Titre de la présentation</a:t>
            </a:r>
            <a:endParaRPr lang="fr-FR" altLang="fr-F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showMasterSp="0" userDrawn="1">
  <p:cSld name="Titre et schemae 4">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6330" name="think-cell Slide" r:id="rId3" imgW="12700" imgH="12700" progId="TCLayout.ActiveDocument.1">
                  <p:embed/>
                </p:oleObj>
              </mc:Choice>
              <mc:Fallback>
                <p:oleObj name="think-cell Slide" r:id="rId3" imgW="12700" imgH="12700" progId="TCLayout.ActiveDocument.1">
                  <p:embed/>
                  <p:pic>
                    <p:nvPicPr>
                      <p:cNvPr id="0" name="图片 46605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263D45B1-99FC-45DA-8FC3-9977294B06DB}"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5"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6331" name="think-cell Slide" r:id="rId6" imgW="12700" imgH="12700" progId="TCLayout.ActiveDocument.1">
                  <p:embed/>
                </p:oleObj>
              </mc:Choice>
              <mc:Fallback>
                <p:oleObj name="think-cell Slide" r:id="rId6" imgW="12700" imgH="12700" progId="TCLayout.ActiveDocument.1">
                  <p:embed/>
                  <p:pic>
                    <p:nvPicPr>
                      <p:cNvPr id="0" name="图片 46606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B4A1C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B4A1C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Title 9"/>
          <p:cNvSpPr>
            <a:spLocks noGrp="1"/>
          </p:cNvSpPr>
          <p:nvPr>
            <p:ph type="title"/>
          </p:nvPr>
        </p:nvSpPr>
        <p:spPr>
          <a:xfrm>
            <a:off x="1127899" y="891241"/>
            <a:ext cx="7614463" cy="670506"/>
          </a:xfrm>
        </p:spPr>
        <p:txBody>
          <a:bodyPr/>
          <a:lstStyle>
            <a:lvl1pPr>
              <a:defRPr sz="2800">
                <a:solidFill>
                  <a:srgbClr val="B4A1CE"/>
                </a:solidFill>
              </a:defRPr>
            </a:lvl1pPr>
          </a:lstStyle>
          <a:p>
            <a:r>
              <a:rPr lang="fr-FR"/>
              <a:t>Modifiez le style du titre</a:t>
            </a:r>
            <a:endParaRPr lang="en-US" dirty="0"/>
          </a:p>
        </p:txBody>
      </p:sp>
      <p:sp>
        <p:nvSpPr>
          <p:cNvPr id="11" name="Content Placeholder 11"/>
          <p:cNvSpPr>
            <a:spLocks noGrp="1"/>
          </p:cNvSpPr>
          <p:nvPr>
            <p:ph sz="quarter" idx="13" hasCustomPrompt="1"/>
          </p:nvPr>
        </p:nvSpPr>
        <p:spPr>
          <a:xfrm>
            <a:off x="401637" y="1706137"/>
            <a:ext cx="8340725" cy="4650058"/>
          </a:xfrm>
        </p:spPr>
        <p:txBody>
          <a:body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6" name="Text Placeholder 41"/>
          <p:cNvSpPr>
            <a:spLocks noGrp="1"/>
          </p:cNvSpPr>
          <p:nvPr>
            <p:ph type="body" sz="quarter" idx="14"/>
          </p:nvPr>
        </p:nvSpPr>
        <p:spPr>
          <a:xfrm>
            <a:off x="525407" y="891241"/>
            <a:ext cx="430986" cy="670506"/>
          </a:xfrm>
        </p:spPr>
        <p:txBody>
          <a:bodyPr anchor="ctr"/>
          <a:lstStyle>
            <a:lvl1pPr algn="ctr">
              <a:defRPr sz="4000" b="0">
                <a:solidFill>
                  <a:srgbClr val="A3968E"/>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showMasterSp="0" userDrawn="1">
  <p:cSld name="Partie 5">
    <p:spTree>
      <p:nvGrpSpPr>
        <p:cNvPr id="1" name=""/>
        <p:cNvGrpSpPr/>
        <p:nvPr/>
      </p:nvGrpSpPr>
      <p:grpSpPr>
        <a:xfrm>
          <a:off x="0" y="0"/>
          <a:ext cx="0" cy="0"/>
          <a:chOff x="0" y="0"/>
          <a:chExt cx="0" cy="0"/>
        </a:xfrm>
      </p:grpSpPr>
      <p:graphicFrame>
        <p:nvGraphicFramePr>
          <p:cNvPr id="6"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99746" name="think-cell Slide" r:id="rId3" imgW="12700" imgH="12700" progId="TCLayout.ActiveDocument.1">
                  <p:embed/>
                </p:oleObj>
              </mc:Choice>
              <mc:Fallback>
                <p:oleObj name="think-cell Slide" r:id="rId3" imgW="12700" imgH="12700" progId="TCLayout.ActiveDocument.1">
                  <p:embed/>
                  <p:pic>
                    <p:nvPicPr>
                      <p:cNvPr id="0" name="图片 29960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Freeform 7"/>
          <p:cNvSpPr>
            <a:spLocks noEditPoints="1"/>
          </p:cNvSpPr>
          <p:nvPr userDrawn="1"/>
        </p:nvSpPr>
        <p:spPr bwMode="auto">
          <a:xfrm>
            <a:off x="-4763" y="1944688"/>
            <a:ext cx="8778876" cy="3586162"/>
          </a:xfrm>
          <a:custGeom>
            <a:avLst/>
            <a:gdLst>
              <a:gd name="T0" fmla="*/ 2147483647 w 2762"/>
              <a:gd name="T1" fmla="*/ 2147483647 h 1128"/>
              <a:gd name="T2" fmla="*/ 2147483647 w 2762"/>
              <a:gd name="T3" fmla="*/ 2147483647 h 1128"/>
              <a:gd name="T4" fmla="*/ 2147483647 w 2762"/>
              <a:gd name="T5" fmla="*/ 2147483647 h 1128"/>
              <a:gd name="T6" fmla="*/ 2147483647 w 2762"/>
              <a:gd name="T7" fmla="*/ 2147483647 h 1128"/>
              <a:gd name="T8" fmla="*/ 2147483647 w 2762"/>
              <a:gd name="T9" fmla="*/ 2147483647 h 1128"/>
              <a:gd name="T10" fmla="*/ 2147483647 w 2762"/>
              <a:gd name="T11" fmla="*/ 2147483647 h 1128"/>
              <a:gd name="T12" fmla="*/ 2147483647 w 2762"/>
              <a:gd name="T13" fmla="*/ 2147483647 h 1128"/>
              <a:gd name="T14" fmla="*/ 2147483647 w 2762"/>
              <a:gd name="T15" fmla="*/ 2147483647 h 1128"/>
              <a:gd name="T16" fmla="*/ 2147483647 w 2762"/>
              <a:gd name="T17" fmla="*/ 2147483647 h 1128"/>
              <a:gd name="T18" fmla="*/ 2147483647 w 2762"/>
              <a:gd name="T19" fmla="*/ 2147483647 h 1128"/>
              <a:gd name="T20" fmla="*/ 2147483647 w 2762"/>
              <a:gd name="T21" fmla="*/ 2147483647 h 1128"/>
              <a:gd name="T22" fmla="*/ 2147483647 w 2762"/>
              <a:gd name="T23" fmla="*/ 2147483647 h 1128"/>
              <a:gd name="T24" fmla="*/ 2147483647 w 2762"/>
              <a:gd name="T25" fmla="*/ 2147483647 h 1128"/>
              <a:gd name="T26" fmla="*/ 2147483647 w 2762"/>
              <a:gd name="T27" fmla="*/ 2147483647 h 1128"/>
              <a:gd name="T28" fmla="*/ 2147483647 w 2762"/>
              <a:gd name="T29" fmla="*/ 2147483647 h 1128"/>
              <a:gd name="T30" fmla="*/ 2147483647 w 2762"/>
              <a:gd name="T31" fmla="*/ 2147483647 h 1128"/>
              <a:gd name="T32" fmla="*/ 2147483647 w 2762"/>
              <a:gd name="T33" fmla="*/ 2147483647 h 1128"/>
              <a:gd name="T34" fmla="*/ 2147483647 w 2762"/>
              <a:gd name="T35" fmla="*/ 2147483647 h 1128"/>
              <a:gd name="T36" fmla="*/ 2147483647 w 2762"/>
              <a:gd name="T37" fmla="*/ 2147483647 h 1128"/>
              <a:gd name="T38" fmla="*/ 2147483647 w 2762"/>
              <a:gd name="T39" fmla="*/ 2147483647 h 1128"/>
              <a:gd name="T40" fmla="*/ 2147483647 w 2762"/>
              <a:gd name="T41" fmla="*/ 2147483647 h 1128"/>
              <a:gd name="T42" fmla="*/ 2147483647 w 2762"/>
              <a:gd name="T43" fmla="*/ 2147483647 h 1128"/>
              <a:gd name="T44" fmla="*/ 2147483647 w 2762"/>
              <a:gd name="T45" fmla="*/ 2147483647 h 1128"/>
              <a:gd name="T46" fmla="*/ 2147483647 w 2762"/>
              <a:gd name="T47" fmla="*/ 2147483647 h 1128"/>
              <a:gd name="T48" fmla="*/ 2147483647 w 2762"/>
              <a:gd name="T49" fmla="*/ 2147483647 h 1128"/>
              <a:gd name="T50" fmla="*/ 2147483647 w 2762"/>
              <a:gd name="T51" fmla="*/ 2147483647 h 1128"/>
              <a:gd name="T52" fmla="*/ 2147483647 w 2762"/>
              <a:gd name="T53" fmla="*/ 2147483647 h 1128"/>
              <a:gd name="T54" fmla="*/ 2147483647 w 2762"/>
              <a:gd name="T55" fmla="*/ 2147483647 h 1128"/>
              <a:gd name="T56" fmla="*/ 2147483647 w 2762"/>
              <a:gd name="T57" fmla="*/ 2147483647 h 1128"/>
              <a:gd name="T58" fmla="*/ 2147483647 w 2762"/>
              <a:gd name="T59" fmla="*/ 2147483647 h 1128"/>
              <a:gd name="T60" fmla="*/ 2147483647 w 2762"/>
              <a:gd name="T61" fmla="*/ 2147483647 h 1128"/>
              <a:gd name="T62" fmla="*/ 2147483647 w 2762"/>
              <a:gd name="T63" fmla="*/ 2147483647 h 1128"/>
              <a:gd name="T64" fmla="*/ 2147483647 w 2762"/>
              <a:gd name="T65" fmla="*/ 2147483647 h 1128"/>
              <a:gd name="T66" fmla="*/ 2147483647 w 2762"/>
              <a:gd name="T67" fmla="*/ 2147483647 h 1128"/>
              <a:gd name="T68" fmla="*/ 2147483647 w 2762"/>
              <a:gd name="T69" fmla="*/ 2147483647 h 1128"/>
              <a:gd name="T70" fmla="*/ 2147483647 w 2762"/>
              <a:gd name="T71" fmla="*/ 2147483647 h 1128"/>
              <a:gd name="T72" fmla="*/ 2147483647 w 2762"/>
              <a:gd name="T73" fmla="*/ 2147483647 h 1128"/>
              <a:gd name="T74" fmla="*/ 2147483647 w 2762"/>
              <a:gd name="T75" fmla="*/ 2147483647 h 1128"/>
              <a:gd name="T76" fmla="*/ 2147483647 w 2762"/>
              <a:gd name="T77" fmla="*/ 2147483647 h 1128"/>
              <a:gd name="T78" fmla="*/ 2147483647 w 2762"/>
              <a:gd name="T79" fmla="*/ 2147483647 h 1128"/>
              <a:gd name="T80" fmla="*/ 2147483647 w 2762"/>
              <a:gd name="T81" fmla="*/ 2147483647 h 1128"/>
              <a:gd name="T82" fmla="*/ 2147483647 w 2762"/>
              <a:gd name="T83" fmla="*/ 2147483647 h 1128"/>
              <a:gd name="T84" fmla="*/ 2147483647 w 2762"/>
              <a:gd name="T85" fmla="*/ 2147483647 h 1128"/>
              <a:gd name="T86" fmla="*/ 2147483647 w 2762"/>
              <a:gd name="T87" fmla="*/ 2147483647 h 1128"/>
              <a:gd name="T88" fmla="*/ 2147483647 w 2762"/>
              <a:gd name="T89" fmla="*/ 2147483647 h 1128"/>
              <a:gd name="T90" fmla="*/ 2147483647 w 2762"/>
              <a:gd name="T91" fmla="*/ 2147483647 h 1128"/>
              <a:gd name="T92" fmla="*/ 2147483647 w 2762"/>
              <a:gd name="T93" fmla="*/ 2147483647 h 1128"/>
              <a:gd name="T94" fmla="*/ 2147483647 w 2762"/>
              <a:gd name="T95" fmla="*/ 2147483647 h 1128"/>
              <a:gd name="T96" fmla="*/ 2147483647 w 2762"/>
              <a:gd name="T97" fmla="*/ 2147483647 h 1128"/>
              <a:gd name="T98" fmla="*/ 2147483647 w 2762"/>
              <a:gd name="T99" fmla="*/ 2147483647 h 1128"/>
              <a:gd name="T100" fmla="*/ 2147483647 w 2762"/>
              <a:gd name="T101" fmla="*/ 2147483647 h 1128"/>
              <a:gd name="T102" fmla="*/ 2147483647 w 2762"/>
              <a:gd name="T103" fmla="*/ 2147483647 h 1128"/>
              <a:gd name="T104" fmla="*/ 2147483647 w 2762"/>
              <a:gd name="T105" fmla="*/ 2147483647 h 1128"/>
              <a:gd name="T106" fmla="*/ 2147483647 w 2762"/>
              <a:gd name="T107" fmla="*/ 2147483647 h 1128"/>
              <a:gd name="T108" fmla="*/ 2147483647 w 2762"/>
              <a:gd name="T109" fmla="*/ 2147483647 h 1128"/>
              <a:gd name="T110" fmla="*/ 0 w 2762"/>
              <a:gd name="T111" fmla="*/ 2147483647 h 1128"/>
              <a:gd name="T112" fmla="*/ 2147483647 w 2762"/>
              <a:gd name="T113" fmla="*/ 2147483647 h 1128"/>
              <a:gd name="T114" fmla="*/ 2147483647 w 2762"/>
              <a:gd name="T115" fmla="*/ 2147483647 h 1128"/>
              <a:gd name="T116" fmla="*/ 2147483647 w 2762"/>
              <a:gd name="T117" fmla="*/ 2147483647 h 112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62" h="1128">
                <a:moveTo>
                  <a:pt x="23" y="1124"/>
                </a:moveTo>
                <a:cubicBezTo>
                  <a:pt x="29" y="1125"/>
                  <a:pt x="38" y="1123"/>
                  <a:pt x="45" y="1124"/>
                </a:cubicBezTo>
                <a:cubicBezTo>
                  <a:pt x="57" y="1122"/>
                  <a:pt x="68" y="1124"/>
                  <a:pt x="79" y="1124"/>
                </a:cubicBezTo>
                <a:cubicBezTo>
                  <a:pt x="88" y="1124"/>
                  <a:pt x="91" y="1125"/>
                  <a:pt x="101" y="1124"/>
                </a:cubicBezTo>
                <a:cubicBezTo>
                  <a:pt x="103" y="1124"/>
                  <a:pt x="105" y="1124"/>
                  <a:pt x="106" y="1124"/>
                </a:cubicBezTo>
                <a:cubicBezTo>
                  <a:pt x="109" y="1125"/>
                  <a:pt x="112" y="1124"/>
                  <a:pt x="116" y="1124"/>
                </a:cubicBezTo>
                <a:cubicBezTo>
                  <a:pt x="126" y="1123"/>
                  <a:pt x="137" y="1122"/>
                  <a:pt x="147" y="1123"/>
                </a:cubicBezTo>
                <a:cubicBezTo>
                  <a:pt x="159" y="1124"/>
                  <a:pt x="171" y="1124"/>
                  <a:pt x="183" y="1124"/>
                </a:cubicBezTo>
                <a:cubicBezTo>
                  <a:pt x="196" y="1123"/>
                  <a:pt x="209" y="1123"/>
                  <a:pt x="222" y="1123"/>
                </a:cubicBezTo>
                <a:cubicBezTo>
                  <a:pt x="234" y="1123"/>
                  <a:pt x="247" y="1123"/>
                  <a:pt x="257" y="1125"/>
                </a:cubicBezTo>
                <a:cubicBezTo>
                  <a:pt x="263" y="1123"/>
                  <a:pt x="270" y="1124"/>
                  <a:pt x="276" y="1123"/>
                </a:cubicBezTo>
                <a:cubicBezTo>
                  <a:pt x="283" y="1123"/>
                  <a:pt x="290" y="1123"/>
                  <a:pt x="297" y="1123"/>
                </a:cubicBezTo>
                <a:cubicBezTo>
                  <a:pt x="299" y="1121"/>
                  <a:pt x="305" y="1121"/>
                  <a:pt x="309" y="1119"/>
                </a:cubicBezTo>
                <a:cubicBezTo>
                  <a:pt x="318" y="1123"/>
                  <a:pt x="331" y="1124"/>
                  <a:pt x="344" y="1125"/>
                </a:cubicBezTo>
                <a:cubicBezTo>
                  <a:pt x="352" y="1125"/>
                  <a:pt x="361" y="1124"/>
                  <a:pt x="369" y="1124"/>
                </a:cubicBezTo>
                <a:cubicBezTo>
                  <a:pt x="377" y="1123"/>
                  <a:pt x="385" y="1125"/>
                  <a:pt x="393" y="1123"/>
                </a:cubicBezTo>
                <a:cubicBezTo>
                  <a:pt x="395" y="1123"/>
                  <a:pt x="398" y="1123"/>
                  <a:pt x="401" y="1123"/>
                </a:cubicBezTo>
                <a:cubicBezTo>
                  <a:pt x="407" y="1125"/>
                  <a:pt x="414" y="1125"/>
                  <a:pt x="422" y="1127"/>
                </a:cubicBezTo>
                <a:cubicBezTo>
                  <a:pt x="432" y="1126"/>
                  <a:pt x="443" y="1126"/>
                  <a:pt x="454" y="1126"/>
                </a:cubicBezTo>
                <a:cubicBezTo>
                  <a:pt x="457" y="1126"/>
                  <a:pt x="460" y="1125"/>
                  <a:pt x="463" y="1126"/>
                </a:cubicBezTo>
                <a:cubicBezTo>
                  <a:pt x="467" y="1126"/>
                  <a:pt x="471" y="1127"/>
                  <a:pt x="476" y="1127"/>
                </a:cubicBezTo>
                <a:cubicBezTo>
                  <a:pt x="482" y="1127"/>
                  <a:pt x="487" y="1127"/>
                  <a:pt x="493" y="1127"/>
                </a:cubicBezTo>
                <a:cubicBezTo>
                  <a:pt x="502" y="1126"/>
                  <a:pt x="511" y="1127"/>
                  <a:pt x="519" y="1128"/>
                </a:cubicBezTo>
                <a:cubicBezTo>
                  <a:pt x="521" y="1128"/>
                  <a:pt x="522" y="1128"/>
                  <a:pt x="523" y="1128"/>
                </a:cubicBezTo>
                <a:cubicBezTo>
                  <a:pt x="534" y="1126"/>
                  <a:pt x="546" y="1127"/>
                  <a:pt x="558" y="1126"/>
                </a:cubicBezTo>
                <a:cubicBezTo>
                  <a:pt x="562" y="1126"/>
                  <a:pt x="566" y="1125"/>
                  <a:pt x="570" y="1126"/>
                </a:cubicBezTo>
                <a:cubicBezTo>
                  <a:pt x="572" y="1127"/>
                  <a:pt x="577" y="1126"/>
                  <a:pt x="580" y="1125"/>
                </a:cubicBezTo>
                <a:cubicBezTo>
                  <a:pt x="584" y="1125"/>
                  <a:pt x="585" y="1127"/>
                  <a:pt x="589" y="1125"/>
                </a:cubicBezTo>
                <a:cubicBezTo>
                  <a:pt x="592" y="1124"/>
                  <a:pt x="595" y="1126"/>
                  <a:pt x="600" y="1126"/>
                </a:cubicBezTo>
                <a:cubicBezTo>
                  <a:pt x="614" y="1125"/>
                  <a:pt x="629" y="1125"/>
                  <a:pt x="643" y="1125"/>
                </a:cubicBezTo>
                <a:cubicBezTo>
                  <a:pt x="658" y="1124"/>
                  <a:pt x="671" y="1124"/>
                  <a:pt x="686" y="1123"/>
                </a:cubicBezTo>
                <a:cubicBezTo>
                  <a:pt x="703" y="1121"/>
                  <a:pt x="736" y="1121"/>
                  <a:pt x="756" y="1123"/>
                </a:cubicBezTo>
                <a:cubicBezTo>
                  <a:pt x="763" y="1124"/>
                  <a:pt x="768" y="1123"/>
                  <a:pt x="774" y="1122"/>
                </a:cubicBezTo>
                <a:cubicBezTo>
                  <a:pt x="781" y="1121"/>
                  <a:pt x="789" y="1120"/>
                  <a:pt x="797" y="1121"/>
                </a:cubicBezTo>
                <a:cubicBezTo>
                  <a:pt x="804" y="1122"/>
                  <a:pt x="811" y="1121"/>
                  <a:pt x="818" y="1120"/>
                </a:cubicBezTo>
                <a:cubicBezTo>
                  <a:pt x="823" y="1120"/>
                  <a:pt x="827" y="1119"/>
                  <a:pt x="832" y="1120"/>
                </a:cubicBezTo>
                <a:cubicBezTo>
                  <a:pt x="833" y="1120"/>
                  <a:pt x="835" y="1120"/>
                  <a:pt x="836" y="1120"/>
                </a:cubicBezTo>
                <a:cubicBezTo>
                  <a:pt x="845" y="1118"/>
                  <a:pt x="853" y="1118"/>
                  <a:pt x="863" y="1118"/>
                </a:cubicBezTo>
                <a:cubicBezTo>
                  <a:pt x="877" y="1118"/>
                  <a:pt x="891" y="1118"/>
                  <a:pt x="905" y="1117"/>
                </a:cubicBezTo>
                <a:cubicBezTo>
                  <a:pt x="912" y="1117"/>
                  <a:pt x="917" y="1115"/>
                  <a:pt x="924" y="1116"/>
                </a:cubicBezTo>
                <a:cubicBezTo>
                  <a:pt x="927" y="1116"/>
                  <a:pt x="929" y="1117"/>
                  <a:pt x="933" y="1116"/>
                </a:cubicBezTo>
                <a:cubicBezTo>
                  <a:pt x="935" y="1115"/>
                  <a:pt x="939" y="1116"/>
                  <a:pt x="944" y="1116"/>
                </a:cubicBezTo>
                <a:cubicBezTo>
                  <a:pt x="958" y="1116"/>
                  <a:pt x="958" y="1117"/>
                  <a:pt x="972" y="1115"/>
                </a:cubicBezTo>
                <a:cubicBezTo>
                  <a:pt x="973" y="1115"/>
                  <a:pt x="974" y="1114"/>
                  <a:pt x="976" y="1114"/>
                </a:cubicBezTo>
                <a:cubicBezTo>
                  <a:pt x="991" y="1115"/>
                  <a:pt x="1005" y="1112"/>
                  <a:pt x="1020" y="1112"/>
                </a:cubicBezTo>
                <a:cubicBezTo>
                  <a:pt x="1025" y="1108"/>
                  <a:pt x="1025" y="1108"/>
                  <a:pt x="1036" y="1109"/>
                </a:cubicBezTo>
                <a:cubicBezTo>
                  <a:pt x="1045" y="1111"/>
                  <a:pt x="1055" y="1111"/>
                  <a:pt x="1065" y="1111"/>
                </a:cubicBezTo>
                <a:cubicBezTo>
                  <a:pt x="1070" y="1110"/>
                  <a:pt x="1076" y="1110"/>
                  <a:pt x="1080" y="1110"/>
                </a:cubicBezTo>
                <a:cubicBezTo>
                  <a:pt x="1093" y="1112"/>
                  <a:pt x="1104" y="1110"/>
                  <a:pt x="1115" y="1109"/>
                </a:cubicBezTo>
                <a:cubicBezTo>
                  <a:pt x="1122" y="1108"/>
                  <a:pt x="1130" y="1107"/>
                  <a:pt x="1135" y="1108"/>
                </a:cubicBezTo>
                <a:cubicBezTo>
                  <a:pt x="1143" y="1109"/>
                  <a:pt x="1148" y="1108"/>
                  <a:pt x="1152" y="1107"/>
                </a:cubicBezTo>
                <a:cubicBezTo>
                  <a:pt x="1160" y="1108"/>
                  <a:pt x="1166" y="1109"/>
                  <a:pt x="1173" y="1110"/>
                </a:cubicBezTo>
                <a:cubicBezTo>
                  <a:pt x="1187" y="1106"/>
                  <a:pt x="1203" y="1107"/>
                  <a:pt x="1219" y="1106"/>
                </a:cubicBezTo>
                <a:cubicBezTo>
                  <a:pt x="1222" y="1109"/>
                  <a:pt x="1230" y="1107"/>
                  <a:pt x="1235" y="1108"/>
                </a:cubicBezTo>
                <a:cubicBezTo>
                  <a:pt x="1239" y="1109"/>
                  <a:pt x="1247" y="1108"/>
                  <a:pt x="1254" y="1108"/>
                </a:cubicBezTo>
                <a:cubicBezTo>
                  <a:pt x="1259" y="1108"/>
                  <a:pt x="1264" y="1108"/>
                  <a:pt x="1270" y="1108"/>
                </a:cubicBezTo>
                <a:cubicBezTo>
                  <a:pt x="1277" y="1109"/>
                  <a:pt x="1286" y="1108"/>
                  <a:pt x="1294" y="1107"/>
                </a:cubicBezTo>
                <a:cubicBezTo>
                  <a:pt x="1296" y="1107"/>
                  <a:pt x="1298" y="1106"/>
                  <a:pt x="1300" y="1105"/>
                </a:cubicBezTo>
                <a:cubicBezTo>
                  <a:pt x="1304" y="1105"/>
                  <a:pt x="1310" y="1104"/>
                  <a:pt x="1313" y="1105"/>
                </a:cubicBezTo>
                <a:cubicBezTo>
                  <a:pt x="1323" y="1106"/>
                  <a:pt x="1332" y="1105"/>
                  <a:pt x="1342" y="1105"/>
                </a:cubicBezTo>
                <a:cubicBezTo>
                  <a:pt x="1349" y="1105"/>
                  <a:pt x="1357" y="1104"/>
                  <a:pt x="1364" y="1106"/>
                </a:cubicBezTo>
                <a:cubicBezTo>
                  <a:pt x="1367" y="1106"/>
                  <a:pt x="1367" y="1104"/>
                  <a:pt x="1372" y="1104"/>
                </a:cubicBezTo>
                <a:cubicBezTo>
                  <a:pt x="1381" y="1107"/>
                  <a:pt x="1394" y="1105"/>
                  <a:pt x="1405" y="1105"/>
                </a:cubicBezTo>
                <a:cubicBezTo>
                  <a:pt x="1413" y="1103"/>
                  <a:pt x="1422" y="1104"/>
                  <a:pt x="1429" y="1105"/>
                </a:cubicBezTo>
                <a:cubicBezTo>
                  <a:pt x="1435" y="1105"/>
                  <a:pt x="1440" y="1106"/>
                  <a:pt x="1445" y="1105"/>
                </a:cubicBezTo>
                <a:cubicBezTo>
                  <a:pt x="1451" y="1105"/>
                  <a:pt x="1456" y="1106"/>
                  <a:pt x="1462" y="1104"/>
                </a:cubicBezTo>
                <a:cubicBezTo>
                  <a:pt x="1465" y="1104"/>
                  <a:pt x="1471" y="1104"/>
                  <a:pt x="1476" y="1104"/>
                </a:cubicBezTo>
                <a:cubicBezTo>
                  <a:pt x="1489" y="1103"/>
                  <a:pt x="1502" y="1103"/>
                  <a:pt x="1515" y="1103"/>
                </a:cubicBezTo>
                <a:cubicBezTo>
                  <a:pt x="1530" y="1104"/>
                  <a:pt x="1546" y="1103"/>
                  <a:pt x="1562" y="1102"/>
                </a:cubicBezTo>
                <a:cubicBezTo>
                  <a:pt x="1568" y="1102"/>
                  <a:pt x="1573" y="1103"/>
                  <a:pt x="1579" y="1103"/>
                </a:cubicBezTo>
                <a:cubicBezTo>
                  <a:pt x="1585" y="1103"/>
                  <a:pt x="1590" y="1101"/>
                  <a:pt x="1595" y="1100"/>
                </a:cubicBezTo>
                <a:cubicBezTo>
                  <a:pt x="1596" y="1100"/>
                  <a:pt x="1597" y="1100"/>
                  <a:pt x="1598" y="1101"/>
                </a:cubicBezTo>
                <a:cubicBezTo>
                  <a:pt x="1604" y="1102"/>
                  <a:pt x="1612" y="1100"/>
                  <a:pt x="1617" y="1101"/>
                </a:cubicBezTo>
                <a:cubicBezTo>
                  <a:pt x="1629" y="1097"/>
                  <a:pt x="1640" y="1095"/>
                  <a:pt x="1652" y="1098"/>
                </a:cubicBezTo>
                <a:cubicBezTo>
                  <a:pt x="1657" y="1098"/>
                  <a:pt x="1662" y="1099"/>
                  <a:pt x="1665" y="1098"/>
                </a:cubicBezTo>
                <a:cubicBezTo>
                  <a:pt x="1669" y="1097"/>
                  <a:pt x="1674" y="1097"/>
                  <a:pt x="1678" y="1097"/>
                </a:cubicBezTo>
                <a:cubicBezTo>
                  <a:pt x="1684" y="1097"/>
                  <a:pt x="1691" y="1096"/>
                  <a:pt x="1696" y="1096"/>
                </a:cubicBezTo>
                <a:cubicBezTo>
                  <a:pt x="1703" y="1097"/>
                  <a:pt x="1708" y="1096"/>
                  <a:pt x="1714" y="1096"/>
                </a:cubicBezTo>
                <a:cubicBezTo>
                  <a:pt x="1718" y="1096"/>
                  <a:pt x="1721" y="1094"/>
                  <a:pt x="1726" y="1095"/>
                </a:cubicBezTo>
                <a:cubicBezTo>
                  <a:pt x="1729" y="1096"/>
                  <a:pt x="1735" y="1096"/>
                  <a:pt x="1739" y="1094"/>
                </a:cubicBezTo>
                <a:cubicBezTo>
                  <a:pt x="1741" y="1094"/>
                  <a:pt x="1744" y="1094"/>
                  <a:pt x="1747" y="1094"/>
                </a:cubicBezTo>
                <a:cubicBezTo>
                  <a:pt x="1759" y="1096"/>
                  <a:pt x="1766" y="1096"/>
                  <a:pt x="1780" y="1095"/>
                </a:cubicBezTo>
                <a:cubicBezTo>
                  <a:pt x="1783" y="1095"/>
                  <a:pt x="1788" y="1094"/>
                  <a:pt x="1789" y="1095"/>
                </a:cubicBezTo>
                <a:cubicBezTo>
                  <a:pt x="1794" y="1096"/>
                  <a:pt x="1799" y="1095"/>
                  <a:pt x="1804" y="1095"/>
                </a:cubicBezTo>
                <a:cubicBezTo>
                  <a:pt x="1811" y="1095"/>
                  <a:pt x="1817" y="1095"/>
                  <a:pt x="1825" y="1095"/>
                </a:cubicBezTo>
                <a:cubicBezTo>
                  <a:pt x="1827" y="1093"/>
                  <a:pt x="1832" y="1092"/>
                  <a:pt x="1836" y="1092"/>
                </a:cubicBezTo>
                <a:cubicBezTo>
                  <a:pt x="1843" y="1092"/>
                  <a:pt x="1848" y="1095"/>
                  <a:pt x="1856" y="1092"/>
                </a:cubicBezTo>
                <a:cubicBezTo>
                  <a:pt x="1858" y="1091"/>
                  <a:pt x="1864" y="1091"/>
                  <a:pt x="1869" y="1092"/>
                </a:cubicBezTo>
                <a:cubicBezTo>
                  <a:pt x="1878" y="1093"/>
                  <a:pt x="1889" y="1091"/>
                  <a:pt x="1898" y="1093"/>
                </a:cubicBezTo>
                <a:cubicBezTo>
                  <a:pt x="1909" y="1090"/>
                  <a:pt x="1922" y="1091"/>
                  <a:pt x="1934" y="1091"/>
                </a:cubicBezTo>
                <a:cubicBezTo>
                  <a:pt x="1937" y="1090"/>
                  <a:pt x="1941" y="1091"/>
                  <a:pt x="1943" y="1090"/>
                </a:cubicBezTo>
                <a:cubicBezTo>
                  <a:pt x="1950" y="1088"/>
                  <a:pt x="1958" y="1089"/>
                  <a:pt x="1964" y="1090"/>
                </a:cubicBezTo>
                <a:cubicBezTo>
                  <a:pt x="1970" y="1091"/>
                  <a:pt x="1976" y="1091"/>
                  <a:pt x="1981" y="1090"/>
                </a:cubicBezTo>
                <a:cubicBezTo>
                  <a:pt x="1986" y="1089"/>
                  <a:pt x="1992" y="1089"/>
                  <a:pt x="1995" y="1089"/>
                </a:cubicBezTo>
                <a:cubicBezTo>
                  <a:pt x="2001" y="1090"/>
                  <a:pt x="2005" y="1090"/>
                  <a:pt x="2010" y="1090"/>
                </a:cubicBezTo>
                <a:cubicBezTo>
                  <a:pt x="2017" y="1089"/>
                  <a:pt x="2024" y="1087"/>
                  <a:pt x="2031" y="1089"/>
                </a:cubicBezTo>
                <a:cubicBezTo>
                  <a:pt x="2032" y="1089"/>
                  <a:pt x="2034" y="1088"/>
                  <a:pt x="2035" y="1088"/>
                </a:cubicBezTo>
                <a:cubicBezTo>
                  <a:pt x="2039" y="1088"/>
                  <a:pt x="2043" y="1087"/>
                  <a:pt x="2046" y="1088"/>
                </a:cubicBezTo>
                <a:cubicBezTo>
                  <a:pt x="2051" y="1089"/>
                  <a:pt x="2055" y="1089"/>
                  <a:pt x="2059" y="1088"/>
                </a:cubicBezTo>
                <a:cubicBezTo>
                  <a:pt x="2061" y="1087"/>
                  <a:pt x="2064" y="1087"/>
                  <a:pt x="2066" y="1087"/>
                </a:cubicBezTo>
                <a:cubicBezTo>
                  <a:pt x="2072" y="1087"/>
                  <a:pt x="2079" y="1087"/>
                  <a:pt x="2083" y="1086"/>
                </a:cubicBezTo>
                <a:cubicBezTo>
                  <a:pt x="2089" y="1084"/>
                  <a:pt x="2092" y="1087"/>
                  <a:pt x="2098" y="1086"/>
                </a:cubicBezTo>
                <a:cubicBezTo>
                  <a:pt x="2103" y="1086"/>
                  <a:pt x="2109" y="1085"/>
                  <a:pt x="2114" y="1087"/>
                </a:cubicBezTo>
                <a:cubicBezTo>
                  <a:pt x="2114" y="1087"/>
                  <a:pt x="2116" y="1087"/>
                  <a:pt x="2118" y="1086"/>
                </a:cubicBezTo>
                <a:cubicBezTo>
                  <a:pt x="2125" y="1085"/>
                  <a:pt x="2132" y="1084"/>
                  <a:pt x="2139" y="1084"/>
                </a:cubicBezTo>
                <a:cubicBezTo>
                  <a:pt x="2144" y="1083"/>
                  <a:pt x="2150" y="1083"/>
                  <a:pt x="2156" y="1082"/>
                </a:cubicBezTo>
                <a:cubicBezTo>
                  <a:pt x="2171" y="1079"/>
                  <a:pt x="2187" y="1077"/>
                  <a:pt x="2204" y="1077"/>
                </a:cubicBezTo>
                <a:cubicBezTo>
                  <a:pt x="2208" y="1075"/>
                  <a:pt x="2214" y="1074"/>
                  <a:pt x="2220" y="1074"/>
                </a:cubicBezTo>
                <a:cubicBezTo>
                  <a:pt x="2230" y="1074"/>
                  <a:pt x="2232" y="1078"/>
                  <a:pt x="2239" y="1079"/>
                </a:cubicBezTo>
                <a:cubicBezTo>
                  <a:pt x="2244" y="1080"/>
                  <a:pt x="2250" y="1078"/>
                  <a:pt x="2256" y="1079"/>
                </a:cubicBezTo>
                <a:cubicBezTo>
                  <a:pt x="2261" y="1080"/>
                  <a:pt x="2267" y="1077"/>
                  <a:pt x="2275" y="1079"/>
                </a:cubicBezTo>
                <a:cubicBezTo>
                  <a:pt x="2279" y="1080"/>
                  <a:pt x="2284" y="1081"/>
                  <a:pt x="2288" y="1083"/>
                </a:cubicBezTo>
                <a:cubicBezTo>
                  <a:pt x="2299" y="1083"/>
                  <a:pt x="2309" y="1084"/>
                  <a:pt x="2319" y="1083"/>
                </a:cubicBezTo>
                <a:cubicBezTo>
                  <a:pt x="2319" y="1083"/>
                  <a:pt x="2320" y="1083"/>
                  <a:pt x="2321" y="1084"/>
                </a:cubicBezTo>
                <a:cubicBezTo>
                  <a:pt x="2330" y="1085"/>
                  <a:pt x="2339" y="1083"/>
                  <a:pt x="2347" y="1084"/>
                </a:cubicBezTo>
                <a:cubicBezTo>
                  <a:pt x="2356" y="1082"/>
                  <a:pt x="2366" y="1084"/>
                  <a:pt x="2376" y="1082"/>
                </a:cubicBezTo>
                <a:cubicBezTo>
                  <a:pt x="2386" y="1079"/>
                  <a:pt x="2400" y="1078"/>
                  <a:pt x="2412" y="1076"/>
                </a:cubicBezTo>
                <a:cubicBezTo>
                  <a:pt x="2423" y="1073"/>
                  <a:pt x="2434" y="1073"/>
                  <a:pt x="2445" y="1076"/>
                </a:cubicBezTo>
                <a:cubicBezTo>
                  <a:pt x="2450" y="1077"/>
                  <a:pt x="2456" y="1078"/>
                  <a:pt x="2463" y="1077"/>
                </a:cubicBezTo>
                <a:cubicBezTo>
                  <a:pt x="2468" y="1078"/>
                  <a:pt x="2473" y="1080"/>
                  <a:pt x="2475" y="1082"/>
                </a:cubicBezTo>
                <a:cubicBezTo>
                  <a:pt x="2478" y="1082"/>
                  <a:pt x="2480" y="1082"/>
                  <a:pt x="2481" y="1082"/>
                </a:cubicBezTo>
                <a:cubicBezTo>
                  <a:pt x="2490" y="1080"/>
                  <a:pt x="2500" y="1077"/>
                  <a:pt x="2511" y="1078"/>
                </a:cubicBezTo>
                <a:cubicBezTo>
                  <a:pt x="2512" y="1078"/>
                  <a:pt x="2514" y="1077"/>
                  <a:pt x="2515" y="1077"/>
                </a:cubicBezTo>
                <a:cubicBezTo>
                  <a:pt x="2519" y="1076"/>
                  <a:pt x="2522" y="1076"/>
                  <a:pt x="2526" y="1075"/>
                </a:cubicBezTo>
                <a:cubicBezTo>
                  <a:pt x="2532" y="1074"/>
                  <a:pt x="2540" y="1076"/>
                  <a:pt x="2547" y="1074"/>
                </a:cubicBezTo>
                <a:cubicBezTo>
                  <a:pt x="2547" y="1074"/>
                  <a:pt x="2547" y="1074"/>
                  <a:pt x="2548" y="1074"/>
                </a:cubicBezTo>
                <a:cubicBezTo>
                  <a:pt x="2551" y="1075"/>
                  <a:pt x="2556" y="1074"/>
                  <a:pt x="2559" y="1074"/>
                </a:cubicBezTo>
                <a:cubicBezTo>
                  <a:pt x="2573" y="1077"/>
                  <a:pt x="2582" y="1072"/>
                  <a:pt x="2594" y="1071"/>
                </a:cubicBezTo>
                <a:cubicBezTo>
                  <a:pt x="2597" y="1067"/>
                  <a:pt x="2609" y="1066"/>
                  <a:pt x="2617" y="1064"/>
                </a:cubicBezTo>
                <a:cubicBezTo>
                  <a:pt x="2625" y="1065"/>
                  <a:pt x="2625" y="1065"/>
                  <a:pt x="2637" y="1063"/>
                </a:cubicBezTo>
                <a:cubicBezTo>
                  <a:pt x="2656" y="1063"/>
                  <a:pt x="2681" y="1048"/>
                  <a:pt x="2684" y="1047"/>
                </a:cubicBezTo>
                <a:cubicBezTo>
                  <a:pt x="2689" y="1045"/>
                  <a:pt x="2678" y="1033"/>
                  <a:pt x="2678" y="1032"/>
                </a:cubicBezTo>
                <a:cubicBezTo>
                  <a:pt x="2675" y="1031"/>
                  <a:pt x="2663" y="984"/>
                  <a:pt x="2670" y="983"/>
                </a:cubicBezTo>
                <a:cubicBezTo>
                  <a:pt x="2673" y="982"/>
                  <a:pt x="2676" y="982"/>
                  <a:pt x="2677" y="982"/>
                </a:cubicBezTo>
                <a:cubicBezTo>
                  <a:pt x="2682" y="983"/>
                  <a:pt x="2688" y="983"/>
                  <a:pt x="2693" y="983"/>
                </a:cubicBezTo>
                <a:cubicBezTo>
                  <a:pt x="2700" y="983"/>
                  <a:pt x="2706" y="982"/>
                  <a:pt x="2713" y="981"/>
                </a:cubicBezTo>
                <a:cubicBezTo>
                  <a:pt x="2719" y="980"/>
                  <a:pt x="2719" y="977"/>
                  <a:pt x="2721" y="976"/>
                </a:cubicBezTo>
                <a:cubicBezTo>
                  <a:pt x="2715" y="977"/>
                  <a:pt x="2688" y="980"/>
                  <a:pt x="2696" y="977"/>
                </a:cubicBezTo>
                <a:cubicBezTo>
                  <a:pt x="2697" y="977"/>
                  <a:pt x="2700" y="977"/>
                  <a:pt x="2702" y="977"/>
                </a:cubicBezTo>
                <a:cubicBezTo>
                  <a:pt x="2711" y="979"/>
                  <a:pt x="2723" y="973"/>
                  <a:pt x="2724" y="970"/>
                </a:cubicBezTo>
                <a:cubicBezTo>
                  <a:pt x="2733" y="970"/>
                  <a:pt x="2728" y="969"/>
                  <a:pt x="2736" y="968"/>
                </a:cubicBezTo>
                <a:cubicBezTo>
                  <a:pt x="2743" y="967"/>
                  <a:pt x="2750" y="967"/>
                  <a:pt x="2751" y="964"/>
                </a:cubicBezTo>
                <a:cubicBezTo>
                  <a:pt x="2752" y="963"/>
                  <a:pt x="2755" y="962"/>
                  <a:pt x="2757" y="962"/>
                </a:cubicBezTo>
                <a:cubicBezTo>
                  <a:pt x="2761" y="961"/>
                  <a:pt x="2762" y="950"/>
                  <a:pt x="2759" y="950"/>
                </a:cubicBezTo>
                <a:cubicBezTo>
                  <a:pt x="2762" y="949"/>
                  <a:pt x="2758" y="920"/>
                  <a:pt x="2759" y="916"/>
                </a:cubicBezTo>
                <a:cubicBezTo>
                  <a:pt x="2760" y="914"/>
                  <a:pt x="2754" y="911"/>
                  <a:pt x="2759" y="909"/>
                </a:cubicBezTo>
                <a:cubicBezTo>
                  <a:pt x="2759" y="908"/>
                  <a:pt x="2759" y="908"/>
                  <a:pt x="2759" y="908"/>
                </a:cubicBezTo>
                <a:cubicBezTo>
                  <a:pt x="2754" y="905"/>
                  <a:pt x="2756" y="902"/>
                  <a:pt x="2751" y="899"/>
                </a:cubicBezTo>
                <a:cubicBezTo>
                  <a:pt x="2750" y="899"/>
                  <a:pt x="2748" y="899"/>
                  <a:pt x="2746" y="899"/>
                </a:cubicBezTo>
                <a:cubicBezTo>
                  <a:pt x="2747" y="898"/>
                  <a:pt x="2749" y="898"/>
                  <a:pt x="2749" y="898"/>
                </a:cubicBezTo>
                <a:cubicBezTo>
                  <a:pt x="2742" y="894"/>
                  <a:pt x="2747" y="892"/>
                  <a:pt x="2753" y="889"/>
                </a:cubicBezTo>
                <a:cubicBezTo>
                  <a:pt x="2756" y="887"/>
                  <a:pt x="2741" y="853"/>
                  <a:pt x="2744" y="852"/>
                </a:cubicBezTo>
                <a:cubicBezTo>
                  <a:pt x="2747" y="850"/>
                  <a:pt x="2750" y="838"/>
                  <a:pt x="2758" y="836"/>
                </a:cubicBezTo>
                <a:cubicBezTo>
                  <a:pt x="2752" y="834"/>
                  <a:pt x="2760" y="832"/>
                  <a:pt x="2756" y="830"/>
                </a:cubicBezTo>
                <a:cubicBezTo>
                  <a:pt x="2753" y="828"/>
                  <a:pt x="2748" y="828"/>
                  <a:pt x="2747" y="826"/>
                </a:cubicBezTo>
                <a:cubicBezTo>
                  <a:pt x="2743" y="821"/>
                  <a:pt x="2741" y="817"/>
                  <a:pt x="2749" y="812"/>
                </a:cubicBezTo>
                <a:cubicBezTo>
                  <a:pt x="2751" y="811"/>
                  <a:pt x="2749" y="809"/>
                  <a:pt x="2756" y="809"/>
                </a:cubicBezTo>
                <a:cubicBezTo>
                  <a:pt x="2756" y="808"/>
                  <a:pt x="2760" y="807"/>
                  <a:pt x="2759" y="805"/>
                </a:cubicBezTo>
                <a:cubicBezTo>
                  <a:pt x="2759" y="804"/>
                  <a:pt x="2760" y="798"/>
                  <a:pt x="2759" y="797"/>
                </a:cubicBezTo>
                <a:cubicBezTo>
                  <a:pt x="2758" y="796"/>
                  <a:pt x="2759" y="795"/>
                  <a:pt x="2758" y="795"/>
                </a:cubicBezTo>
                <a:cubicBezTo>
                  <a:pt x="2753" y="794"/>
                  <a:pt x="2757" y="792"/>
                  <a:pt x="2755" y="789"/>
                </a:cubicBezTo>
                <a:cubicBezTo>
                  <a:pt x="2757" y="789"/>
                  <a:pt x="2759" y="779"/>
                  <a:pt x="2755" y="778"/>
                </a:cubicBezTo>
                <a:cubicBezTo>
                  <a:pt x="2752" y="777"/>
                  <a:pt x="2752" y="775"/>
                  <a:pt x="2752" y="774"/>
                </a:cubicBezTo>
                <a:cubicBezTo>
                  <a:pt x="2752" y="771"/>
                  <a:pt x="2750" y="769"/>
                  <a:pt x="2746" y="767"/>
                </a:cubicBezTo>
                <a:cubicBezTo>
                  <a:pt x="2743" y="765"/>
                  <a:pt x="2739" y="764"/>
                  <a:pt x="2737" y="763"/>
                </a:cubicBezTo>
                <a:cubicBezTo>
                  <a:pt x="2740" y="759"/>
                  <a:pt x="2742" y="755"/>
                  <a:pt x="2746" y="752"/>
                </a:cubicBezTo>
                <a:cubicBezTo>
                  <a:pt x="2749" y="751"/>
                  <a:pt x="2749" y="749"/>
                  <a:pt x="2748" y="748"/>
                </a:cubicBezTo>
                <a:cubicBezTo>
                  <a:pt x="2745" y="746"/>
                  <a:pt x="2745" y="744"/>
                  <a:pt x="2748" y="742"/>
                </a:cubicBezTo>
                <a:cubicBezTo>
                  <a:pt x="2750" y="740"/>
                  <a:pt x="2745" y="737"/>
                  <a:pt x="2742" y="736"/>
                </a:cubicBezTo>
                <a:cubicBezTo>
                  <a:pt x="2741" y="734"/>
                  <a:pt x="2745" y="734"/>
                  <a:pt x="2744" y="733"/>
                </a:cubicBezTo>
                <a:cubicBezTo>
                  <a:pt x="2738" y="730"/>
                  <a:pt x="2738" y="730"/>
                  <a:pt x="2741" y="727"/>
                </a:cubicBezTo>
                <a:cubicBezTo>
                  <a:pt x="2746" y="721"/>
                  <a:pt x="2746" y="721"/>
                  <a:pt x="2735" y="716"/>
                </a:cubicBezTo>
                <a:cubicBezTo>
                  <a:pt x="2734" y="716"/>
                  <a:pt x="2735" y="715"/>
                  <a:pt x="2735" y="714"/>
                </a:cubicBezTo>
                <a:cubicBezTo>
                  <a:pt x="2743" y="712"/>
                  <a:pt x="2743" y="709"/>
                  <a:pt x="2750" y="707"/>
                </a:cubicBezTo>
                <a:cubicBezTo>
                  <a:pt x="2750" y="704"/>
                  <a:pt x="2750" y="701"/>
                  <a:pt x="2750" y="698"/>
                </a:cubicBezTo>
                <a:cubicBezTo>
                  <a:pt x="2750" y="698"/>
                  <a:pt x="2750" y="698"/>
                  <a:pt x="2749" y="697"/>
                </a:cubicBezTo>
                <a:cubicBezTo>
                  <a:pt x="2744" y="696"/>
                  <a:pt x="2746" y="694"/>
                  <a:pt x="2747" y="692"/>
                </a:cubicBezTo>
                <a:cubicBezTo>
                  <a:pt x="2749" y="690"/>
                  <a:pt x="2745" y="689"/>
                  <a:pt x="2747" y="687"/>
                </a:cubicBezTo>
                <a:cubicBezTo>
                  <a:pt x="2750" y="683"/>
                  <a:pt x="2749" y="683"/>
                  <a:pt x="2747" y="678"/>
                </a:cubicBezTo>
                <a:cubicBezTo>
                  <a:pt x="2746" y="677"/>
                  <a:pt x="2743" y="676"/>
                  <a:pt x="2743" y="675"/>
                </a:cubicBezTo>
                <a:cubicBezTo>
                  <a:pt x="2743" y="673"/>
                  <a:pt x="2742" y="671"/>
                  <a:pt x="2743" y="669"/>
                </a:cubicBezTo>
                <a:cubicBezTo>
                  <a:pt x="2744" y="667"/>
                  <a:pt x="2739" y="665"/>
                  <a:pt x="2740" y="663"/>
                </a:cubicBezTo>
                <a:cubicBezTo>
                  <a:pt x="2741" y="659"/>
                  <a:pt x="2740" y="638"/>
                  <a:pt x="2738" y="636"/>
                </a:cubicBezTo>
                <a:cubicBezTo>
                  <a:pt x="2737" y="634"/>
                  <a:pt x="2732" y="631"/>
                  <a:pt x="2729" y="629"/>
                </a:cubicBezTo>
                <a:cubicBezTo>
                  <a:pt x="2728" y="628"/>
                  <a:pt x="2731" y="625"/>
                  <a:pt x="2725" y="623"/>
                </a:cubicBezTo>
                <a:cubicBezTo>
                  <a:pt x="2731" y="620"/>
                  <a:pt x="2736" y="610"/>
                  <a:pt x="2730" y="610"/>
                </a:cubicBezTo>
                <a:cubicBezTo>
                  <a:pt x="2730" y="608"/>
                  <a:pt x="2723" y="607"/>
                  <a:pt x="2723" y="606"/>
                </a:cubicBezTo>
                <a:cubicBezTo>
                  <a:pt x="2722" y="603"/>
                  <a:pt x="2724" y="590"/>
                  <a:pt x="2728" y="589"/>
                </a:cubicBezTo>
                <a:cubicBezTo>
                  <a:pt x="2729" y="586"/>
                  <a:pt x="2726" y="584"/>
                  <a:pt x="2720" y="582"/>
                </a:cubicBezTo>
                <a:cubicBezTo>
                  <a:pt x="2718" y="582"/>
                  <a:pt x="2719" y="581"/>
                  <a:pt x="2719" y="581"/>
                </a:cubicBezTo>
                <a:cubicBezTo>
                  <a:pt x="2721" y="579"/>
                  <a:pt x="2725" y="579"/>
                  <a:pt x="2728" y="578"/>
                </a:cubicBezTo>
                <a:cubicBezTo>
                  <a:pt x="2727" y="575"/>
                  <a:pt x="2725" y="572"/>
                  <a:pt x="2718" y="570"/>
                </a:cubicBezTo>
                <a:cubicBezTo>
                  <a:pt x="2719" y="568"/>
                  <a:pt x="2718" y="565"/>
                  <a:pt x="2721" y="562"/>
                </a:cubicBezTo>
                <a:cubicBezTo>
                  <a:pt x="2723" y="559"/>
                  <a:pt x="2727" y="526"/>
                  <a:pt x="2721" y="520"/>
                </a:cubicBezTo>
                <a:cubicBezTo>
                  <a:pt x="2720" y="520"/>
                  <a:pt x="2725" y="494"/>
                  <a:pt x="2733" y="494"/>
                </a:cubicBezTo>
                <a:cubicBezTo>
                  <a:pt x="2738" y="493"/>
                  <a:pt x="2745" y="483"/>
                  <a:pt x="2747" y="482"/>
                </a:cubicBezTo>
                <a:cubicBezTo>
                  <a:pt x="2748" y="481"/>
                  <a:pt x="2750" y="480"/>
                  <a:pt x="2753" y="479"/>
                </a:cubicBezTo>
                <a:cubicBezTo>
                  <a:pt x="2762" y="478"/>
                  <a:pt x="2762" y="460"/>
                  <a:pt x="2759" y="459"/>
                </a:cubicBezTo>
                <a:cubicBezTo>
                  <a:pt x="2760" y="457"/>
                  <a:pt x="2755" y="442"/>
                  <a:pt x="2753" y="439"/>
                </a:cubicBezTo>
                <a:cubicBezTo>
                  <a:pt x="2751" y="437"/>
                  <a:pt x="2747" y="435"/>
                  <a:pt x="2749" y="433"/>
                </a:cubicBezTo>
                <a:cubicBezTo>
                  <a:pt x="2751" y="431"/>
                  <a:pt x="2748" y="429"/>
                  <a:pt x="2749" y="427"/>
                </a:cubicBezTo>
                <a:cubicBezTo>
                  <a:pt x="2750" y="425"/>
                  <a:pt x="2750" y="424"/>
                  <a:pt x="2748" y="422"/>
                </a:cubicBezTo>
                <a:cubicBezTo>
                  <a:pt x="2748" y="422"/>
                  <a:pt x="2749" y="421"/>
                  <a:pt x="2748" y="421"/>
                </a:cubicBezTo>
                <a:cubicBezTo>
                  <a:pt x="2747" y="420"/>
                  <a:pt x="2752" y="418"/>
                  <a:pt x="2750" y="418"/>
                </a:cubicBezTo>
                <a:cubicBezTo>
                  <a:pt x="2745" y="416"/>
                  <a:pt x="2752" y="415"/>
                  <a:pt x="2751" y="414"/>
                </a:cubicBezTo>
                <a:cubicBezTo>
                  <a:pt x="2751" y="413"/>
                  <a:pt x="2749" y="410"/>
                  <a:pt x="2751" y="410"/>
                </a:cubicBezTo>
                <a:cubicBezTo>
                  <a:pt x="2757" y="408"/>
                  <a:pt x="2754" y="397"/>
                  <a:pt x="2748" y="394"/>
                </a:cubicBezTo>
                <a:cubicBezTo>
                  <a:pt x="2750" y="392"/>
                  <a:pt x="2752" y="390"/>
                  <a:pt x="2754" y="389"/>
                </a:cubicBezTo>
                <a:cubicBezTo>
                  <a:pt x="2753" y="388"/>
                  <a:pt x="2752" y="388"/>
                  <a:pt x="2752" y="388"/>
                </a:cubicBezTo>
                <a:cubicBezTo>
                  <a:pt x="2751" y="388"/>
                  <a:pt x="2750" y="387"/>
                  <a:pt x="2749" y="387"/>
                </a:cubicBezTo>
                <a:cubicBezTo>
                  <a:pt x="2747" y="388"/>
                  <a:pt x="2746" y="388"/>
                  <a:pt x="2745" y="388"/>
                </a:cubicBezTo>
                <a:cubicBezTo>
                  <a:pt x="2744" y="388"/>
                  <a:pt x="2741" y="369"/>
                  <a:pt x="2741" y="369"/>
                </a:cubicBezTo>
                <a:cubicBezTo>
                  <a:pt x="2743" y="366"/>
                  <a:pt x="2742" y="365"/>
                  <a:pt x="2747" y="363"/>
                </a:cubicBezTo>
                <a:cubicBezTo>
                  <a:pt x="2745" y="362"/>
                  <a:pt x="2749" y="360"/>
                  <a:pt x="2745" y="359"/>
                </a:cubicBezTo>
                <a:cubicBezTo>
                  <a:pt x="2742" y="357"/>
                  <a:pt x="2743" y="356"/>
                  <a:pt x="2747" y="355"/>
                </a:cubicBezTo>
                <a:cubicBezTo>
                  <a:pt x="2751" y="353"/>
                  <a:pt x="2751" y="352"/>
                  <a:pt x="2746" y="351"/>
                </a:cubicBezTo>
                <a:cubicBezTo>
                  <a:pt x="2749" y="350"/>
                  <a:pt x="2753" y="349"/>
                  <a:pt x="2755" y="348"/>
                </a:cubicBezTo>
                <a:cubicBezTo>
                  <a:pt x="2757" y="345"/>
                  <a:pt x="2756" y="343"/>
                  <a:pt x="2752" y="341"/>
                </a:cubicBezTo>
                <a:cubicBezTo>
                  <a:pt x="2747" y="339"/>
                  <a:pt x="2751" y="337"/>
                  <a:pt x="2746" y="335"/>
                </a:cubicBezTo>
                <a:cubicBezTo>
                  <a:pt x="2750" y="334"/>
                  <a:pt x="2748" y="332"/>
                  <a:pt x="2749" y="330"/>
                </a:cubicBezTo>
                <a:cubicBezTo>
                  <a:pt x="2751" y="329"/>
                  <a:pt x="2750" y="327"/>
                  <a:pt x="2752" y="325"/>
                </a:cubicBezTo>
                <a:cubicBezTo>
                  <a:pt x="2757" y="323"/>
                  <a:pt x="2754" y="321"/>
                  <a:pt x="2755" y="319"/>
                </a:cubicBezTo>
                <a:cubicBezTo>
                  <a:pt x="2756" y="318"/>
                  <a:pt x="2752" y="316"/>
                  <a:pt x="2754" y="314"/>
                </a:cubicBezTo>
                <a:cubicBezTo>
                  <a:pt x="2756" y="312"/>
                  <a:pt x="2755" y="310"/>
                  <a:pt x="2754" y="308"/>
                </a:cubicBezTo>
                <a:cubicBezTo>
                  <a:pt x="2754" y="307"/>
                  <a:pt x="2753" y="307"/>
                  <a:pt x="2753" y="307"/>
                </a:cubicBezTo>
                <a:cubicBezTo>
                  <a:pt x="2750" y="305"/>
                  <a:pt x="2749" y="304"/>
                  <a:pt x="2746" y="303"/>
                </a:cubicBezTo>
                <a:cubicBezTo>
                  <a:pt x="2742" y="301"/>
                  <a:pt x="2750" y="299"/>
                  <a:pt x="2748" y="297"/>
                </a:cubicBezTo>
                <a:cubicBezTo>
                  <a:pt x="2748" y="297"/>
                  <a:pt x="2748" y="297"/>
                  <a:pt x="2748" y="296"/>
                </a:cubicBezTo>
                <a:cubicBezTo>
                  <a:pt x="2749" y="295"/>
                  <a:pt x="2744" y="294"/>
                  <a:pt x="2744" y="292"/>
                </a:cubicBezTo>
                <a:cubicBezTo>
                  <a:pt x="2745" y="291"/>
                  <a:pt x="2749" y="290"/>
                  <a:pt x="2748" y="288"/>
                </a:cubicBezTo>
                <a:cubicBezTo>
                  <a:pt x="2746" y="285"/>
                  <a:pt x="2750" y="283"/>
                  <a:pt x="2752" y="281"/>
                </a:cubicBezTo>
                <a:cubicBezTo>
                  <a:pt x="2754" y="279"/>
                  <a:pt x="2754" y="278"/>
                  <a:pt x="2751" y="277"/>
                </a:cubicBezTo>
                <a:cubicBezTo>
                  <a:pt x="2745" y="274"/>
                  <a:pt x="2748" y="271"/>
                  <a:pt x="2747" y="268"/>
                </a:cubicBezTo>
                <a:cubicBezTo>
                  <a:pt x="2749" y="267"/>
                  <a:pt x="2751" y="266"/>
                  <a:pt x="2753" y="265"/>
                </a:cubicBezTo>
                <a:cubicBezTo>
                  <a:pt x="2753" y="264"/>
                  <a:pt x="2755" y="261"/>
                  <a:pt x="2752" y="260"/>
                </a:cubicBezTo>
                <a:cubicBezTo>
                  <a:pt x="2747" y="257"/>
                  <a:pt x="2746" y="164"/>
                  <a:pt x="2748" y="161"/>
                </a:cubicBezTo>
                <a:cubicBezTo>
                  <a:pt x="2748" y="159"/>
                  <a:pt x="2748" y="158"/>
                  <a:pt x="2748" y="157"/>
                </a:cubicBezTo>
                <a:cubicBezTo>
                  <a:pt x="2747" y="154"/>
                  <a:pt x="2744" y="152"/>
                  <a:pt x="2736" y="152"/>
                </a:cubicBezTo>
                <a:cubicBezTo>
                  <a:pt x="2734" y="152"/>
                  <a:pt x="2740" y="146"/>
                  <a:pt x="2736" y="143"/>
                </a:cubicBezTo>
                <a:cubicBezTo>
                  <a:pt x="2729" y="143"/>
                  <a:pt x="2670" y="136"/>
                  <a:pt x="2672" y="130"/>
                </a:cubicBezTo>
                <a:cubicBezTo>
                  <a:pt x="2665" y="129"/>
                  <a:pt x="2668" y="124"/>
                  <a:pt x="2672" y="123"/>
                </a:cubicBezTo>
                <a:cubicBezTo>
                  <a:pt x="2672" y="121"/>
                  <a:pt x="2673" y="119"/>
                  <a:pt x="2671" y="118"/>
                </a:cubicBezTo>
                <a:cubicBezTo>
                  <a:pt x="2667" y="117"/>
                  <a:pt x="2669" y="115"/>
                  <a:pt x="2668" y="113"/>
                </a:cubicBezTo>
                <a:cubicBezTo>
                  <a:pt x="2668" y="112"/>
                  <a:pt x="2672" y="111"/>
                  <a:pt x="2668" y="110"/>
                </a:cubicBezTo>
                <a:cubicBezTo>
                  <a:pt x="2665" y="109"/>
                  <a:pt x="2671" y="107"/>
                  <a:pt x="2671" y="106"/>
                </a:cubicBezTo>
                <a:cubicBezTo>
                  <a:pt x="2672" y="104"/>
                  <a:pt x="2670" y="103"/>
                  <a:pt x="2665" y="102"/>
                </a:cubicBezTo>
                <a:cubicBezTo>
                  <a:pt x="2665" y="100"/>
                  <a:pt x="2666" y="98"/>
                  <a:pt x="2664" y="98"/>
                </a:cubicBezTo>
                <a:cubicBezTo>
                  <a:pt x="2660" y="96"/>
                  <a:pt x="2665" y="95"/>
                  <a:pt x="2665" y="94"/>
                </a:cubicBezTo>
                <a:cubicBezTo>
                  <a:pt x="2664" y="92"/>
                  <a:pt x="2664" y="90"/>
                  <a:pt x="2665" y="88"/>
                </a:cubicBezTo>
                <a:cubicBezTo>
                  <a:pt x="2665" y="86"/>
                  <a:pt x="2662" y="85"/>
                  <a:pt x="2664" y="83"/>
                </a:cubicBezTo>
                <a:cubicBezTo>
                  <a:pt x="2665" y="81"/>
                  <a:pt x="2660" y="79"/>
                  <a:pt x="2661" y="77"/>
                </a:cubicBezTo>
                <a:cubicBezTo>
                  <a:pt x="2661" y="77"/>
                  <a:pt x="2660" y="76"/>
                  <a:pt x="2659" y="76"/>
                </a:cubicBezTo>
                <a:cubicBezTo>
                  <a:pt x="2653" y="74"/>
                  <a:pt x="2654" y="72"/>
                  <a:pt x="2657" y="70"/>
                </a:cubicBezTo>
                <a:cubicBezTo>
                  <a:pt x="2659" y="67"/>
                  <a:pt x="2659" y="65"/>
                  <a:pt x="2654" y="62"/>
                </a:cubicBezTo>
                <a:cubicBezTo>
                  <a:pt x="2661" y="58"/>
                  <a:pt x="2661" y="58"/>
                  <a:pt x="2659" y="51"/>
                </a:cubicBezTo>
                <a:cubicBezTo>
                  <a:pt x="2652" y="50"/>
                  <a:pt x="2656" y="46"/>
                  <a:pt x="2648" y="45"/>
                </a:cubicBezTo>
                <a:cubicBezTo>
                  <a:pt x="2645" y="40"/>
                  <a:pt x="2653" y="34"/>
                  <a:pt x="2650" y="29"/>
                </a:cubicBezTo>
                <a:cubicBezTo>
                  <a:pt x="2650" y="27"/>
                  <a:pt x="2651" y="25"/>
                  <a:pt x="2648" y="24"/>
                </a:cubicBezTo>
                <a:cubicBezTo>
                  <a:pt x="2654" y="21"/>
                  <a:pt x="2646" y="20"/>
                  <a:pt x="2645" y="18"/>
                </a:cubicBezTo>
                <a:cubicBezTo>
                  <a:pt x="2643" y="16"/>
                  <a:pt x="2641" y="14"/>
                  <a:pt x="2632" y="13"/>
                </a:cubicBezTo>
                <a:cubicBezTo>
                  <a:pt x="2623" y="15"/>
                  <a:pt x="2620" y="20"/>
                  <a:pt x="2607" y="21"/>
                </a:cubicBezTo>
                <a:cubicBezTo>
                  <a:pt x="2605" y="22"/>
                  <a:pt x="2604" y="24"/>
                  <a:pt x="2602" y="25"/>
                </a:cubicBezTo>
                <a:cubicBezTo>
                  <a:pt x="2599" y="25"/>
                  <a:pt x="2596" y="25"/>
                  <a:pt x="2593" y="26"/>
                </a:cubicBezTo>
                <a:cubicBezTo>
                  <a:pt x="2598" y="27"/>
                  <a:pt x="2600" y="30"/>
                  <a:pt x="2597" y="31"/>
                </a:cubicBezTo>
                <a:cubicBezTo>
                  <a:pt x="2593" y="33"/>
                  <a:pt x="2596" y="35"/>
                  <a:pt x="2593" y="37"/>
                </a:cubicBezTo>
                <a:cubicBezTo>
                  <a:pt x="2592" y="38"/>
                  <a:pt x="2588" y="39"/>
                  <a:pt x="2585" y="40"/>
                </a:cubicBezTo>
                <a:cubicBezTo>
                  <a:pt x="2585" y="42"/>
                  <a:pt x="2588" y="44"/>
                  <a:pt x="2580" y="46"/>
                </a:cubicBezTo>
                <a:cubicBezTo>
                  <a:pt x="2577" y="46"/>
                  <a:pt x="2576" y="45"/>
                  <a:pt x="2572" y="45"/>
                </a:cubicBezTo>
                <a:cubicBezTo>
                  <a:pt x="2570" y="47"/>
                  <a:pt x="2560" y="49"/>
                  <a:pt x="2560" y="49"/>
                </a:cubicBezTo>
                <a:cubicBezTo>
                  <a:pt x="2563" y="52"/>
                  <a:pt x="2493" y="57"/>
                  <a:pt x="2495" y="53"/>
                </a:cubicBezTo>
                <a:cubicBezTo>
                  <a:pt x="2490" y="51"/>
                  <a:pt x="2486" y="50"/>
                  <a:pt x="2481" y="48"/>
                </a:cubicBezTo>
                <a:cubicBezTo>
                  <a:pt x="2476" y="49"/>
                  <a:pt x="2471" y="49"/>
                  <a:pt x="2466" y="49"/>
                </a:cubicBezTo>
                <a:cubicBezTo>
                  <a:pt x="2461" y="51"/>
                  <a:pt x="2457" y="49"/>
                  <a:pt x="2453" y="49"/>
                </a:cubicBezTo>
                <a:cubicBezTo>
                  <a:pt x="2438" y="50"/>
                  <a:pt x="2424" y="49"/>
                  <a:pt x="2410" y="48"/>
                </a:cubicBezTo>
                <a:cubicBezTo>
                  <a:pt x="2404" y="48"/>
                  <a:pt x="2397" y="48"/>
                  <a:pt x="2391" y="48"/>
                </a:cubicBezTo>
                <a:cubicBezTo>
                  <a:pt x="2384" y="48"/>
                  <a:pt x="2377" y="48"/>
                  <a:pt x="2371" y="46"/>
                </a:cubicBezTo>
                <a:cubicBezTo>
                  <a:pt x="2370" y="46"/>
                  <a:pt x="2365" y="46"/>
                  <a:pt x="2361" y="47"/>
                </a:cubicBezTo>
                <a:cubicBezTo>
                  <a:pt x="2349" y="49"/>
                  <a:pt x="2332" y="49"/>
                  <a:pt x="2321" y="47"/>
                </a:cubicBezTo>
                <a:cubicBezTo>
                  <a:pt x="2319" y="46"/>
                  <a:pt x="2318" y="43"/>
                  <a:pt x="2314" y="43"/>
                </a:cubicBezTo>
                <a:cubicBezTo>
                  <a:pt x="2306" y="43"/>
                  <a:pt x="2302" y="41"/>
                  <a:pt x="2295" y="41"/>
                </a:cubicBezTo>
                <a:cubicBezTo>
                  <a:pt x="2283" y="40"/>
                  <a:pt x="2274" y="37"/>
                  <a:pt x="2263" y="35"/>
                </a:cubicBezTo>
                <a:cubicBezTo>
                  <a:pt x="2263" y="33"/>
                  <a:pt x="2263" y="31"/>
                  <a:pt x="2263" y="29"/>
                </a:cubicBezTo>
                <a:cubicBezTo>
                  <a:pt x="2261" y="28"/>
                  <a:pt x="2260" y="28"/>
                  <a:pt x="2258" y="27"/>
                </a:cubicBezTo>
                <a:cubicBezTo>
                  <a:pt x="2252" y="25"/>
                  <a:pt x="2245" y="23"/>
                  <a:pt x="2235" y="24"/>
                </a:cubicBezTo>
                <a:cubicBezTo>
                  <a:pt x="2225" y="22"/>
                  <a:pt x="2212" y="25"/>
                  <a:pt x="2202" y="22"/>
                </a:cubicBezTo>
                <a:cubicBezTo>
                  <a:pt x="2187" y="18"/>
                  <a:pt x="2187" y="18"/>
                  <a:pt x="2176" y="18"/>
                </a:cubicBezTo>
                <a:cubicBezTo>
                  <a:pt x="2171" y="17"/>
                  <a:pt x="2167" y="16"/>
                  <a:pt x="2163" y="15"/>
                </a:cubicBezTo>
                <a:cubicBezTo>
                  <a:pt x="2163" y="12"/>
                  <a:pt x="2163" y="10"/>
                  <a:pt x="2163" y="8"/>
                </a:cubicBezTo>
                <a:cubicBezTo>
                  <a:pt x="2156" y="7"/>
                  <a:pt x="2150" y="6"/>
                  <a:pt x="2143" y="5"/>
                </a:cubicBezTo>
                <a:cubicBezTo>
                  <a:pt x="2139" y="5"/>
                  <a:pt x="2135" y="5"/>
                  <a:pt x="2131" y="4"/>
                </a:cubicBezTo>
                <a:cubicBezTo>
                  <a:pt x="2127" y="3"/>
                  <a:pt x="2122" y="2"/>
                  <a:pt x="2115" y="4"/>
                </a:cubicBezTo>
                <a:cubicBezTo>
                  <a:pt x="2110" y="5"/>
                  <a:pt x="2101" y="5"/>
                  <a:pt x="2096" y="4"/>
                </a:cubicBezTo>
                <a:cubicBezTo>
                  <a:pt x="2089" y="3"/>
                  <a:pt x="2082" y="5"/>
                  <a:pt x="2077" y="4"/>
                </a:cubicBezTo>
                <a:cubicBezTo>
                  <a:pt x="2070" y="2"/>
                  <a:pt x="2064" y="3"/>
                  <a:pt x="2058" y="4"/>
                </a:cubicBezTo>
                <a:cubicBezTo>
                  <a:pt x="2046" y="4"/>
                  <a:pt x="2037" y="2"/>
                  <a:pt x="2026" y="2"/>
                </a:cubicBezTo>
                <a:cubicBezTo>
                  <a:pt x="2024" y="2"/>
                  <a:pt x="2023" y="2"/>
                  <a:pt x="2022" y="2"/>
                </a:cubicBezTo>
                <a:cubicBezTo>
                  <a:pt x="2010" y="0"/>
                  <a:pt x="1990" y="0"/>
                  <a:pt x="1980" y="3"/>
                </a:cubicBezTo>
                <a:cubicBezTo>
                  <a:pt x="1975" y="4"/>
                  <a:pt x="1971" y="4"/>
                  <a:pt x="1966" y="3"/>
                </a:cubicBezTo>
                <a:cubicBezTo>
                  <a:pt x="1958" y="3"/>
                  <a:pt x="1950" y="2"/>
                  <a:pt x="1941" y="2"/>
                </a:cubicBezTo>
                <a:cubicBezTo>
                  <a:pt x="1937" y="3"/>
                  <a:pt x="1933" y="3"/>
                  <a:pt x="1929" y="3"/>
                </a:cubicBezTo>
                <a:cubicBezTo>
                  <a:pt x="1924" y="3"/>
                  <a:pt x="1921" y="4"/>
                  <a:pt x="1916" y="4"/>
                </a:cubicBezTo>
                <a:cubicBezTo>
                  <a:pt x="1910" y="4"/>
                  <a:pt x="1903" y="5"/>
                  <a:pt x="1897" y="4"/>
                </a:cubicBezTo>
                <a:cubicBezTo>
                  <a:pt x="1891" y="6"/>
                  <a:pt x="1884" y="5"/>
                  <a:pt x="1877" y="5"/>
                </a:cubicBezTo>
                <a:cubicBezTo>
                  <a:pt x="1873" y="6"/>
                  <a:pt x="1870" y="5"/>
                  <a:pt x="1867" y="5"/>
                </a:cubicBezTo>
                <a:cubicBezTo>
                  <a:pt x="1863" y="5"/>
                  <a:pt x="1861" y="6"/>
                  <a:pt x="1856" y="6"/>
                </a:cubicBezTo>
                <a:cubicBezTo>
                  <a:pt x="1852" y="6"/>
                  <a:pt x="1848" y="6"/>
                  <a:pt x="1844" y="6"/>
                </a:cubicBezTo>
                <a:cubicBezTo>
                  <a:pt x="1839" y="6"/>
                  <a:pt x="1835" y="6"/>
                  <a:pt x="1831" y="7"/>
                </a:cubicBezTo>
                <a:cubicBezTo>
                  <a:pt x="1827" y="7"/>
                  <a:pt x="1823" y="6"/>
                  <a:pt x="1821" y="6"/>
                </a:cubicBezTo>
                <a:cubicBezTo>
                  <a:pt x="1816" y="7"/>
                  <a:pt x="1813" y="7"/>
                  <a:pt x="1809" y="7"/>
                </a:cubicBezTo>
                <a:cubicBezTo>
                  <a:pt x="1807" y="7"/>
                  <a:pt x="1805" y="7"/>
                  <a:pt x="1803" y="7"/>
                </a:cubicBezTo>
                <a:cubicBezTo>
                  <a:pt x="1787" y="6"/>
                  <a:pt x="1777" y="7"/>
                  <a:pt x="1763" y="8"/>
                </a:cubicBezTo>
                <a:cubicBezTo>
                  <a:pt x="1754" y="9"/>
                  <a:pt x="1745" y="10"/>
                  <a:pt x="1737" y="9"/>
                </a:cubicBezTo>
                <a:cubicBezTo>
                  <a:pt x="1730" y="8"/>
                  <a:pt x="1723" y="8"/>
                  <a:pt x="1715" y="8"/>
                </a:cubicBezTo>
                <a:cubicBezTo>
                  <a:pt x="1709" y="8"/>
                  <a:pt x="1700" y="7"/>
                  <a:pt x="1693" y="9"/>
                </a:cubicBezTo>
                <a:cubicBezTo>
                  <a:pt x="1693" y="10"/>
                  <a:pt x="1690" y="10"/>
                  <a:pt x="1689" y="10"/>
                </a:cubicBezTo>
                <a:cubicBezTo>
                  <a:pt x="1680" y="8"/>
                  <a:pt x="1670" y="9"/>
                  <a:pt x="1661" y="9"/>
                </a:cubicBezTo>
                <a:cubicBezTo>
                  <a:pt x="1652" y="9"/>
                  <a:pt x="1643" y="10"/>
                  <a:pt x="1635" y="9"/>
                </a:cubicBezTo>
                <a:cubicBezTo>
                  <a:pt x="1633" y="9"/>
                  <a:pt x="1630" y="9"/>
                  <a:pt x="1628" y="9"/>
                </a:cubicBezTo>
                <a:cubicBezTo>
                  <a:pt x="1618" y="12"/>
                  <a:pt x="1609" y="11"/>
                  <a:pt x="1601" y="9"/>
                </a:cubicBezTo>
                <a:cubicBezTo>
                  <a:pt x="1592" y="11"/>
                  <a:pt x="1583" y="11"/>
                  <a:pt x="1575" y="10"/>
                </a:cubicBezTo>
                <a:cubicBezTo>
                  <a:pt x="1569" y="10"/>
                  <a:pt x="1563" y="11"/>
                  <a:pt x="1558" y="10"/>
                </a:cubicBezTo>
                <a:cubicBezTo>
                  <a:pt x="1551" y="9"/>
                  <a:pt x="1545" y="9"/>
                  <a:pt x="1539" y="10"/>
                </a:cubicBezTo>
                <a:cubicBezTo>
                  <a:pt x="1528" y="10"/>
                  <a:pt x="1517" y="10"/>
                  <a:pt x="1506" y="10"/>
                </a:cubicBezTo>
                <a:cubicBezTo>
                  <a:pt x="1498" y="11"/>
                  <a:pt x="1490" y="11"/>
                  <a:pt x="1483" y="9"/>
                </a:cubicBezTo>
                <a:cubicBezTo>
                  <a:pt x="1480" y="9"/>
                  <a:pt x="1477" y="9"/>
                  <a:pt x="1474" y="9"/>
                </a:cubicBezTo>
                <a:cubicBezTo>
                  <a:pt x="1464" y="9"/>
                  <a:pt x="1455" y="11"/>
                  <a:pt x="1446" y="11"/>
                </a:cubicBezTo>
                <a:cubicBezTo>
                  <a:pt x="1433" y="12"/>
                  <a:pt x="1421" y="11"/>
                  <a:pt x="1408" y="11"/>
                </a:cubicBezTo>
                <a:cubicBezTo>
                  <a:pt x="1402" y="11"/>
                  <a:pt x="1396" y="12"/>
                  <a:pt x="1390" y="11"/>
                </a:cubicBezTo>
                <a:cubicBezTo>
                  <a:pt x="1388" y="10"/>
                  <a:pt x="1382" y="10"/>
                  <a:pt x="1377" y="11"/>
                </a:cubicBezTo>
                <a:cubicBezTo>
                  <a:pt x="1373" y="12"/>
                  <a:pt x="1369" y="12"/>
                  <a:pt x="1365" y="12"/>
                </a:cubicBezTo>
                <a:cubicBezTo>
                  <a:pt x="1360" y="11"/>
                  <a:pt x="1355" y="11"/>
                  <a:pt x="1352" y="12"/>
                </a:cubicBezTo>
                <a:cubicBezTo>
                  <a:pt x="1346" y="15"/>
                  <a:pt x="1339" y="14"/>
                  <a:pt x="1333" y="13"/>
                </a:cubicBezTo>
                <a:cubicBezTo>
                  <a:pt x="1328" y="12"/>
                  <a:pt x="1322" y="12"/>
                  <a:pt x="1318" y="13"/>
                </a:cubicBezTo>
                <a:cubicBezTo>
                  <a:pt x="1306" y="15"/>
                  <a:pt x="1295" y="13"/>
                  <a:pt x="1285" y="13"/>
                </a:cubicBezTo>
                <a:cubicBezTo>
                  <a:pt x="1276" y="13"/>
                  <a:pt x="1269" y="12"/>
                  <a:pt x="1260" y="13"/>
                </a:cubicBezTo>
                <a:cubicBezTo>
                  <a:pt x="1254" y="14"/>
                  <a:pt x="1247" y="14"/>
                  <a:pt x="1241" y="13"/>
                </a:cubicBezTo>
                <a:cubicBezTo>
                  <a:pt x="1236" y="13"/>
                  <a:pt x="1231" y="12"/>
                  <a:pt x="1225" y="13"/>
                </a:cubicBezTo>
                <a:cubicBezTo>
                  <a:pt x="1220" y="14"/>
                  <a:pt x="1214" y="12"/>
                  <a:pt x="1207" y="12"/>
                </a:cubicBezTo>
                <a:cubicBezTo>
                  <a:pt x="1192" y="13"/>
                  <a:pt x="1176" y="14"/>
                  <a:pt x="1160" y="13"/>
                </a:cubicBezTo>
                <a:cubicBezTo>
                  <a:pt x="1154" y="13"/>
                  <a:pt x="1146" y="12"/>
                  <a:pt x="1140" y="14"/>
                </a:cubicBezTo>
                <a:cubicBezTo>
                  <a:pt x="1132" y="13"/>
                  <a:pt x="1125" y="14"/>
                  <a:pt x="1120" y="15"/>
                </a:cubicBezTo>
                <a:cubicBezTo>
                  <a:pt x="1110" y="17"/>
                  <a:pt x="1102" y="17"/>
                  <a:pt x="1094" y="15"/>
                </a:cubicBezTo>
                <a:cubicBezTo>
                  <a:pt x="1084" y="14"/>
                  <a:pt x="1072" y="14"/>
                  <a:pt x="1061" y="12"/>
                </a:cubicBezTo>
                <a:cubicBezTo>
                  <a:pt x="1059" y="12"/>
                  <a:pt x="1056" y="13"/>
                  <a:pt x="1053" y="13"/>
                </a:cubicBezTo>
                <a:cubicBezTo>
                  <a:pt x="1045" y="14"/>
                  <a:pt x="1037" y="15"/>
                  <a:pt x="1029" y="13"/>
                </a:cubicBezTo>
                <a:cubicBezTo>
                  <a:pt x="1026" y="16"/>
                  <a:pt x="1019" y="17"/>
                  <a:pt x="1009" y="17"/>
                </a:cubicBezTo>
                <a:cubicBezTo>
                  <a:pt x="1008" y="16"/>
                  <a:pt x="1006" y="16"/>
                  <a:pt x="1004" y="15"/>
                </a:cubicBezTo>
                <a:cubicBezTo>
                  <a:pt x="991" y="14"/>
                  <a:pt x="979" y="19"/>
                  <a:pt x="967" y="16"/>
                </a:cubicBezTo>
                <a:cubicBezTo>
                  <a:pt x="954" y="17"/>
                  <a:pt x="942" y="19"/>
                  <a:pt x="930" y="19"/>
                </a:cubicBezTo>
                <a:cubicBezTo>
                  <a:pt x="927" y="20"/>
                  <a:pt x="925" y="22"/>
                  <a:pt x="921" y="22"/>
                </a:cubicBezTo>
                <a:cubicBezTo>
                  <a:pt x="916" y="20"/>
                  <a:pt x="911" y="18"/>
                  <a:pt x="905" y="18"/>
                </a:cubicBezTo>
                <a:cubicBezTo>
                  <a:pt x="899" y="19"/>
                  <a:pt x="895" y="21"/>
                  <a:pt x="888" y="20"/>
                </a:cubicBezTo>
                <a:cubicBezTo>
                  <a:pt x="878" y="20"/>
                  <a:pt x="870" y="22"/>
                  <a:pt x="861" y="23"/>
                </a:cubicBezTo>
                <a:cubicBezTo>
                  <a:pt x="856" y="24"/>
                  <a:pt x="852" y="25"/>
                  <a:pt x="846" y="24"/>
                </a:cubicBezTo>
                <a:cubicBezTo>
                  <a:pt x="838" y="23"/>
                  <a:pt x="830" y="23"/>
                  <a:pt x="821" y="24"/>
                </a:cubicBezTo>
                <a:cubicBezTo>
                  <a:pt x="813" y="25"/>
                  <a:pt x="802" y="27"/>
                  <a:pt x="793" y="24"/>
                </a:cubicBezTo>
                <a:cubicBezTo>
                  <a:pt x="791" y="24"/>
                  <a:pt x="789" y="24"/>
                  <a:pt x="786" y="24"/>
                </a:cubicBezTo>
                <a:cubicBezTo>
                  <a:pt x="772" y="24"/>
                  <a:pt x="759" y="26"/>
                  <a:pt x="745" y="26"/>
                </a:cubicBezTo>
                <a:cubicBezTo>
                  <a:pt x="742" y="26"/>
                  <a:pt x="741" y="27"/>
                  <a:pt x="739" y="28"/>
                </a:cubicBezTo>
                <a:cubicBezTo>
                  <a:pt x="734" y="28"/>
                  <a:pt x="730" y="29"/>
                  <a:pt x="725" y="29"/>
                </a:cubicBezTo>
                <a:cubicBezTo>
                  <a:pt x="714" y="29"/>
                  <a:pt x="704" y="28"/>
                  <a:pt x="693" y="29"/>
                </a:cubicBezTo>
                <a:cubicBezTo>
                  <a:pt x="683" y="30"/>
                  <a:pt x="672" y="30"/>
                  <a:pt x="662" y="28"/>
                </a:cubicBezTo>
                <a:cubicBezTo>
                  <a:pt x="660" y="28"/>
                  <a:pt x="656" y="28"/>
                  <a:pt x="654" y="28"/>
                </a:cubicBezTo>
                <a:cubicBezTo>
                  <a:pt x="648" y="29"/>
                  <a:pt x="642" y="29"/>
                  <a:pt x="636" y="29"/>
                </a:cubicBezTo>
                <a:cubicBezTo>
                  <a:pt x="634" y="28"/>
                  <a:pt x="630" y="28"/>
                  <a:pt x="628" y="29"/>
                </a:cubicBezTo>
                <a:cubicBezTo>
                  <a:pt x="623" y="30"/>
                  <a:pt x="616" y="30"/>
                  <a:pt x="611" y="30"/>
                </a:cubicBezTo>
                <a:cubicBezTo>
                  <a:pt x="602" y="31"/>
                  <a:pt x="594" y="30"/>
                  <a:pt x="585" y="30"/>
                </a:cubicBezTo>
                <a:cubicBezTo>
                  <a:pt x="577" y="30"/>
                  <a:pt x="568" y="30"/>
                  <a:pt x="559" y="31"/>
                </a:cubicBezTo>
                <a:cubicBezTo>
                  <a:pt x="558" y="31"/>
                  <a:pt x="558" y="31"/>
                  <a:pt x="557" y="31"/>
                </a:cubicBezTo>
                <a:cubicBezTo>
                  <a:pt x="552" y="29"/>
                  <a:pt x="546" y="31"/>
                  <a:pt x="542" y="31"/>
                </a:cubicBezTo>
                <a:cubicBezTo>
                  <a:pt x="537" y="32"/>
                  <a:pt x="532" y="32"/>
                  <a:pt x="527" y="33"/>
                </a:cubicBezTo>
                <a:cubicBezTo>
                  <a:pt x="513" y="33"/>
                  <a:pt x="500" y="32"/>
                  <a:pt x="486" y="33"/>
                </a:cubicBezTo>
                <a:cubicBezTo>
                  <a:pt x="474" y="31"/>
                  <a:pt x="461" y="33"/>
                  <a:pt x="450" y="33"/>
                </a:cubicBezTo>
                <a:cubicBezTo>
                  <a:pt x="447" y="34"/>
                  <a:pt x="445" y="35"/>
                  <a:pt x="442" y="35"/>
                </a:cubicBezTo>
                <a:cubicBezTo>
                  <a:pt x="439" y="35"/>
                  <a:pt x="436" y="34"/>
                  <a:pt x="432" y="34"/>
                </a:cubicBezTo>
                <a:cubicBezTo>
                  <a:pt x="424" y="34"/>
                  <a:pt x="417" y="36"/>
                  <a:pt x="409" y="36"/>
                </a:cubicBezTo>
                <a:cubicBezTo>
                  <a:pt x="402" y="36"/>
                  <a:pt x="396" y="36"/>
                  <a:pt x="390" y="36"/>
                </a:cubicBezTo>
                <a:cubicBezTo>
                  <a:pt x="383" y="37"/>
                  <a:pt x="376" y="37"/>
                  <a:pt x="370" y="37"/>
                </a:cubicBezTo>
                <a:cubicBezTo>
                  <a:pt x="364" y="36"/>
                  <a:pt x="359" y="40"/>
                  <a:pt x="353" y="37"/>
                </a:cubicBezTo>
                <a:cubicBezTo>
                  <a:pt x="341" y="40"/>
                  <a:pt x="326" y="38"/>
                  <a:pt x="312" y="40"/>
                </a:cubicBezTo>
                <a:cubicBezTo>
                  <a:pt x="305" y="42"/>
                  <a:pt x="296" y="41"/>
                  <a:pt x="288" y="41"/>
                </a:cubicBezTo>
                <a:cubicBezTo>
                  <a:pt x="279" y="41"/>
                  <a:pt x="272" y="43"/>
                  <a:pt x="264" y="43"/>
                </a:cubicBezTo>
                <a:cubicBezTo>
                  <a:pt x="256" y="44"/>
                  <a:pt x="248" y="45"/>
                  <a:pt x="239" y="45"/>
                </a:cubicBezTo>
                <a:cubicBezTo>
                  <a:pt x="224" y="47"/>
                  <a:pt x="208" y="47"/>
                  <a:pt x="193" y="47"/>
                </a:cubicBezTo>
                <a:cubicBezTo>
                  <a:pt x="186" y="46"/>
                  <a:pt x="180" y="46"/>
                  <a:pt x="174" y="47"/>
                </a:cubicBezTo>
                <a:cubicBezTo>
                  <a:pt x="144" y="52"/>
                  <a:pt x="144" y="52"/>
                  <a:pt x="113" y="52"/>
                </a:cubicBezTo>
                <a:cubicBezTo>
                  <a:pt x="97" y="53"/>
                  <a:pt x="83" y="54"/>
                  <a:pt x="69" y="56"/>
                </a:cubicBezTo>
                <a:cubicBezTo>
                  <a:pt x="61" y="57"/>
                  <a:pt x="54" y="57"/>
                  <a:pt x="46" y="58"/>
                </a:cubicBezTo>
                <a:cubicBezTo>
                  <a:pt x="44" y="58"/>
                  <a:pt x="43" y="56"/>
                  <a:pt x="40" y="57"/>
                </a:cubicBezTo>
                <a:cubicBezTo>
                  <a:pt x="27" y="59"/>
                  <a:pt x="14" y="58"/>
                  <a:pt x="1" y="59"/>
                </a:cubicBezTo>
                <a:cubicBezTo>
                  <a:pt x="0" y="59"/>
                  <a:pt x="0" y="59"/>
                  <a:pt x="0" y="59"/>
                </a:cubicBezTo>
                <a:cubicBezTo>
                  <a:pt x="0" y="229"/>
                  <a:pt x="0" y="229"/>
                  <a:pt x="0" y="229"/>
                </a:cubicBezTo>
                <a:cubicBezTo>
                  <a:pt x="67" y="166"/>
                  <a:pt x="156" y="125"/>
                  <a:pt x="262" y="115"/>
                </a:cubicBezTo>
                <a:cubicBezTo>
                  <a:pt x="111" y="239"/>
                  <a:pt x="91" y="496"/>
                  <a:pt x="91" y="575"/>
                </a:cubicBezTo>
                <a:cubicBezTo>
                  <a:pt x="91" y="654"/>
                  <a:pt x="111" y="910"/>
                  <a:pt x="262" y="1035"/>
                </a:cubicBezTo>
                <a:cubicBezTo>
                  <a:pt x="156" y="1024"/>
                  <a:pt x="67" y="984"/>
                  <a:pt x="0" y="921"/>
                </a:cubicBezTo>
                <a:cubicBezTo>
                  <a:pt x="0" y="1124"/>
                  <a:pt x="0" y="1124"/>
                  <a:pt x="0" y="1124"/>
                </a:cubicBezTo>
                <a:cubicBezTo>
                  <a:pt x="8" y="1124"/>
                  <a:pt x="16" y="1123"/>
                  <a:pt x="23" y="1124"/>
                </a:cubicBezTo>
                <a:close/>
                <a:moveTo>
                  <a:pt x="2703" y="601"/>
                </a:moveTo>
                <a:cubicBezTo>
                  <a:pt x="2703" y="601"/>
                  <a:pt x="2703" y="602"/>
                  <a:pt x="2703" y="603"/>
                </a:cubicBezTo>
                <a:cubicBezTo>
                  <a:pt x="2700" y="603"/>
                  <a:pt x="2697" y="603"/>
                  <a:pt x="2695" y="603"/>
                </a:cubicBezTo>
                <a:cubicBezTo>
                  <a:pt x="2694" y="602"/>
                  <a:pt x="2694" y="602"/>
                  <a:pt x="2694" y="601"/>
                </a:cubicBezTo>
                <a:cubicBezTo>
                  <a:pt x="2698" y="601"/>
                  <a:pt x="2700" y="601"/>
                  <a:pt x="2703" y="601"/>
                </a:cubicBezTo>
                <a:close/>
                <a:moveTo>
                  <a:pt x="2652" y="1008"/>
                </a:moveTo>
                <a:cubicBezTo>
                  <a:pt x="2645" y="1007"/>
                  <a:pt x="2641" y="1007"/>
                  <a:pt x="2642" y="1006"/>
                </a:cubicBezTo>
                <a:cubicBezTo>
                  <a:pt x="2646" y="1006"/>
                  <a:pt x="2647" y="1007"/>
                  <a:pt x="2652" y="1008"/>
                </a:cubicBezTo>
                <a:close/>
                <a:moveTo>
                  <a:pt x="1287" y="655"/>
                </a:moveTo>
                <a:cubicBezTo>
                  <a:pt x="1110" y="655"/>
                  <a:pt x="1110" y="655"/>
                  <a:pt x="1110" y="655"/>
                </a:cubicBezTo>
                <a:lnTo>
                  <a:pt x="1287" y="655"/>
                </a:lnTo>
                <a:close/>
                <a:moveTo>
                  <a:pt x="477" y="115"/>
                </a:moveTo>
                <a:cubicBezTo>
                  <a:pt x="718" y="139"/>
                  <a:pt x="875" y="320"/>
                  <a:pt x="875" y="575"/>
                </a:cubicBezTo>
                <a:cubicBezTo>
                  <a:pt x="875" y="830"/>
                  <a:pt x="718" y="1011"/>
                  <a:pt x="477" y="1035"/>
                </a:cubicBezTo>
                <a:cubicBezTo>
                  <a:pt x="627" y="911"/>
                  <a:pt x="647" y="653"/>
                  <a:pt x="647" y="575"/>
                </a:cubicBezTo>
                <a:cubicBezTo>
                  <a:pt x="647" y="496"/>
                  <a:pt x="627" y="239"/>
                  <a:pt x="477" y="115"/>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Rectangle 77"/>
          <p:cNvSpPr/>
          <p:nvPr userDrawn="1"/>
        </p:nvSpPr>
        <p:spPr>
          <a:xfrm>
            <a:off x="0" y="2219325"/>
            <a:ext cx="3167063" cy="3200400"/>
          </a:xfrm>
          <a:prstGeom prst="rect">
            <a:avLst/>
          </a:prstGeom>
          <a:solidFill>
            <a:srgbClr val="A396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7580" fontAlgn="auto">
              <a:spcBef>
                <a:spcPts val="0"/>
              </a:spcBef>
              <a:spcAft>
                <a:spcPts val="0"/>
              </a:spcAft>
              <a:defRPr/>
            </a:pPr>
            <a:endParaRPr lang="en-US" sz="1900">
              <a:solidFill>
                <a:prstClr val="white"/>
              </a:solidFill>
            </a:endParaRPr>
          </a:p>
        </p:txBody>
      </p:sp>
      <p:sp>
        <p:nvSpPr>
          <p:cNvPr id="9" name="Freeform 10"/>
          <p:cNvSpPr/>
          <p:nvPr userDrawn="1"/>
        </p:nvSpPr>
        <p:spPr bwMode="auto">
          <a:xfrm>
            <a:off x="1511300" y="2309813"/>
            <a:ext cx="1265238" cy="2925762"/>
          </a:xfrm>
          <a:custGeom>
            <a:avLst/>
            <a:gdLst>
              <a:gd name="T0" fmla="*/ 0 w 398"/>
              <a:gd name="T1" fmla="*/ 2147483647 h 920"/>
              <a:gd name="T2" fmla="*/ 2147483647 w 398"/>
              <a:gd name="T3" fmla="*/ 2147483647 h 920"/>
              <a:gd name="T4" fmla="*/ 0 w 398"/>
              <a:gd name="T5" fmla="*/ 0 h 920"/>
              <a:gd name="T6" fmla="*/ 2147483647 w 398"/>
              <a:gd name="T7" fmla="*/ 2147483647 h 920"/>
              <a:gd name="T8" fmla="*/ 0 w 398"/>
              <a:gd name="T9" fmla="*/ 2147483647 h 9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920">
                <a:moveTo>
                  <a:pt x="0" y="920"/>
                </a:moveTo>
                <a:cubicBezTo>
                  <a:pt x="241" y="896"/>
                  <a:pt x="398" y="715"/>
                  <a:pt x="398" y="460"/>
                </a:cubicBezTo>
                <a:cubicBezTo>
                  <a:pt x="398" y="205"/>
                  <a:pt x="241" y="24"/>
                  <a:pt x="0" y="0"/>
                </a:cubicBezTo>
                <a:cubicBezTo>
                  <a:pt x="150" y="124"/>
                  <a:pt x="170" y="381"/>
                  <a:pt x="170" y="460"/>
                </a:cubicBezTo>
                <a:cubicBezTo>
                  <a:pt x="170" y="538"/>
                  <a:pt x="150" y="796"/>
                  <a:pt x="0" y="9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11"/>
          <p:cNvSpPr/>
          <p:nvPr userDrawn="1"/>
        </p:nvSpPr>
        <p:spPr bwMode="auto">
          <a:xfrm>
            <a:off x="-4763" y="2309813"/>
            <a:ext cx="833438" cy="2925762"/>
          </a:xfrm>
          <a:custGeom>
            <a:avLst/>
            <a:gdLst>
              <a:gd name="T0" fmla="*/ 2147483647 w 262"/>
              <a:gd name="T1" fmla="*/ 2147483647 h 920"/>
              <a:gd name="T2" fmla="*/ 2147483647 w 262"/>
              <a:gd name="T3" fmla="*/ 0 h 920"/>
              <a:gd name="T4" fmla="*/ 0 w 262"/>
              <a:gd name="T5" fmla="*/ 2147483647 h 920"/>
              <a:gd name="T6" fmla="*/ 0 w 262"/>
              <a:gd name="T7" fmla="*/ 2147483647 h 920"/>
              <a:gd name="T8" fmla="*/ 2147483647 w 262"/>
              <a:gd name="T9" fmla="*/ 2147483647 h 920"/>
              <a:gd name="T10" fmla="*/ 2147483647 w 262"/>
              <a:gd name="T11" fmla="*/ 2147483647 h 9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2" h="920">
                <a:moveTo>
                  <a:pt x="91" y="460"/>
                </a:moveTo>
                <a:cubicBezTo>
                  <a:pt x="91" y="381"/>
                  <a:pt x="111" y="124"/>
                  <a:pt x="262" y="0"/>
                </a:cubicBezTo>
                <a:cubicBezTo>
                  <a:pt x="156" y="10"/>
                  <a:pt x="67" y="51"/>
                  <a:pt x="0" y="114"/>
                </a:cubicBezTo>
                <a:cubicBezTo>
                  <a:pt x="0" y="806"/>
                  <a:pt x="0" y="806"/>
                  <a:pt x="0" y="806"/>
                </a:cubicBezTo>
                <a:cubicBezTo>
                  <a:pt x="67" y="869"/>
                  <a:pt x="156" y="909"/>
                  <a:pt x="262" y="920"/>
                </a:cubicBezTo>
                <a:cubicBezTo>
                  <a:pt x="111" y="795"/>
                  <a:pt x="91" y="539"/>
                  <a:pt x="91" y="46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p:nvPr userDrawn="1"/>
        </p:nvSpPr>
        <p:spPr bwMode="auto">
          <a:xfrm>
            <a:off x="7664450" y="1047750"/>
            <a:ext cx="9525" cy="3175"/>
          </a:xfrm>
          <a:custGeom>
            <a:avLst/>
            <a:gdLst>
              <a:gd name="T0" fmla="*/ 0 w 3"/>
              <a:gd name="T1" fmla="*/ 2147483647 h 1"/>
              <a:gd name="T2" fmla="*/ 2147483647 w 3"/>
              <a:gd name="T3" fmla="*/ 2147483647 h 1"/>
              <a:gd name="T4" fmla="*/ 0 w 3"/>
              <a:gd name="T5" fmla="*/ 2147483647 h 1"/>
              <a:gd name="T6" fmla="*/ 0 60000 65536"/>
              <a:gd name="T7" fmla="*/ 0 60000 65536"/>
              <a:gd name="T8" fmla="*/ 0 60000 65536"/>
            </a:gdLst>
            <a:ahLst/>
            <a:cxnLst>
              <a:cxn ang="T6">
                <a:pos x="T0" y="T1"/>
              </a:cxn>
              <a:cxn ang="T7">
                <a:pos x="T2" y="T3"/>
              </a:cxn>
              <a:cxn ang="T8">
                <a:pos x="T4" y="T5"/>
              </a:cxn>
            </a:cxnLst>
            <a:rect l="0" t="0" r="r" b="b"/>
            <a:pathLst>
              <a:path w="3" h="1">
                <a:moveTo>
                  <a:pt x="0" y="1"/>
                </a:moveTo>
                <a:cubicBezTo>
                  <a:pt x="1" y="1"/>
                  <a:pt x="2" y="1"/>
                  <a:pt x="3" y="1"/>
                </a:cubicBezTo>
                <a:cubicBezTo>
                  <a:pt x="2" y="0"/>
                  <a:pt x="1" y="0"/>
                  <a:pt x="0" y="1"/>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7362825" y="1044575"/>
            <a:ext cx="6350" cy="3175"/>
          </a:xfrm>
          <a:custGeom>
            <a:avLst/>
            <a:gdLst>
              <a:gd name="T0" fmla="*/ 2147483647 w 2"/>
              <a:gd name="T1" fmla="*/ 0 h 1"/>
              <a:gd name="T2" fmla="*/ 2147483647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1"/>
                  <a:pt x="1" y="1"/>
                  <a:pt x="2" y="1"/>
                </a:cubicBezTo>
                <a:cubicBezTo>
                  <a:pt x="2" y="1"/>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7673975"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5"/>
          <p:cNvSpPr/>
          <p:nvPr userDrawn="1"/>
        </p:nvSpPr>
        <p:spPr bwMode="auto">
          <a:xfrm>
            <a:off x="7794625"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6"/>
          <p:cNvSpPr/>
          <p:nvPr userDrawn="1"/>
        </p:nvSpPr>
        <p:spPr bwMode="auto">
          <a:xfrm>
            <a:off x="7029450" y="835025"/>
            <a:ext cx="3175" cy="3175"/>
          </a:xfrm>
          <a:custGeom>
            <a:avLst/>
            <a:gdLst>
              <a:gd name="T0" fmla="*/ 2147483647 w 1"/>
              <a:gd name="T1" fmla="*/ 0 h 1"/>
              <a:gd name="T2" fmla="*/ 0 w 1"/>
              <a:gd name="T3" fmla="*/ 0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0"/>
                  <a:pt x="0" y="0"/>
                  <a:pt x="0" y="0"/>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7026275" y="835025"/>
            <a:ext cx="3175" cy="1588"/>
          </a:xfrm>
          <a:custGeom>
            <a:avLst/>
            <a:gdLst>
              <a:gd name="T0" fmla="*/ 0 w 1"/>
              <a:gd name="T1" fmla="*/ 0 h 1588"/>
              <a:gd name="T2" fmla="*/ 0 w 1"/>
              <a:gd name="T3" fmla="*/ 0 h 1588"/>
              <a:gd name="T4" fmla="*/ 2147483647 w 1"/>
              <a:gd name="T5" fmla="*/ 0 h 1588"/>
              <a:gd name="T6" fmla="*/ 0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0" y="0"/>
                </a:moveTo>
                <a:cubicBezTo>
                  <a:pt x="0" y="0"/>
                  <a:pt x="0" y="0"/>
                  <a:pt x="0" y="0"/>
                </a:cubicBezTo>
                <a:cubicBezTo>
                  <a:pt x="0" y="0"/>
                  <a:pt x="0"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7004050" y="838200"/>
            <a:ext cx="6350" cy="1588"/>
          </a:xfrm>
          <a:custGeom>
            <a:avLst/>
            <a:gdLst>
              <a:gd name="T0" fmla="*/ 2147483647 w 2"/>
              <a:gd name="T1" fmla="*/ 0 h 1588"/>
              <a:gd name="T2" fmla="*/ 2147483647 w 2"/>
              <a:gd name="T3" fmla="*/ 0 h 1588"/>
              <a:gd name="T4" fmla="*/ 0 w 2"/>
              <a:gd name="T5" fmla="*/ 0 h 1588"/>
              <a:gd name="T6" fmla="*/ 2147483647 w 2"/>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588">
                <a:moveTo>
                  <a:pt x="2" y="0"/>
                </a:moveTo>
                <a:cubicBezTo>
                  <a:pt x="2" y="0"/>
                  <a:pt x="2" y="0"/>
                  <a:pt x="1" y="0"/>
                </a:cubicBezTo>
                <a:cubicBezTo>
                  <a:pt x="1" y="0"/>
                  <a:pt x="0" y="0"/>
                  <a:pt x="0" y="0"/>
                </a:cubicBezTo>
                <a:cubicBezTo>
                  <a:pt x="1" y="0"/>
                  <a:pt x="1" y="0"/>
                  <a:pt x="2"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7937500" y="1054100"/>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1"/>
                  <a:pt x="0" y="1"/>
                  <a:pt x="0" y="1"/>
                </a:cubicBezTo>
                <a:cubicBezTo>
                  <a:pt x="0" y="1"/>
                  <a:pt x="0"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7988300"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1"/>
          <p:cNvSpPr/>
          <p:nvPr userDrawn="1"/>
        </p:nvSpPr>
        <p:spPr bwMode="auto">
          <a:xfrm>
            <a:off x="7870825" y="10541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2"/>
          <p:cNvSpPr/>
          <p:nvPr userDrawn="1"/>
        </p:nvSpPr>
        <p:spPr bwMode="auto">
          <a:xfrm>
            <a:off x="8010525"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3"/>
          <p:cNvSpPr/>
          <p:nvPr userDrawn="1"/>
        </p:nvSpPr>
        <p:spPr bwMode="auto">
          <a:xfrm>
            <a:off x="8001000" y="1054100"/>
            <a:ext cx="9525" cy="3175"/>
          </a:xfrm>
          <a:custGeom>
            <a:avLst/>
            <a:gdLst>
              <a:gd name="T0" fmla="*/ 2147483647 w 3"/>
              <a:gd name="T1" fmla="*/ 0 h 1"/>
              <a:gd name="T2" fmla="*/ 0 w 3"/>
              <a:gd name="T3" fmla="*/ 2147483647 h 1"/>
              <a:gd name="T4" fmla="*/ 2147483647 w 3"/>
              <a:gd name="T5" fmla="*/ 0 h 1"/>
              <a:gd name="T6" fmla="*/ 0 60000 65536"/>
              <a:gd name="T7" fmla="*/ 0 60000 65536"/>
              <a:gd name="T8" fmla="*/ 0 60000 65536"/>
            </a:gdLst>
            <a:ahLst/>
            <a:cxnLst>
              <a:cxn ang="T6">
                <a:pos x="T0" y="T1"/>
              </a:cxn>
              <a:cxn ang="T7">
                <a:pos x="T2" y="T3"/>
              </a:cxn>
              <a:cxn ang="T8">
                <a:pos x="T4" y="T5"/>
              </a:cxn>
            </a:cxnLst>
            <a:rect l="0" t="0" r="r" b="b"/>
            <a:pathLst>
              <a:path w="3" h="1">
                <a:moveTo>
                  <a:pt x="3" y="0"/>
                </a:moveTo>
                <a:cubicBezTo>
                  <a:pt x="2" y="1"/>
                  <a:pt x="0" y="0"/>
                  <a:pt x="0" y="1"/>
                </a:cubicBezTo>
                <a:cubicBezTo>
                  <a:pt x="0" y="1"/>
                  <a:pt x="2" y="1"/>
                  <a:pt x="3"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4"/>
          <p:cNvSpPr/>
          <p:nvPr userDrawn="1"/>
        </p:nvSpPr>
        <p:spPr bwMode="auto">
          <a:xfrm>
            <a:off x="7988300"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5"/>
          <p:cNvSpPr/>
          <p:nvPr userDrawn="1"/>
        </p:nvSpPr>
        <p:spPr bwMode="auto">
          <a:xfrm>
            <a:off x="7940675" y="1054100"/>
            <a:ext cx="9525" cy="1588"/>
          </a:xfrm>
          <a:custGeom>
            <a:avLst/>
            <a:gdLst>
              <a:gd name="T0" fmla="*/ 0 w 3"/>
              <a:gd name="T1" fmla="*/ 0 h 1588"/>
              <a:gd name="T2" fmla="*/ 2147483647 w 3"/>
              <a:gd name="T3" fmla="*/ 0 h 1588"/>
              <a:gd name="T4" fmla="*/ 0 w 3"/>
              <a:gd name="T5" fmla="*/ 0 h 1588"/>
              <a:gd name="T6" fmla="*/ 0 60000 65536"/>
              <a:gd name="T7" fmla="*/ 0 60000 65536"/>
              <a:gd name="T8" fmla="*/ 0 60000 65536"/>
            </a:gdLst>
            <a:ahLst/>
            <a:cxnLst>
              <a:cxn ang="T6">
                <a:pos x="T0" y="T1"/>
              </a:cxn>
              <a:cxn ang="T7">
                <a:pos x="T2" y="T3"/>
              </a:cxn>
              <a:cxn ang="T8">
                <a:pos x="T4" y="T5"/>
              </a:cxn>
            </a:cxnLst>
            <a:rect l="0" t="0" r="r" b="b"/>
            <a:pathLst>
              <a:path w="3" h="1588">
                <a:moveTo>
                  <a:pt x="0" y="0"/>
                </a:moveTo>
                <a:cubicBezTo>
                  <a:pt x="1" y="0"/>
                  <a:pt x="2" y="0"/>
                  <a:pt x="3" y="0"/>
                </a:cubicBezTo>
                <a:cubicBezTo>
                  <a:pt x="2" y="0"/>
                  <a:pt x="1"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6"/>
          <p:cNvSpPr/>
          <p:nvPr userDrawn="1"/>
        </p:nvSpPr>
        <p:spPr bwMode="auto">
          <a:xfrm>
            <a:off x="7648575" y="8191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7"/>
          <p:cNvSpPr>
            <a:spLocks noEditPoints="1"/>
          </p:cNvSpPr>
          <p:nvPr userDrawn="1"/>
        </p:nvSpPr>
        <p:spPr bwMode="auto">
          <a:xfrm>
            <a:off x="6710363" y="812800"/>
            <a:ext cx="1987550" cy="250825"/>
          </a:xfrm>
          <a:custGeom>
            <a:avLst/>
            <a:gdLst>
              <a:gd name="T0" fmla="*/ 2147483647 w 625"/>
              <a:gd name="T1" fmla="*/ 2147483647 h 79"/>
              <a:gd name="T2" fmla="*/ 2147483647 w 625"/>
              <a:gd name="T3" fmla="*/ 2147483647 h 79"/>
              <a:gd name="T4" fmla="*/ 2147483647 w 625"/>
              <a:gd name="T5" fmla="*/ 2147483647 h 79"/>
              <a:gd name="T6" fmla="*/ 2147483647 w 625"/>
              <a:gd name="T7" fmla="*/ 2147483647 h 79"/>
              <a:gd name="T8" fmla="*/ 2147483647 w 625"/>
              <a:gd name="T9" fmla="*/ 2147483647 h 79"/>
              <a:gd name="T10" fmla="*/ 2147483647 w 625"/>
              <a:gd name="T11" fmla="*/ 2147483647 h 79"/>
              <a:gd name="T12" fmla="*/ 2147483647 w 625"/>
              <a:gd name="T13" fmla="*/ 2147483647 h 79"/>
              <a:gd name="T14" fmla="*/ 2147483647 w 625"/>
              <a:gd name="T15" fmla="*/ 2147483647 h 79"/>
              <a:gd name="T16" fmla="*/ 2147483647 w 625"/>
              <a:gd name="T17" fmla="*/ 2147483647 h 79"/>
              <a:gd name="T18" fmla="*/ 2147483647 w 625"/>
              <a:gd name="T19" fmla="*/ 2147483647 h 79"/>
              <a:gd name="T20" fmla="*/ 2147483647 w 625"/>
              <a:gd name="T21" fmla="*/ 2147483647 h 79"/>
              <a:gd name="T22" fmla="*/ 2147483647 w 625"/>
              <a:gd name="T23" fmla="*/ 2147483647 h 79"/>
              <a:gd name="T24" fmla="*/ 2147483647 w 625"/>
              <a:gd name="T25" fmla="*/ 2147483647 h 79"/>
              <a:gd name="T26" fmla="*/ 2147483647 w 625"/>
              <a:gd name="T27" fmla="*/ 2147483647 h 79"/>
              <a:gd name="T28" fmla="*/ 2147483647 w 625"/>
              <a:gd name="T29" fmla="*/ 2147483647 h 79"/>
              <a:gd name="T30" fmla="*/ 2147483647 w 625"/>
              <a:gd name="T31" fmla="*/ 2147483647 h 79"/>
              <a:gd name="T32" fmla="*/ 2147483647 w 625"/>
              <a:gd name="T33" fmla="*/ 2147483647 h 79"/>
              <a:gd name="T34" fmla="*/ 2147483647 w 625"/>
              <a:gd name="T35" fmla="*/ 2147483647 h 79"/>
              <a:gd name="T36" fmla="*/ 2147483647 w 625"/>
              <a:gd name="T37" fmla="*/ 2147483647 h 79"/>
              <a:gd name="T38" fmla="*/ 2147483647 w 625"/>
              <a:gd name="T39" fmla="*/ 2147483647 h 79"/>
              <a:gd name="T40" fmla="*/ 2147483647 w 625"/>
              <a:gd name="T41" fmla="*/ 2147483647 h 79"/>
              <a:gd name="T42" fmla="*/ 2147483647 w 625"/>
              <a:gd name="T43" fmla="*/ 2147483647 h 79"/>
              <a:gd name="T44" fmla="*/ 2147483647 w 625"/>
              <a:gd name="T45" fmla="*/ 2147483647 h 79"/>
              <a:gd name="T46" fmla="*/ 2147483647 w 625"/>
              <a:gd name="T47" fmla="*/ 2147483647 h 79"/>
              <a:gd name="T48" fmla="*/ 2147483647 w 625"/>
              <a:gd name="T49" fmla="*/ 2147483647 h 79"/>
              <a:gd name="T50" fmla="*/ 2147483647 w 625"/>
              <a:gd name="T51" fmla="*/ 2147483647 h 79"/>
              <a:gd name="T52" fmla="*/ 2147483647 w 625"/>
              <a:gd name="T53" fmla="*/ 2147483647 h 79"/>
              <a:gd name="T54" fmla="*/ 2147483647 w 625"/>
              <a:gd name="T55" fmla="*/ 2147483647 h 79"/>
              <a:gd name="T56" fmla="*/ 2147483647 w 625"/>
              <a:gd name="T57" fmla="*/ 2147483647 h 79"/>
              <a:gd name="T58" fmla="*/ 2147483647 w 625"/>
              <a:gd name="T59" fmla="*/ 2147483647 h 79"/>
              <a:gd name="T60" fmla="*/ 2147483647 w 625"/>
              <a:gd name="T61" fmla="*/ 2147483647 h 79"/>
              <a:gd name="T62" fmla="*/ 2147483647 w 625"/>
              <a:gd name="T63" fmla="*/ 2147483647 h 79"/>
              <a:gd name="T64" fmla="*/ 2147483647 w 625"/>
              <a:gd name="T65" fmla="*/ 2147483647 h 79"/>
              <a:gd name="T66" fmla="*/ 2147483647 w 625"/>
              <a:gd name="T67" fmla="*/ 2147483647 h 79"/>
              <a:gd name="T68" fmla="*/ 2147483647 w 625"/>
              <a:gd name="T69" fmla="*/ 2147483647 h 79"/>
              <a:gd name="T70" fmla="*/ 2147483647 w 625"/>
              <a:gd name="T71" fmla="*/ 2147483647 h 79"/>
              <a:gd name="T72" fmla="*/ 2147483647 w 625"/>
              <a:gd name="T73" fmla="*/ 2147483647 h 79"/>
              <a:gd name="T74" fmla="*/ 2147483647 w 625"/>
              <a:gd name="T75" fmla="*/ 2147483647 h 79"/>
              <a:gd name="T76" fmla="*/ 2147483647 w 625"/>
              <a:gd name="T77" fmla="*/ 2147483647 h 79"/>
              <a:gd name="T78" fmla="*/ 2147483647 w 625"/>
              <a:gd name="T79" fmla="*/ 2147483647 h 79"/>
              <a:gd name="T80" fmla="*/ 2147483647 w 625"/>
              <a:gd name="T81" fmla="*/ 2147483647 h 79"/>
              <a:gd name="T82" fmla="*/ 2147483647 w 625"/>
              <a:gd name="T83" fmla="*/ 2147483647 h 79"/>
              <a:gd name="T84" fmla="*/ 2147483647 w 625"/>
              <a:gd name="T85" fmla="*/ 2147483647 h 79"/>
              <a:gd name="T86" fmla="*/ 2147483647 w 625"/>
              <a:gd name="T87" fmla="*/ 2147483647 h 79"/>
              <a:gd name="T88" fmla="*/ 2147483647 w 625"/>
              <a:gd name="T89" fmla="*/ 2147483647 h 79"/>
              <a:gd name="T90" fmla="*/ 2147483647 w 625"/>
              <a:gd name="T91" fmla="*/ 2147483647 h 79"/>
              <a:gd name="T92" fmla="*/ 2147483647 w 625"/>
              <a:gd name="T93" fmla="*/ 2147483647 h 79"/>
              <a:gd name="T94" fmla="*/ 2147483647 w 625"/>
              <a:gd name="T95" fmla="*/ 2147483647 h 79"/>
              <a:gd name="T96" fmla="*/ 2147483647 w 625"/>
              <a:gd name="T97" fmla="*/ 2147483647 h 79"/>
              <a:gd name="T98" fmla="*/ 2147483647 w 625"/>
              <a:gd name="T99" fmla="*/ 2147483647 h 79"/>
              <a:gd name="T100" fmla="*/ 2147483647 w 625"/>
              <a:gd name="T101" fmla="*/ 2147483647 h 79"/>
              <a:gd name="T102" fmla="*/ 2147483647 w 625"/>
              <a:gd name="T103" fmla="*/ 2147483647 h 79"/>
              <a:gd name="T104" fmla="*/ 2147483647 w 625"/>
              <a:gd name="T105" fmla="*/ 2147483647 h 79"/>
              <a:gd name="T106" fmla="*/ 2147483647 w 625"/>
              <a:gd name="T107" fmla="*/ 2147483647 h 79"/>
              <a:gd name="T108" fmla="*/ 2147483647 w 625"/>
              <a:gd name="T109" fmla="*/ 2147483647 h 79"/>
              <a:gd name="T110" fmla="*/ 2147483647 w 625"/>
              <a:gd name="T111" fmla="*/ 2147483647 h 79"/>
              <a:gd name="T112" fmla="*/ 2147483647 w 625"/>
              <a:gd name="T113" fmla="*/ 2147483647 h 79"/>
              <a:gd name="T114" fmla="*/ 2147483647 w 625"/>
              <a:gd name="T115" fmla="*/ 2147483647 h 7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25" h="79">
                <a:moveTo>
                  <a:pt x="621" y="11"/>
                </a:moveTo>
                <a:cubicBezTo>
                  <a:pt x="622" y="10"/>
                  <a:pt x="622" y="10"/>
                  <a:pt x="623" y="10"/>
                </a:cubicBezTo>
                <a:cubicBezTo>
                  <a:pt x="622" y="7"/>
                  <a:pt x="612" y="9"/>
                  <a:pt x="610" y="9"/>
                </a:cubicBezTo>
                <a:cubicBezTo>
                  <a:pt x="608" y="9"/>
                  <a:pt x="605" y="9"/>
                  <a:pt x="603" y="10"/>
                </a:cubicBezTo>
                <a:cubicBezTo>
                  <a:pt x="602" y="10"/>
                  <a:pt x="598" y="10"/>
                  <a:pt x="601" y="10"/>
                </a:cubicBezTo>
                <a:cubicBezTo>
                  <a:pt x="592" y="10"/>
                  <a:pt x="583" y="11"/>
                  <a:pt x="574" y="11"/>
                </a:cubicBezTo>
                <a:cubicBezTo>
                  <a:pt x="575" y="11"/>
                  <a:pt x="574" y="11"/>
                  <a:pt x="573" y="10"/>
                </a:cubicBezTo>
                <a:cubicBezTo>
                  <a:pt x="573" y="10"/>
                  <a:pt x="577" y="7"/>
                  <a:pt x="571" y="8"/>
                </a:cubicBezTo>
                <a:cubicBezTo>
                  <a:pt x="569" y="8"/>
                  <a:pt x="564" y="10"/>
                  <a:pt x="562" y="9"/>
                </a:cubicBezTo>
                <a:cubicBezTo>
                  <a:pt x="561" y="7"/>
                  <a:pt x="564" y="9"/>
                  <a:pt x="564" y="8"/>
                </a:cubicBezTo>
                <a:cubicBezTo>
                  <a:pt x="563" y="8"/>
                  <a:pt x="563" y="8"/>
                  <a:pt x="564" y="8"/>
                </a:cubicBezTo>
                <a:cubicBezTo>
                  <a:pt x="563" y="8"/>
                  <a:pt x="561" y="8"/>
                  <a:pt x="559" y="8"/>
                </a:cubicBezTo>
                <a:cubicBezTo>
                  <a:pt x="560" y="8"/>
                  <a:pt x="562" y="8"/>
                  <a:pt x="563" y="7"/>
                </a:cubicBezTo>
                <a:cubicBezTo>
                  <a:pt x="562" y="7"/>
                  <a:pt x="560" y="7"/>
                  <a:pt x="560" y="7"/>
                </a:cubicBezTo>
                <a:cubicBezTo>
                  <a:pt x="561" y="7"/>
                  <a:pt x="562" y="6"/>
                  <a:pt x="563" y="6"/>
                </a:cubicBezTo>
                <a:cubicBezTo>
                  <a:pt x="559" y="7"/>
                  <a:pt x="564" y="5"/>
                  <a:pt x="564" y="5"/>
                </a:cubicBezTo>
                <a:cubicBezTo>
                  <a:pt x="548" y="0"/>
                  <a:pt x="529" y="6"/>
                  <a:pt x="512" y="4"/>
                </a:cubicBezTo>
                <a:cubicBezTo>
                  <a:pt x="508" y="4"/>
                  <a:pt x="504" y="4"/>
                  <a:pt x="500" y="3"/>
                </a:cubicBezTo>
                <a:cubicBezTo>
                  <a:pt x="497" y="3"/>
                  <a:pt x="491" y="4"/>
                  <a:pt x="488" y="3"/>
                </a:cubicBezTo>
                <a:cubicBezTo>
                  <a:pt x="483" y="2"/>
                  <a:pt x="476" y="2"/>
                  <a:pt x="471" y="3"/>
                </a:cubicBezTo>
                <a:cubicBezTo>
                  <a:pt x="463" y="4"/>
                  <a:pt x="455" y="2"/>
                  <a:pt x="447" y="3"/>
                </a:cubicBezTo>
                <a:cubicBezTo>
                  <a:pt x="440" y="3"/>
                  <a:pt x="432" y="4"/>
                  <a:pt x="424" y="4"/>
                </a:cubicBezTo>
                <a:cubicBezTo>
                  <a:pt x="420" y="4"/>
                  <a:pt x="416" y="4"/>
                  <a:pt x="412" y="3"/>
                </a:cubicBezTo>
                <a:cubicBezTo>
                  <a:pt x="412" y="3"/>
                  <a:pt x="407" y="1"/>
                  <a:pt x="409" y="3"/>
                </a:cubicBezTo>
                <a:cubicBezTo>
                  <a:pt x="393" y="1"/>
                  <a:pt x="377" y="5"/>
                  <a:pt x="360" y="3"/>
                </a:cubicBezTo>
                <a:cubicBezTo>
                  <a:pt x="353" y="3"/>
                  <a:pt x="345" y="2"/>
                  <a:pt x="338" y="2"/>
                </a:cubicBezTo>
                <a:cubicBezTo>
                  <a:pt x="324" y="2"/>
                  <a:pt x="309" y="6"/>
                  <a:pt x="295" y="2"/>
                </a:cubicBezTo>
                <a:cubicBezTo>
                  <a:pt x="295" y="2"/>
                  <a:pt x="295" y="2"/>
                  <a:pt x="295" y="2"/>
                </a:cubicBezTo>
                <a:cubicBezTo>
                  <a:pt x="280" y="2"/>
                  <a:pt x="264" y="4"/>
                  <a:pt x="249" y="3"/>
                </a:cubicBezTo>
                <a:cubicBezTo>
                  <a:pt x="249" y="3"/>
                  <a:pt x="249" y="3"/>
                  <a:pt x="250" y="3"/>
                </a:cubicBezTo>
                <a:cubicBezTo>
                  <a:pt x="238" y="3"/>
                  <a:pt x="226" y="4"/>
                  <a:pt x="214" y="4"/>
                </a:cubicBezTo>
                <a:cubicBezTo>
                  <a:pt x="207" y="4"/>
                  <a:pt x="201" y="3"/>
                  <a:pt x="194" y="3"/>
                </a:cubicBezTo>
                <a:cubicBezTo>
                  <a:pt x="191" y="3"/>
                  <a:pt x="188" y="3"/>
                  <a:pt x="185" y="3"/>
                </a:cubicBezTo>
                <a:cubicBezTo>
                  <a:pt x="184" y="3"/>
                  <a:pt x="183" y="4"/>
                  <a:pt x="181" y="4"/>
                </a:cubicBezTo>
                <a:cubicBezTo>
                  <a:pt x="178" y="4"/>
                  <a:pt x="177" y="4"/>
                  <a:pt x="179" y="5"/>
                </a:cubicBezTo>
                <a:cubicBezTo>
                  <a:pt x="178" y="5"/>
                  <a:pt x="174" y="6"/>
                  <a:pt x="173" y="5"/>
                </a:cubicBezTo>
                <a:cubicBezTo>
                  <a:pt x="175" y="5"/>
                  <a:pt x="176" y="4"/>
                  <a:pt x="178" y="4"/>
                </a:cubicBezTo>
                <a:cubicBezTo>
                  <a:pt x="171" y="5"/>
                  <a:pt x="164" y="5"/>
                  <a:pt x="158" y="5"/>
                </a:cubicBezTo>
                <a:cubicBezTo>
                  <a:pt x="152" y="5"/>
                  <a:pt x="140" y="7"/>
                  <a:pt x="135" y="4"/>
                </a:cubicBezTo>
                <a:cubicBezTo>
                  <a:pt x="137" y="4"/>
                  <a:pt x="140" y="4"/>
                  <a:pt x="142" y="4"/>
                </a:cubicBezTo>
                <a:cubicBezTo>
                  <a:pt x="132" y="4"/>
                  <a:pt x="118" y="3"/>
                  <a:pt x="110" y="4"/>
                </a:cubicBezTo>
                <a:cubicBezTo>
                  <a:pt x="114" y="5"/>
                  <a:pt x="118" y="4"/>
                  <a:pt x="122" y="5"/>
                </a:cubicBezTo>
                <a:cubicBezTo>
                  <a:pt x="118" y="5"/>
                  <a:pt x="114" y="5"/>
                  <a:pt x="110" y="5"/>
                </a:cubicBezTo>
                <a:cubicBezTo>
                  <a:pt x="111" y="5"/>
                  <a:pt x="111" y="5"/>
                  <a:pt x="111" y="6"/>
                </a:cubicBezTo>
                <a:cubicBezTo>
                  <a:pt x="108" y="6"/>
                  <a:pt x="111" y="7"/>
                  <a:pt x="107" y="7"/>
                </a:cubicBezTo>
                <a:cubicBezTo>
                  <a:pt x="108" y="8"/>
                  <a:pt x="102" y="8"/>
                  <a:pt x="101" y="8"/>
                </a:cubicBezTo>
                <a:cubicBezTo>
                  <a:pt x="103" y="8"/>
                  <a:pt x="99" y="10"/>
                  <a:pt x="98" y="8"/>
                </a:cubicBezTo>
                <a:cubicBezTo>
                  <a:pt x="103" y="8"/>
                  <a:pt x="101" y="8"/>
                  <a:pt x="99" y="7"/>
                </a:cubicBezTo>
                <a:cubicBezTo>
                  <a:pt x="99" y="8"/>
                  <a:pt x="99" y="8"/>
                  <a:pt x="98" y="8"/>
                </a:cubicBezTo>
                <a:cubicBezTo>
                  <a:pt x="95" y="9"/>
                  <a:pt x="93" y="9"/>
                  <a:pt x="92" y="9"/>
                </a:cubicBezTo>
                <a:cubicBezTo>
                  <a:pt x="91" y="9"/>
                  <a:pt x="90" y="8"/>
                  <a:pt x="90" y="8"/>
                </a:cubicBezTo>
                <a:cubicBezTo>
                  <a:pt x="91" y="8"/>
                  <a:pt x="92" y="8"/>
                  <a:pt x="93" y="8"/>
                </a:cubicBezTo>
                <a:cubicBezTo>
                  <a:pt x="95" y="7"/>
                  <a:pt x="98" y="7"/>
                  <a:pt x="99" y="6"/>
                </a:cubicBezTo>
                <a:cubicBezTo>
                  <a:pt x="97" y="6"/>
                  <a:pt x="92" y="8"/>
                  <a:pt x="91" y="7"/>
                </a:cubicBezTo>
                <a:cubicBezTo>
                  <a:pt x="92" y="7"/>
                  <a:pt x="93" y="6"/>
                  <a:pt x="94" y="6"/>
                </a:cubicBezTo>
                <a:cubicBezTo>
                  <a:pt x="81" y="6"/>
                  <a:pt x="67" y="5"/>
                  <a:pt x="54" y="6"/>
                </a:cubicBezTo>
                <a:cubicBezTo>
                  <a:pt x="51" y="6"/>
                  <a:pt x="48" y="6"/>
                  <a:pt x="45" y="6"/>
                </a:cubicBezTo>
                <a:cubicBezTo>
                  <a:pt x="44" y="6"/>
                  <a:pt x="36" y="4"/>
                  <a:pt x="39" y="6"/>
                </a:cubicBezTo>
                <a:cubicBezTo>
                  <a:pt x="34" y="6"/>
                  <a:pt x="32" y="12"/>
                  <a:pt x="30" y="16"/>
                </a:cubicBezTo>
                <a:cubicBezTo>
                  <a:pt x="29" y="18"/>
                  <a:pt x="25" y="28"/>
                  <a:pt x="22" y="28"/>
                </a:cubicBezTo>
                <a:cubicBezTo>
                  <a:pt x="22" y="28"/>
                  <a:pt x="23" y="29"/>
                  <a:pt x="24" y="29"/>
                </a:cubicBezTo>
                <a:cubicBezTo>
                  <a:pt x="21" y="29"/>
                  <a:pt x="21" y="30"/>
                  <a:pt x="22" y="31"/>
                </a:cubicBezTo>
                <a:cubicBezTo>
                  <a:pt x="19" y="31"/>
                  <a:pt x="19" y="33"/>
                  <a:pt x="21" y="34"/>
                </a:cubicBezTo>
                <a:cubicBezTo>
                  <a:pt x="18" y="34"/>
                  <a:pt x="15" y="35"/>
                  <a:pt x="17" y="37"/>
                </a:cubicBezTo>
                <a:cubicBezTo>
                  <a:pt x="13" y="35"/>
                  <a:pt x="16" y="37"/>
                  <a:pt x="16" y="38"/>
                </a:cubicBezTo>
                <a:cubicBezTo>
                  <a:pt x="15" y="38"/>
                  <a:pt x="14" y="37"/>
                  <a:pt x="12" y="38"/>
                </a:cubicBezTo>
                <a:cubicBezTo>
                  <a:pt x="13" y="38"/>
                  <a:pt x="14" y="38"/>
                  <a:pt x="15" y="39"/>
                </a:cubicBezTo>
                <a:cubicBezTo>
                  <a:pt x="14" y="39"/>
                  <a:pt x="9" y="39"/>
                  <a:pt x="11" y="40"/>
                </a:cubicBezTo>
                <a:cubicBezTo>
                  <a:pt x="5" y="40"/>
                  <a:pt x="12" y="40"/>
                  <a:pt x="9" y="41"/>
                </a:cubicBezTo>
                <a:cubicBezTo>
                  <a:pt x="12" y="41"/>
                  <a:pt x="8" y="44"/>
                  <a:pt x="7" y="45"/>
                </a:cubicBezTo>
                <a:cubicBezTo>
                  <a:pt x="11" y="44"/>
                  <a:pt x="8" y="45"/>
                  <a:pt x="9" y="46"/>
                </a:cubicBezTo>
                <a:cubicBezTo>
                  <a:pt x="7" y="46"/>
                  <a:pt x="3" y="47"/>
                  <a:pt x="7" y="48"/>
                </a:cubicBezTo>
                <a:cubicBezTo>
                  <a:pt x="5" y="49"/>
                  <a:pt x="2" y="51"/>
                  <a:pt x="6" y="51"/>
                </a:cubicBezTo>
                <a:cubicBezTo>
                  <a:pt x="4" y="52"/>
                  <a:pt x="4" y="52"/>
                  <a:pt x="2" y="54"/>
                </a:cubicBezTo>
                <a:cubicBezTo>
                  <a:pt x="4" y="54"/>
                  <a:pt x="6" y="54"/>
                  <a:pt x="7" y="54"/>
                </a:cubicBezTo>
                <a:cubicBezTo>
                  <a:pt x="5" y="55"/>
                  <a:pt x="2" y="54"/>
                  <a:pt x="5" y="56"/>
                </a:cubicBezTo>
                <a:cubicBezTo>
                  <a:pt x="4" y="56"/>
                  <a:pt x="3" y="56"/>
                  <a:pt x="3" y="56"/>
                </a:cubicBezTo>
                <a:cubicBezTo>
                  <a:pt x="2" y="56"/>
                  <a:pt x="1" y="57"/>
                  <a:pt x="0" y="58"/>
                </a:cubicBezTo>
                <a:cubicBezTo>
                  <a:pt x="8" y="59"/>
                  <a:pt x="7" y="59"/>
                  <a:pt x="15" y="60"/>
                </a:cubicBezTo>
                <a:cubicBezTo>
                  <a:pt x="15" y="62"/>
                  <a:pt x="12" y="67"/>
                  <a:pt x="15" y="68"/>
                </a:cubicBezTo>
                <a:cubicBezTo>
                  <a:pt x="14" y="67"/>
                  <a:pt x="14" y="68"/>
                  <a:pt x="13" y="69"/>
                </a:cubicBezTo>
                <a:cubicBezTo>
                  <a:pt x="14" y="69"/>
                  <a:pt x="14" y="69"/>
                  <a:pt x="15" y="69"/>
                </a:cubicBezTo>
                <a:cubicBezTo>
                  <a:pt x="13" y="69"/>
                  <a:pt x="13" y="69"/>
                  <a:pt x="12" y="70"/>
                </a:cubicBezTo>
                <a:cubicBezTo>
                  <a:pt x="14" y="70"/>
                  <a:pt x="14" y="71"/>
                  <a:pt x="12" y="71"/>
                </a:cubicBezTo>
                <a:cubicBezTo>
                  <a:pt x="14" y="71"/>
                  <a:pt x="19" y="71"/>
                  <a:pt x="20" y="73"/>
                </a:cubicBezTo>
                <a:cubicBezTo>
                  <a:pt x="18" y="74"/>
                  <a:pt x="17" y="74"/>
                  <a:pt x="15" y="75"/>
                </a:cubicBezTo>
                <a:cubicBezTo>
                  <a:pt x="22" y="74"/>
                  <a:pt x="37" y="73"/>
                  <a:pt x="44" y="73"/>
                </a:cubicBezTo>
                <a:cubicBezTo>
                  <a:pt x="53" y="73"/>
                  <a:pt x="62" y="73"/>
                  <a:pt x="71" y="73"/>
                </a:cubicBezTo>
                <a:cubicBezTo>
                  <a:pt x="86" y="73"/>
                  <a:pt x="102" y="73"/>
                  <a:pt x="118" y="74"/>
                </a:cubicBezTo>
                <a:cubicBezTo>
                  <a:pt x="128" y="74"/>
                  <a:pt x="138" y="76"/>
                  <a:pt x="148" y="75"/>
                </a:cubicBezTo>
                <a:cubicBezTo>
                  <a:pt x="150" y="75"/>
                  <a:pt x="166" y="72"/>
                  <a:pt x="166" y="73"/>
                </a:cubicBezTo>
                <a:cubicBezTo>
                  <a:pt x="165" y="73"/>
                  <a:pt x="166" y="74"/>
                  <a:pt x="168" y="74"/>
                </a:cubicBezTo>
                <a:cubicBezTo>
                  <a:pt x="168" y="73"/>
                  <a:pt x="169" y="73"/>
                  <a:pt x="169" y="73"/>
                </a:cubicBezTo>
                <a:cubicBezTo>
                  <a:pt x="170" y="73"/>
                  <a:pt x="169" y="74"/>
                  <a:pt x="168" y="74"/>
                </a:cubicBezTo>
                <a:cubicBezTo>
                  <a:pt x="168" y="74"/>
                  <a:pt x="168" y="74"/>
                  <a:pt x="168" y="74"/>
                </a:cubicBezTo>
                <a:cubicBezTo>
                  <a:pt x="173" y="75"/>
                  <a:pt x="187" y="70"/>
                  <a:pt x="191" y="73"/>
                </a:cubicBezTo>
                <a:cubicBezTo>
                  <a:pt x="191" y="73"/>
                  <a:pt x="190" y="73"/>
                  <a:pt x="189" y="73"/>
                </a:cubicBezTo>
                <a:cubicBezTo>
                  <a:pt x="191" y="75"/>
                  <a:pt x="193" y="75"/>
                  <a:pt x="196" y="74"/>
                </a:cubicBezTo>
                <a:cubicBezTo>
                  <a:pt x="197" y="73"/>
                  <a:pt x="204" y="73"/>
                  <a:pt x="202" y="73"/>
                </a:cubicBezTo>
                <a:cubicBezTo>
                  <a:pt x="203" y="73"/>
                  <a:pt x="205" y="73"/>
                  <a:pt x="206" y="74"/>
                </a:cubicBezTo>
                <a:cubicBezTo>
                  <a:pt x="206" y="74"/>
                  <a:pt x="206" y="73"/>
                  <a:pt x="206" y="73"/>
                </a:cubicBezTo>
                <a:cubicBezTo>
                  <a:pt x="205" y="73"/>
                  <a:pt x="204" y="73"/>
                  <a:pt x="204" y="73"/>
                </a:cubicBezTo>
                <a:cubicBezTo>
                  <a:pt x="206" y="71"/>
                  <a:pt x="210" y="74"/>
                  <a:pt x="207" y="75"/>
                </a:cubicBezTo>
                <a:cubicBezTo>
                  <a:pt x="208" y="75"/>
                  <a:pt x="209" y="75"/>
                  <a:pt x="211" y="74"/>
                </a:cubicBezTo>
                <a:cubicBezTo>
                  <a:pt x="208" y="75"/>
                  <a:pt x="211" y="74"/>
                  <a:pt x="212" y="73"/>
                </a:cubicBezTo>
                <a:cubicBezTo>
                  <a:pt x="214" y="73"/>
                  <a:pt x="216" y="73"/>
                  <a:pt x="217" y="73"/>
                </a:cubicBezTo>
                <a:cubicBezTo>
                  <a:pt x="217" y="75"/>
                  <a:pt x="222" y="74"/>
                  <a:pt x="220" y="73"/>
                </a:cubicBezTo>
                <a:cubicBezTo>
                  <a:pt x="221" y="72"/>
                  <a:pt x="228" y="74"/>
                  <a:pt x="230" y="73"/>
                </a:cubicBezTo>
                <a:cubicBezTo>
                  <a:pt x="236" y="72"/>
                  <a:pt x="243" y="73"/>
                  <a:pt x="249" y="73"/>
                </a:cubicBezTo>
                <a:cubicBezTo>
                  <a:pt x="246" y="74"/>
                  <a:pt x="248" y="75"/>
                  <a:pt x="249" y="74"/>
                </a:cubicBezTo>
                <a:cubicBezTo>
                  <a:pt x="249" y="73"/>
                  <a:pt x="250" y="72"/>
                  <a:pt x="252" y="73"/>
                </a:cubicBezTo>
                <a:cubicBezTo>
                  <a:pt x="255" y="73"/>
                  <a:pt x="256" y="72"/>
                  <a:pt x="255" y="74"/>
                </a:cubicBezTo>
                <a:cubicBezTo>
                  <a:pt x="255" y="74"/>
                  <a:pt x="267" y="71"/>
                  <a:pt x="268" y="73"/>
                </a:cubicBezTo>
                <a:cubicBezTo>
                  <a:pt x="268" y="73"/>
                  <a:pt x="264" y="74"/>
                  <a:pt x="264" y="74"/>
                </a:cubicBezTo>
                <a:cubicBezTo>
                  <a:pt x="266" y="74"/>
                  <a:pt x="270" y="73"/>
                  <a:pt x="273" y="74"/>
                </a:cubicBezTo>
                <a:cubicBezTo>
                  <a:pt x="271" y="74"/>
                  <a:pt x="268" y="74"/>
                  <a:pt x="266" y="75"/>
                </a:cubicBezTo>
                <a:cubicBezTo>
                  <a:pt x="267" y="75"/>
                  <a:pt x="271" y="75"/>
                  <a:pt x="271" y="74"/>
                </a:cubicBezTo>
                <a:cubicBezTo>
                  <a:pt x="271" y="75"/>
                  <a:pt x="269" y="75"/>
                  <a:pt x="268" y="76"/>
                </a:cubicBezTo>
                <a:cubicBezTo>
                  <a:pt x="270" y="76"/>
                  <a:pt x="274" y="75"/>
                  <a:pt x="276" y="74"/>
                </a:cubicBezTo>
                <a:cubicBezTo>
                  <a:pt x="276" y="74"/>
                  <a:pt x="274" y="74"/>
                  <a:pt x="274" y="74"/>
                </a:cubicBezTo>
                <a:cubicBezTo>
                  <a:pt x="276" y="74"/>
                  <a:pt x="279" y="72"/>
                  <a:pt x="281" y="73"/>
                </a:cubicBezTo>
                <a:cubicBezTo>
                  <a:pt x="278" y="73"/>
                  <a:pt x="283" y="75"/>
                  <a:pt x="280" y="76"/>
                </a:cubicBezTo>
                <a:cubicBezTo>
                  <a:pt x="284" y="75"/>
                  <a:pt x="289" y="74"/>
                  <a:pt x="293" y="74"/>
                </a:cubicBezTo>
                <a:cubicBezTo>
                  <a:pt x="293" y="74"/>
                  <a:pt x="292" y="74"/>
                  <a:pt x="291" y="74"/>
                </a:cubicBezTo>
                <a:cubicBezTo>
                  <a:pt x="291" y="75"/>
                  <a:pt x="292" y="75"/>
                  <a:pt x="292" y="75"/>
                </a:cubicBezTo>
                <a:cubicBezTo>
                  <a:pt x="289" y="77"/>
                  <a:pt x="292" y="76"/>
                  <a:pt x="295" y="76"/>
                </a:cubicBezTo>
                <a:cubicBezTo>
                  <a:pt x="291" y="75"/>
                  <a:pt x="298" y="75"/>
                  <a:pt x="299" y="74"/>
                </a:cubicBezTo>
                <a:cubicBezTo>
                  <a:pt x="297" y="74"/>
                  <a:pt x="296" y="74"/>
                  <a:pt x="295" y="74"/>
                </a:cubicBezTo>
                <a:cubicBezTo>
                  <a:pt x="296" y="74"/>
                  <a:pt x="301" y="74"/>
                  <a:pt x="301" y="74"/>
                </a:cubicBezTo>
                <a:cubicBezTo>
                  <a:pt x="300" y="74"/>
                  <a:pt x="300" y="74"/>
                  <a:pt x="300" y="74"/>
                </a:cubicBezTo>
                <a:cubicBezTo>
                  <a:pt x="301" y="74"/>
                  <a:pt x="303" y="74"/>
                  <a:pt x="304" y="75"/>
                </a:cubicBezTo>
                <a:cubicBezTo>
                  <a:pt x="306" y="75"/>
                  <a:pt x="309" y="74"/>
                  <a:pt x="312" y="75"/>
                </a:cubicBezTo>
                <a:cubicBezTo>
                  <a:pt x="312" y="74"/>
                  <a:pt x="310" y="74"/>
                  <a:pt x="310" y="74"/>
                </a:cubicBezTo>
                <a:cubicBezTo>
                  <a:pt x="311" y="74"/>
                  <a:pt x="317" y="74"/>
                  <a:pt x="317" y="75"/>
                </a:cubicBezTo>
                <a:cubicBezTo>
                  <a:pt x="317" y="74"/>
                  <a:pt x="318" y="74"/>
                  <a:pt x="319" y="74"/>
                </a:cubicBezTo>
                <a:cubicBezTo>
                  <a:pt x="319" y="74"/>
                  <a:pt x="319" y="75"/>
                  <a:pt x="320" y="75"/>
                </a:cubicBezTo>
                <a:cubicBezTo>
                  <a:pt x="320" y="75"/>
                  <a:pt x="317" y="75"/>
                  <a:pt x="318" y="76"/>
                </a:cubicBezTo>
                <a:cubicBezTo>
                  <a:pt x="318" y="76"/>
                  <a:pt x="320" y="74"/>
                  <a:pt x="320" y="75"/>
                </a:cubicBezTo>
                <a:cubicBezTo>
                  <a:pt x="320" y="76"/>
                  <a:pt x="319" y="76"/>
                  <a:pt x="318" y="76"/>
                </a:cubicBezTo>
                <a:cubicBezTo>
                  <a:pt x="321" y="76"/>
                  <a:pt x="323" y="76"/>
                  <a:pt x="326" y="76"/>
                </a:cubicBezTo>
                <a:cubicBezTo>
                  <a:pt x="327" y="76"/>
                  <a:pt x="336" y="75"/>
                  <a:pt x="331" y="75"/>
                </a:cubicBezTo>
                <a:cubicBezTo>
                  <a:pt x="332" y="75"/>
                  <a:pt x="335" y="74"/>
                  <a:pt x="336" y="74"/>
                </a:cubicBezTo>
                <a:cubicBezTo>
                  <a:pt x="336" y="74"/>
                  <a:pt x="336" y="74"/>
                  <a:pt x="337" y="74"/>
                </a:cubicBezTo>
                <a:cubicBezTo>
                  <a:pt x="337" y="74"/>
                  <a:pt x="336" y="74"/>
                  <a:pt x="336" y="74"/>
                </a:cubicBezTo>
                <a:cubicBezTo>
                  <a:pt x="336" y="74"/>
                  <a:pt x="336" y="75"/>
                  <a:pt x="336" y="75"/>
                </a:cubicBezTo>
                <a:cubicBezTo>
                  <a:pt x="337" y="74"/>
                  <a:pt x="338" y="74"/>
                  <a:pt x="338" y="75"/>
                </a:cubicBezTo>
                <a:cubicBezTo>
                  <a:pt x="337" y="75"/>
                  <a:pt x="339" y="75"/>
                  <a:pt x="340" y="75"/>
                </a:cubicBezTo>
                <a:cubicBezTo>
                  <a:pt x="338" y="75"/>
                  <a:pt x="340" y="75"/>
                  <a:pt x="341" y="75"/>
                </a:cubicBezTo>
                <a:cubicBezTo>
                  <a:pt x="341" y="75"/>
                  <a:pt x="343" y="75"/>
                  <a:pt x="341" y="76"/>
                </a:cubicBezTo>
                <a:cubicBezTo>
                  <a:pt x="342" y="76"/>
                  <a:pt x="342" y="76"/>
                  <a:pt x="343" y="76"/>
                </a:cubicBezTo>
                <a:cubicBezTo>
                  <a:pt x="343" y="75"/>
                  <a:pt x="344" y="75"/>
                  <a:pt x="344" y="75"/>
                </a:cubicBezTo>
                <a:cubicBezTo>
                  <a:pt x="344" y="76"/>
                  <a:pt x="343" y="76"/>
                  <a:pt x="343" y="76"/>
                </a:cubicBezTo>
                <a:cubicBezTo>
                  <a:pt x="342" y="76"/>
                  <a:pt x="341" y="77"/>
                  <a:pt x="342" y="77"/>
                </a:cubicBezTo>
                <a:cubicBezTo>
                  <a:pt x="344" y="77"/>
                  <a:pt x="348" y="75"/>
                  <a:pt x="350" y="76"/>
                </a:cubicBezTo>
                <a:cubicBezTo>
                  <a:pt x="351" y="77"/>
                  <a:pt x="350" y="77"/>
                  <a:pt x="350" y="77"/>
                </a:cubicBezTo>
                <a:cubicBezTo>
                  <a:pt x="351" y="77"/>
                  <a:pt x="361" y="75"/>
                  <a:pt x="362" y="77"/>
                </a:cubicBezTo>
                <a:cubicBezTo>
                  <a:pt x="359" y="76"/>
                  <a:pt x="363" y="78"/>
                  <a:pt x="363" y="78"/>
                </a:cubicBezTo>
                <a:cubicBezTo>
                  <a:pt x="364" y="78"/>
                  <a:pt x="365" y="78"/>
                  <a:pt x="366" y="78"/>
                </a:cubicBezTo>
                <a:cubicBezTo>
                  <a:pt x="366" y="77"/>
                  <a:pt x="366" y="77"/>
                  <a:pt x="366" y="77"/>
                </a:cubicBezTo>
                <a:cubicBezTo>
                  <a:pt x="364" y="76"/>
                  <a:pt x="364" y="76"/>
                  <a:pt x="365" y="76"/>
                </a:cubicBezTo>
                <a:cubicBezTo>
                  <a:pt x="365" y="76"/>
                  <a:pt x="365" y="75"/>
                  <a:pt x="364" y="75"/>
                </a:cubicBezTo>
                <a:cubicBezTo>
                  <a:pt x="367" y="75"/>
                  <a:pt x="368" y="77"/>
                  <a:pt x="370" y="75"/>
                </a:cubicBezTo>
                <a:cubicBezTo>
                  <a:pt x="369" y="75"/>
                  <a:pt x="369" y="75"/>
                  <a:pt x="368" y="75"/>
                </a:cubicBezTo>
                <a:cubicBezTo>
                  <a:pt x="371" y="75"/>
                  <a:pt x="371" y="75"/>
                  <a:pt x="371" y="75"/>
                </a:cubicBezTo>
                <a:cubicBezTo>
                  <a:pt x="371" y="75"/>
                  <a:pt x="371" y="76"/>
                  <a:pt x="371" y="77"/>
                </a:cubicBezTo>
                <a:cubicBezTo>
                  <a:pt x="371" y="77"/>
                  <a:pt x="372" y="77"/>
                  <a:pt x="372" y="77"/>
                </a:cubicBezTo>
                <a:cubicBezTo>
                  <a:pt x="372" y="77"/>
                  <a:pt x="372" y="77"/>
                  <a:pt x="373" y="77"/>
                </a:cubicBezTo>
                <a:cubicBezTo>
                  <a:pt x="373" y="77"/>
                  <a:pt x="372" y="77"/>
                  <a:pt x="372" y="77"/>
                </a:cubicBezTo>
                <a:cubicBezTo>
                  <a:pt x="373" y="77"/>
                  <a:pt x="375" y="79"/>
                  <a:pt x="377" y="79"/>
                </a:cubicBezTo>
                <a:cubicBezTo>
                  <a:pt x="376" y="78"/>
                  <a:pt x="376" y="78"/>
                  <a:pt x="376" y="78"/>
                </a:cubicBezTo>
                <a:cubicBezTo>
                  <a:pt x="377" y="78"/>
                  <a:pt x="379" y="77"/>
                  <a:pt x="380" y="77"/>
                </a:cubicBezTo>
                <a:cubicBezTo>
                  <a:pt x="381" y="76"/>
                  <a:pt x="383" y="75"/>
                  <a:pt x="385" y="75"/>
                </a:cubicBezTo>
                <a:cubicBezTo>
                  <a:pt x="384" y="77"/>
                  <a:pt x="385" y="75"/>
                  <a:pt x="383" y="76"/>
                </a:cubicBezTo>
                <a:cubicBezTo>
                  <a:pt x="385" y="75"/>
                  <a:pt x="389" y="75"/>
                  <a:pt x="391" y="75"/>
                </a:cubicBezTo>
                <a:cubicBezTo>
                  <a:pt x="392" y="76"/>
                  <a:pt x="392" y="76"/>
                  <a:pt x="390" y="76"/>
                </a:cubicBezTo>
                <a:cubicBezTo>
                  <a:pt x="391" y="76"/>
                  <a:pt x="391" y="77"/>
                  <a:pt x="391" y="77"/>
                </a:cubicBezTo>
                <a:cubicBezTo>
                  <a:pt x="392" y="77"/>
                  <a:pt x="400" y="75"/>
                  <a:pt x="403" y="75"/>
                </a:cubicBezTo>
                <a:cubicBezTo>
                  <a:pt x="404" y="75"/>
                  <a:pt x="405" y="75"/>
                  <a:pt x="406" y="74"/>
                </a:cubicBezTo>
                <a:cubicBezTo>
                  <a:pt x="405" y="75"/>
                  <a:pt x="405" y="75"/>
                  <a:pt x="405" y="75"/>
                </a:cubicBezTo>
                <a:cubicBezTo>
                  <a:pt x="406" y="75"/>
                  <a:pt x="407" y="75"/>
                  <a:pt x="408" y="75"/>
                </a:cubicBezTo>
                <a:cubicBezTo>
                  <a:pt x="407" y="75"/>
                  <a:pt x="407" y="76"/>
                  <a:pt x="407" y="76"/>
                </a:cubicBezTo>
                <a:cubicBezTo>
                  <a:pt x="408" y="76"/>
                  <a:pt x="409" y="76"/>
                  <a:pt x="411" y="76"/>
                </a:cubicBezTo>
                <a:cubicBezTo>
                  <a:pt x="410" y="76"/>
                  <a:pt x="406" y="75"/>
                  <a:pt x="406" y="77"/>
                </a:cubicBezTo>
                <a:cubicBezTo>
                  <a:pt x="407" y="76"/>
                  <a:pt x="409" y="76"/>
                  <a:pt x="410" y="76"/>
                </a:cubicBezTo>
                <a:cubicBezTo>
                  <a:pt x="414" y="76"/>
                  <a:pt x="419" y="75"/>
                  <a:pt x="422" y="76"/>
                </a:cubicBezTo>
                <a:cubicBezTo>
                  <a:pt x="422" y="76"/>
                  <a:pt x="424" y="76"/>
                  <a:pt x="426" y="76"/>
                </a:cubicBezTo>
                <a:cubicBezTo>
                  <a:pt x="431" y="75"/>
                  <a:pt x="424" y="76"/>
                  <a:pt x="430" y="76"/>
                </a:cubicBezTo>
                <a:cubicBezTo>
                  <a:pt x="429" y="76"/>
                  <a:pt x="429" y="76"/>
                  <a:pt x="428" y="76"/>
                </a:cubicBezTo>
                <a:cubicBezTo>
                  <a:pt x="429" y="76"/>
                  <a:pt x="430" y="76"/>
                  <a:pt x="431" y="76"/>
                </a:cubicBezTo>
                <a:cubicBezTo>
                  <a:pt x="431" y="76"/>
                  <a:pt x="432" y="76"/>
                  <a:pt x="432" y="76"/>
                </a:cubicBezTo>
                <a:cubicBezTo>
                  <a:pt x="432" y="76"/>
                  <a:pt x="431" y="76"/>
                  <a:pt x="431" y="76"/>
                </a:cubicBezTo>
                <a:cubicBezTo>
                  <a:pt x="431" y="76"/>
                  <a:pt x="431" y="76"/>
                  <a:pt x="430" y="76"/>
                </a:cubicBezTo>
                <a:cubicBezTo>
                  <a:pt x="435" y="78"/>
                  <a:pt x="444" y="76"/>
                  <a:pt x="449" y="76"/>
                </a:cubicBezTo>
                <a:cubicBezTo>
                  <a:pt x="458" y="76"/>
                  <a:pt x="467" y="76"/>
                  <a:pt x="476" y="76"/>
                </a:cubicBezTo>
                <a:cubicBezTo>
                  <a:pt x="485" y="76"/>
                  <a:pt x="494" y="76"/>
                  <a:pt x="503" y="76"/>
                </a:cubicBezTo>
                <a:cubicBezTo>
                  <a:pt x="509" y="76"/>
                  <a:pt x="520" y="74"/>
                  <a:pt x="526" y="76"/>
                </a:cubicBezTo>
                <a:cubicBezTo>
                  <a:pt x="525" y="76"/>
                  <a:pt x="526" y="75"/>
                  <a:pt x="527" y="76"/>
                </a:cubicBezTo>
                <a:cubicBezTo>
                  <a:pt x="528" y="76"/>
                  <a:pt x="531" y="76"/>
                  <a:pt x="533" y="76"/>
                </a:cubicBezTo>
                <a:cubicBezTo>
                  <a:pt x="535" y="76"/>
                  <a:pt x="537" y="77"/>
                  <a:pt x="540" y="77"/>
                </a:cubicBezTo>
                <a:cubicBezTo>
                  <a:pt x="542" y="76"/>
                  <a:pt x="544" y="75"/>
                  <a:pt x="547" y="76"/>
                </a:cubicBezTo>
                <a:cubicBezTo>
                  <a:pt x="543" y="76"/>
                  <a:pt x="549" y="77"/>
                  <a:pt x="549" y="76"/>
                </a:cubicBezTo>
                <a:cubicBezTo>
                  <a:pt x="548" y="76"/>
                  <a:pt x="547" y="76"/>
                  <a:pt x="546" y="76"/>
                </a:cubicBezTo>
                <a:cubicBezTo>
                  <a:pt x="549" y="76"/>
                  <a:pt x="551" y="76"/>
                  <a:pt x="553" y="75"/>
                </a:cubicBezTo>
                <a:cubicBezTo>
                  <a:pt x="553" y="76"/>
                  <a:pt x="553" y="76"/>
                  <a:pt x="552" y="76"/>
                </a:cubicBezTo>
                <a:cubicBezTo>
                  <a:pt x="553" y="77"/>
                  <a:pt x="564" y="75"/>
                  <a:pt x="566" y="76"/>
                </a:cubicBezTo>
                <a:cubicBezTo>
                  <a:pt x="567" y="76"/>
                  <a:pt x="568" y="75"/>
                  <a:pt x="567" y="75"/>
                </a:cubicBezTo>
                <a:cubicBezTo>
                  <a:pt x="568" y="75"/>
                  <a:pt x="570" y="74"/>
                  <a:pt x="569" y="75"/>
                </a:cubicBezTo>
                <a:cubicBezTo>
                  <a:pt x="570" y="75"/>
                  <a:pt x="570" y="74"/>
                  <a:pt x="570" y="74"/>
                </a:cubicBezTo>
                <a:cubicBezTo>
                  <a:pt x="567" y="74"/>
                  <a:pt x="568" y="74"/>
                  <a:pt x="569" y="73"/>
                </a:cubicBezTo>
                <a:cubicBezTo>
                  <a:pt x="569" y="74"/>
                  <a:pt x="566" y="72"/>
                  <a:pt x="567" y="71"/>
                </a:cubicBezTo>
                <a:cubicBezTo>
                  <a:pt x="567" y="71"/>
                  <a:pt x="567" y="71"/>
                  <a:pt x="567" y="72"/>
                </a:cubicBezTo>
                <a:cubicBezTo>
                  <a:pt x="568" y="71"/>
                  <a:pt x="574" y="72"/>
                  <a:pt x="575" y="70"/>
                </a:cubicBezTo>
                <a:cubicBezTo>
                  <a:pt x="574" y="70"/>
                  <a:pt x="569" y="71"/>
                  <a:pt x="568" y="70"/>
                </a:cubicBezTo>
                <a:cubicBezTo>
                  <a:pt x="569" y="69"/>
                  <a:pt x="572" y="67"/>
                  <a:pt x="573" y="68"/>
                </a:cubicBezTo>
                <a:cubicBezTo>
                  <a:pt x="573" y="68"/>
                  <a:pt x="573" y="69"/>
                  <a:pt x="572" y="69"/>
                </a:cubicBezTo>
                <a:cubicBezTo>
                  <a:pt x="574" y="70"/>
                  <a:pt x="575" y="69"/>
                  <a:pt x="575" y="69"/>
                </a:cubicBezTo>
                <a:cubicBezTo>
                  <a:pt x="578" y="69"/>
                  <a:pt x="580" y="66"/>
                  <a:pt x="580" y="66"/>
                </a:cubicBezTo>
                <a:cubicBezTo>
                  <a:pt x="581" y="65"/>
                  <a:pt x="584" y="63"/>
                  <a:pt x="585" y="62"/>
                </a:cubicBezTo>
                <a:cubicBezTo>
                  <a:pt x="585" y="62"/>
                  <a:pt x="584" y="62"/>
                  <a:pt x="584" y="62"/>
                </a:cubicBezTo>
                <a:cubicBezTo>
                  <a:pt x="587" y="61"/>
                  <a:pt x="589" y="60"/>
                  <a:pt x="588" y="59"/>
                </a:cubicBezTo>
                <a:cubicBezTo>
                  <a:pt x="591" y="58"/>
                  <a:pt x="591" y="57"/>
                  <a:pt x="589" y="57"/>
                </a:cubicBezTo>
                <a:cubicBezTo>
                  <a:pt x="589" y="56"/>
                  <a:pt x="591" y="55"/>
                  <a:pt x="592" y="55"/>
                </a:cubicBezTo>
                <a:cubicBezTo>
                  <a:pt x="591" y="53"/>
                  <a:pt x="589" y="56"/>
                  <a:pt x="589" y="54"/>
                </a:cubicBezTo>
                <a:cubicBezTo>
                  <a:pt x="591" y="54"/>
                  <a:pt x="594" y="53"/>
                  <a:pt x="591" y="52"/>
                </a:cubicBezTo>
                <a:cubicBezTo>
                  <a:pt x="592" y="50"/>
                  <a:pt x="590" y="51"/>
                  <a:pt x="591" y="50"/>
                </a:cubicBezTo>
                <a:cubicBezTo>
                  <a:pt x="593" y="49"/>
                  <a:pt x="586" y="48"/>
                  <a:pt x="586" y="48"/>
                </a:cubicBezTo>
                <a:cubicBezTo>
                  <a:pt x="590" y="47"/>
                  <a:pt x="587" y="48"/>
                  <a:pt x="586" y="47"/>
                </a:cubicBezTo>
                <a:cubicBezTo>
                  <a:pt x="586" y="46"/>
                  <a:pt x="595" y="45"/>
                  <a:pt x="597" y="44"/>
                </a:cubicBezTo>
                <a:cubicBezTo>
                  <a:pt x="596" y="44"/>
                  <a:pt x="596" y="44"/>
                  <a:pt x="595" y="42"/>
                </a:cubicBezTo>
                <a:cubicBezTo>
                  <a:pt x="595" y="44"/>
                  <a:pt x="598" y="39"/>
                  <a:pt x="599" y="39"/>
                </a:cubicBezTo>
                <a:cubicBezTo>
                  <a:pt x="599" y="39"/>
                  <a:pt x="595" y="39"/>
                  <a:pt x="595" y="38"/>
                </a:cubicBezTo>
                <a:cubicBezTo>
                  <a:pt x="597" y="38"/>
                  <a:pt x="599" y="38"/>
                  <a:pt x="600" y="38"/>
                </a:cubicBezTo>
                <a:cubicBezTo>
                  <a:pt x="598" y="36"/>
                  <a:pt x="603" y="39"/>
                  <a:pt x="603" y="35"/>
                </a:cubicBezTo>
                <a:cubicBezTo>
                  <a:pt x="603" y="32"/>
                  <a:pt x="605" y="34"/>
                  <a:pt x="604" y="31"/>
                </a:cubicBezTo>
                <a:cubicBezTo>
                  <a:pt x="604" y="31"/>
                  <a:pt x="611" y="29"/>
                  <a:pt x="608" y="31"/>
                </a:cubicBezTo>
                <a:cubicBezTo>
                  <a:pt x="608" y="31"/>
                  <a:pt x="609" y="31"/>
                  <a:pt x="610" y="31"/>
                </a:cubicBezTo>
                <a:cubicBezTo>
                  <a:pt x="609" y="31"/>
                  <a:pt x="609" y="30"/>
                  <a:pt x="609" y="30"/>
                </a:cubicBezTo>
                <a:cubicBezTo>
                  <a:pt x="610" y="30"/>
                  <a:pt x="612" y="29"/>
                  <a:pt x="611" y="28"/>
                </a:cubicBezTo>
                <a:cubicBezTo>
                  <a:pt x="610" y="28"/>
                  <a:pt x="610" y="29"/>
                  <a:pt x="609" y="28"/>
                </a:cubicBezTo>
                <a:cubicBezTo>
                  <a:pt x="609" y="28"/>
                  <a:pt x="610" y="27"/>
                  <a:pt x="611" y="27"/>
                </a:cubicBezTo>
                <a:cubicBezTo>
                  <a:pt x="610" y="27"/>
                  <a:pt x="610" y="27"/>
                  <a:pt x="609" y="27"/>
                </a:cubicBezTo>
                <a:cubicBezTo>
                  <a:pt x="610" y="27"/>
                  <a:pt x="613" y="26"/>
                  <a:pt x="614" y="26"/>
                </a:cubicBezTo>
                <a:cubicBezTo>
                  <a:pt x="611" y="25"/>
                  <a:pt x="613" y="23"/>
                  <a:pt x="613" y="23"/>
                </a:cubicBezTo>
                <a:cubicBezTo>
                  <a:pt x="613" y="23"/>
                  <a:pt x="612" y="23"/>
                  <a:pt x="612" y="22"/>
                </a:cubicBezTo>
                <a:cubicBezTo>
                  <a:pt x="612" y="22"/>
                  <a:pt x="615" y="21"/>
                  <a:pt x="617" y="21"/>
                </a:cubicBezTo>
                <a:cubicBezTo>
                  <a:pt x="616" y="21"/>
                  <a:pt x="615" y="21"/>
                  <a:pt x="615" y="19"/>
                </a:cubicBezTo>
                <a:cubicBezTo>
                  <a:pt x="619" y="17"/>
                  <a:pt x="619" y="17"/>
                  <a:pt x="619" y="17"/>
                </a:cubicBezTo>
                <a:cubicBezTo>
                  <a:pt x="621" y="16"/>
                  <a:pt x="621" y="15"/>
                  <a:pt x="618" y="15"/>
                </a:cubicBezTo>
                <a:cubicBezTo>
                  <a:pt x="619" y="15"/>
                  <a:pt x="621" y="14"/>
                  <a:pt x="622" y="13"/>
                </a:cubicBezTo>
                <a:cubicBezTo>
                  <a:pt x="621" y="13"/>
                  <a:pt x="620" y="13"/>
                  <a:pt x="619" y="14"/>
                </a:cubicBezTo>
                <a:cubicBezTo>
                  <a:pt x="620" y="13"/>
                  <a:pt x="620" y="13"/>
                  <a:pt x="619" y="13"/>
                </a:cubicBezTo>
                <a:cubicBezTo>
                  <a:pt x="620" y="10"/>
                  <a:pt x="625" y="15"/>
                  <a:pt x="621" y="12"/>
                </a:cubicBezTo>
                <a:cubicBezTo>
                  <a:pt x="624" y="12"/>
                  <a:pt x="624" y="12"/>
                  <a:pt x="621" y="11"/>
                </a:cubicBezTo>
                <a:close/>
                <a:moveTo>
                  <a:pt x="124" y="55"/>
                </a:moveTo>
                <a:cubicBezTo>
                  <a:pt x="113" y="55"/>
                  <a:pt x="113" y="55"/>
                  <a:pt x="113" y="55"/>
                </a:cubicBezTo>
                <a:cubicBezTo>
                  <a:pt x="113" y="25"/>
                  <a:pt x="113" y="25"/>
                  <a:pt x="113" y="25"/>
                </a:cubicBezTo>
                <a:cubicBezTo>
                  <a:pt x="124" y="25"/>
                  <a:pt x="124" y="25"/>
                  <a:pt x="124" y="25"/>
                </a:cubicBezTo>
                <a:cubicBezTo>
                  <a:pt x="129" y="25"/>
                  <a:pt x="132" y="27"/>
                  <a:pt x="132" y="32"/>
                </a:cubicBezTo>
                <a:cubicBezTo>
                  <a:pt x="132" y="35"/>
                  <a:pt x="131" y="37"/>
                  <a:pt x="128" y="38"/>
                </a:cubicBezTo>
                <a:cubicBezTo>
                  <a:pt x="131" y="39"/>
                  <a:pt x="134" y="41"/>
                  <a:pt x="134" y="46"/>
                </a:cubicBezTo>
                <a:cubicBezTo>
                  <a:pt x="134" y="52"/>
                  <a:pt x="130" y="55"/>
                  <a:pt x="124" y="55"/>
                </a:cubicBezTo>
                <a:close/>
                <a:moveTo>
                  <a:pt x="166" y="42"/>
                </a:moveTo>
                <a:cubicBezTo>
                  <a:pt x="166" y="51"/>
                  <a:pt x="162" y="55"/>
                  <a:pt x="155" y="55"/>
                </a:cubicBezTo>
                <a:cubicBezTo>
                  <a:pt x="148" y="55"/>
                  <a:pt x="144" y="51"/>
                  <a:pt x="144" y="42"/>
                </a:cubicBezTo>
                <a:cubicBezTo>
                  <a:pt x="144" y="25"/>
                  <a:pt x="144" y="25"/>
                  <a:pt x="144" y="25"/>
                </a:cubicBezTo>
                <a:cubicBezTo>
                  <a:pt x="148" y="25"/>
                  <a:pt x="148" y="25"/>
                  <a:pt x="148" y="25"/>
                </a:cubicBezTo>
                <a:cubicBezTo>
                  <a:pt x="148" y="42"/>
                  <a:pt x="148" y="42"/>
                  <a:pt x="148" y="42"/>
                </a:cubicBezTo>
                <a:cubicBezTo>
                  <a:pt x="148" y="49"/>
                  <a:pt x="150" y="52"/>
                  <a:pt x="155" y="52"/>
                </a:cubicBezTo>
                <a:cubicBezTo>
                  <a:pt x="160" y="52"/>
                  <a:pt x="162" y="49"/>
                  <a:pt x="162" y="42"/>
                </a:cubicBezTo>
                <a:cubicBezTo>
                  <a:pt x="162" y="25"/>
                  <a:pt x="162" y="25"/>
                  <a:pt x="162" y="25"/>
                </a:cubicBezTo>
                <a:cubicBezTo>
                  <a:pt x="166" y="25"/>
                  <a:pt x="166" y="25"/>
                  <a:pt x="166" y="25"/>
                </a:cubicBezTo>
                <a:lnTo>
                  <a:pt x="166" y="42"/>
                </a:lnTo>
                <a:close/>
                <a:moveTo>
                  <a:pt x="186" y="55"/>
                </a:moveTo>
                <a:cubicBezTo>
                  <a:pt x="182" y="55"/>
                  <a:pt x="178" y="53"/>
                  <a:pt x="176" y="51"/>
                </a:cubicBezTo>
                <a:cubicBezTo>
                  <a:pt x="178" y="48"/>
                  <a:pt x="178" y="48"/>
                  <a:pt x="178" y="48"/>
                </a:cubicBezTo>
                <a:cubicBezTo>
                  <a:pt x="180" y="51"/>
                  <a:pt x="183" y="52"/>
                  <a:pt x="186" y="52"/>
                </a:cubicBezTo>
                <a:cubicBezTo>
                  <a:pt x="190" y="52"/>
                  <a:pt x="192" y="50"/>
                  <a:pt x="192" y="47"/>
                </a:cubicBezTo>
                <a:cubicBezTo>
                  <a:pt x="192" y="44"/>
                  <a:pt x="191" y="43"/>
                  <a:pt x="185" y="41"/>
                </a:cubicBezTo>
                <a:cubicBezTo>
                  <a:pt x="179" y="38"/>
                  <a:pt x="176" y="36"/>
                  <a:pt x="176" y="32"/>
                </a:cubicBezTo>
                <a:cubicBezTo>
                  <a:pt x="176" y="27"/>
                  <a:pt x="180" y="24"/>
                  <a:pt x="186" y="24"/>
                </a:cubicBezTo>
                <a:cubicBezTo>
                  <a:pt x="190" y="24"/>
                  <a:pt x="192" y="25"/>
                  <a:pt x="195" y="27"/>
                </a:cubicBezTo>
                <a:cubicBezTo>
                  <a:pt x="193" y="30"/>
                  <a:pt x="193" y="30"/>
                  <a:pt x="193" y="30"/>
                </a:cubicBezTo>
                <a:cubicBezTo>
                  <a:pt x="191" y="28"/>
                  <a:pt x="189" y="27"/>
                  <a:pt x="186" y="27"/>
                </a:cubicBezTo>
                <a:cubicBezTo>
                  <a:pt x="182" y="27"/>
                  <a:pt x="180" y="29"/>
                  <a:pt x="180" y="32"/>
                </a:cubicBezTo>
                <a:cubicBezTo>
                  <a:pt x="180" y="34"/>
                  <a:pt x="181" y="35"/>
                  <a:pt x="187" y="38"/>
                </a:cubicBezTo>
                <a:cubicBezTo>
                  <a:pt x="194" y="40"/>
                  <a:pt x="196" y="42"/>
                  <a:pt x="196" y="47"/>
                </a:cubicBezTo>
                <a:cubicBezTo>
                  <a:pt x="196" y="51"/>
                  <a:pt x="192" y="55"/>
                  <a:pt x="186" y="55"/>
                </a:cubicBezTo>
                <a:close/>
                <a:moveTo>
                  <a:pt x="210" y="55"/>
                </a:moveTo>
                <a:cubicBezTo>
                  <a:pt x="207" y="55"/>
                  <a:pt x="207" y="55"/>
                  <a:pt x="207" y="55"/>
                </a:cubicBezTo>
                <a:cubicBezTo>
                  <a:pt x="207" y="25"/>
                  <a:pt x="207" y="25"/>
                  <a:pt x="207" y="25"/>
                </a:cubicBezTo>
                <a:cubicBezTo>
                  <a:pt x="210" y="25"/>
                  <a:pt x="210" y="25"/>
                  <a:pt x="210" y="25"/>
                </a:cubicBezTo>
                <a:lnTo>
                  <a:pt x="210" y="55"/>
                </a:lnTo>
                <a:close/>
                <a:moveTo>
                  <a:pt x="244" y="55"/>
                </a:moveTo>
                <a:cubicBezTo>
                  <a:pt x="241" y="55"/>
                  <a:pt x="241" y="55"/>
                  <a:pt x="241" y="55"/>
                </a:cubicBezTo>
                <a:cubicBezTo>
                  <a:pt x="228" y="34"/>
                  <a:pt x="228" y="34"/>
                  <a:pt x="228" y="34"/>
                </a:cubicBezTo>
                <a:cubicBezTo>
                  <a:pt x="228" y="33"/>
                  <a:pt x="226" y="31"/>
                  <a:pt x="226" y="30"/>
                </a:cubicBezTo>
                <a:cubicBezTo>
                  <a:pt x="226" y="32"/>
                  <a:pt x="226" y="32"/>
                  <a:pt x="226" y="32"/>
                </a:cubicBezTo>
                <a:cubicBezTo>
                  <a:pt x="226" y="55"/>
                  <a:pt x="226" y="55"/>
                  <a:pt x="226" y="55"/>
                </a:cubicBezTo>
                <a:cubicBezTo>
                  <a:pt x="223" y="55"/>
                  <a:pt x="223" y="55"/>
                  <a:pt x="223" y="55"/>
                </a:cubicBezTo>
                <a:cubicBezTo>
                  <a:pt x="223" y="25"/>
                  <a:pt x="223" y="25"/>
                  <a:pt x="223" y="25"/>
                </a:cubicBezTo>
                <a:cubicBezTo>
                  <a:pt x="226" y="25"/>
                  <a:pt x="226" y="25"/>
                  <a:pt x="226" y="25"/>
                </a:cubicBezTo>
                <a:cubicBezTo>
                  <a:pt x="239" y="46"/>
                  <a:pt x="239" y="46"/>
                  <a:pt x="239" y="46"/>
                </a:cubicBezTo>
                <a:cubicBezTo>
                  <a:pt x="240" y="47"/>
                  <a:pt x="241" y="48"/>
                  <a:pt x="241" y="49"/>
                </a:cubicBezTo>
                <a:cubicBezTo>
                  <a:pt x="241" y="47"/>
                  <a:pt x="241" y="47"/>
                  <a:pt x="241" y="47"/>
                </a:cubicBezTo>
                <a:cubicBezTo>
                  <a:pt x="241" y="25"/>
                  <a:pt x="241" y="25"/>
                  <a:pt x="241" y="25"/>
                </a:cubicBezTo>
                <a:cubicBezTo>
                  <a:pt x="244" y="25"/>
                  <a:pt x="244" y="25"/>
                  <a:pt x="244" y="25"/>
                </a:cubicBezTo>
                <a:lnTo>
                  <a:pt x="244" y="55"/>
                </a:lnTo>
                <a:close/>
                <a:moveTo>
                  <a:pt x="276" y="55"/>
                </a:moveTo>
                <a:cubicBezTo>
                  <a:pt x="257" y="55"/>
                  <a:pt x="257" y="55"/>
                  <a:pt x="257" y="55"/>
                </a:cubicBezTo>
                <a:cubicBezTo>
                  <a:pt x="257" y="25"/>
                  <a:pt x="257" y="25"/>
                  <a:pt x="257" y="25"/>
                </a:cubicBezTo>
                <a:cubicBezTo>
                  <a:pt x="275" y="25"/>
                  <a:pt x="275" y="25"/>
                  <a:pt x="275" y="25"/>
                </a:cubicBezTo>
                <a:cubicBezTo>
                  <a:pt x="275" y="28"/>
                  <a:pt x="275" y="28"/>
                  <a:pt x="275" y="28"/>
                </a:cubicBezTo>
                <a:cubicBezTo>
                  <a:pt x="260" y="28"/>
                  <a:pt x="260" y="28"/>
                  <a:pt x="260" y="28"/>
                </a:cubicBezTo>
                <a:cubicBezTo>
                  <a:pt x="260" y="37"/>
                  <a:pt x="260" y="37"/>
                  <a:pt x="260" y="37"/>
                </a:cubicBezTo>
                <a:cubicBezTo>
                  <a:pt x="269" y="37"/>
                  <a:pt x="269" y="37"/>
                  <a:pt x="269" y="37"/>
                </a:cubicBezTo>
                <a:cubicBezTo>
                  <a:pt x="269" y="40"/>
                  <a:pt x="269" y="40"/>
                  <a:pt x="269" y="40"/>
                </a:cubicBezTo>
                <a:cubicBezTo>
                  <a:pt x="260" y="40"/>
                  <a:pt x="260" y="40"/>
                  <a:pt x="260" y="40"/>
                </a:cubicBezTo>
                <a:cubicBezTo>
                  <a:pt x="260" y="52"/>
                  <a:pt x="260" y="52"/>
                  <a:pt x="260" y="52"/>
                </a:cubicBezTo>
                <a:cubicBezTo>
                  <a:pt x="276" y="52"/>
                  <a:pt x="276" y="52"/>
                  <a:pt x="276" y="52"/>
                </a:cubicBezTo>
                <a:lnTo>
                  <a:pt x="276" y="55"/>
                </a:lnTo>
                <a:close/>
                <a:moveTo>
                  <a:pt x="293" y="55"/>
                </a:moveTo>
                <a:cubicBezTo>
                  <a:pt x="289" y="55"/>
                  <a:pt x="285" y="53"/>
                  <a:pt x="283" y="51"/>
                </a:cubicBezTo>
                <a:cubicBezTo>
                  <a:pt x="285" y="48"/>
                  <a:pt x="285" y="48"/>
                  <a:pt x="285" y="48"/>
                </a:cubicBezTo>
                <a:cubicBezTo>
                  <a:pt x="287" y="51"/>
                  <a:pt x="290" y="52"/>
                  <a:pt x="293" y="52"/>
                </a:cubicBezTo>
                <a:cubicBezTo>
                  <a:pt x="297" y="52"/>
                  <a:pt x="300" y="50"/>
                  <a:pt x="300" y="47"/>
                </a:cubicBezTo>
                <a:cubicBezTo>
                  <a:pt x="300" y="44"/>
                  <a:pt x="298" y="43"/>
                  <a:pt x="292" y="41"/>
                </a:cubicBezTo>
                <a:cubicBezTo>
                  <a:pt x="286" y="38"/>
                  <a:pt x="284" y="36"/>
                  <a:pt x="284" y="32"/>
                </a:cubicBezTo>
                <a:cubicBezTo>
                  <a:pt x="284" y="27"/>
                  <a:pt x="288" y="24"/>
                  <a:pt x="293" y="24"/>
                </a:cubicBezTo>
                <a:cubicBezTo>
                  <a:pt x="297" y="24"/>
                  <a:pt x="300" y="25"/>
                  <a:pt x="302" y="27"/>
                </a:cubicBezTo>
                <a:cubicBezTo>
                  <a:pt x="300" y="30"/>
                  <a:pt x="300" y="30"/>
                  <a:pt x="300" y="30"/>
                </a:cubicBezTo>
                <a:cubicBezTo>
                  <a:pt x="298" y="28"/>
                  <a:pt x="296" y="27"/>
                  <a:pt x="293" y="27"/>
                </a:cubicBezTo>
                <a:cubicBezTo>
                  <a:pt x="289" y="27"/>
                  <a:pt x="287" y="29"/>
                  <a:pt x="287" y="32"/>
                </a:cubicBezTo>
                <a:cubicBezTo>
                  <a:pt x="287" y="34"/>
                  <a:pt x="288" y="35"/>
                  <a:pt x="294" y="38"/>
                </a:cubicBezTo>
                <a:cubicBezTo>
                  <a:pt x="301" y="40"/>
                  <a:pt x="303" y="42"/>
                  <a:pt x="303" y="47"/>
                </a:cubicBezTo>
                <a:cubicBezTo>
                  <a:pt x="303" y="51"/>
                  <a:pt x="299" y="55"/>
                  <a:pt x="293" y="55"/>
                </a:cubicBezTo>
                <a:close/>
                <a:moveTo>
                  <a:pt x="321" y="55"/>
                </a:moveTo>
                <a:cubicBezTo>
                  <a:pt x="317" y="55"/>
                  <a:pt x="313" y="53"/>
                  <a:pt x="311" y="51"/>
                </a:cubicBezTo>
                <a:cubicBezTo>
                  <a:pt x="313" y="48"/>
                  <a:pt x="313" y="48"/>
                  <a:pt x="313" y="48"/>
                </a:cubicBezTo>
                <a:cubicBezTo>
                  <a:pt x="315" y="51"/>
                  <a:pt x="318" y="52"/>
                  <a:pt x="321" y="52"/>
                </a:cubicBezTo>
                <a:cubicBezTo>
                  <a:pt x="325" y="52"/>
                  <a:pt x="327" y="50"/>
                  <a:pt x="327" y="47"/>
                </a:cubicBezTo>
                <a:cubicBezTo>
                  <a:pt x="327" y="44"/>
                  <a:pt x="326" y="43"/>
                  <a:pt x="320" y="41"/>
                </a:cubicBezTo>
                <a:cubicBezTo>
                  <a:pt x="314" y="38"/>
                  <a:pt x="312" y="36"/>
                  <a:pt x="312" y="32"/>
                </a:cubicBezTo>
                <a:cubicBezTo>
                  <a:pt x="312" y="27"/>
                  <a:pt x="315" y="24"/>
                  <a:pt x="321" y="24"/>
                </a:cubicBezTo>
                <a:cubicBezTo>
                  <a:pt x="325" y="24"/>
                  <a:pt x="328" y="25"/>
                  <a:pt x="330" y="27"/>
                </a:cubicBezTo>
                <a:cubicBezTo>
                  <a:pt x="328" y="30"/>
                  <a:pt x="328" y="30"/>
                  <a:pt x="328" y="30"/>
                </a:cubicBezTo>
                <a:cubicBezTo>
                  <a:pt x="326" y="28"/>
                  <a:pt x="324" y="27"/>
                  <a:pt x="321" y="27"/>
                </a:cubicBezTo>
                <a:cubicBezTo>
                  <a:pt x="317" y="27"/>
                  <a:pt x="315" y="29"/>
                  <a:pt x="315" y="32"/>
                </a:cubicBezTo>
                <a:cubicBezTo>
                  <a:pt x="315" y="34"/>
                  <a:pt x="316" y="35"/>
                  <a:pt x="322" y="38"/>
                </a:cubicBezTo>
                <a:cubicBezTo>
                  <a:pt x="329" y="40"/>
                  <a:pt x="331" y="42"/>
                  <a:pt x="331" y="47"/>
                </a:cubicBezTo>
                <a:cubicBezTo>
                  <a:pt x="331" y="51"/>
                  <a:pt x="327" y="55"/>
                  <a:pt x="321" y="55"/>
                </a:cubicBezTo>
                <a:close/>
                <a:moveTo>
                  <a:pt x="365" y="55"/>
                </a:moveTo>
                <a:cubicBezTo>
                  <a:pt x="361" y="55"/>
                  <a:pt x="358" y="53"/>
                  <a:pt x="355" y="51"/>
                </a:cubicBezTo>
                <a:cubicBezTo>
                  <a:pt x="358" y="48"/>
                  <a:pt x="358" y="48"/>
                  <a:pt x="358" y="48"/>
                </a:cubicBezTo>
                <a:cubicBezTo>
                  <a:pt x="360" y="51"/>
                  <a:pt x="362" y="52"/>
                  <a:pt x="365" y="52"/>
                </a:cubicBezTo>
                <a:cubicBezTo>
                  <a:pt x="369" y="52"/>
                  <a:pt x="372" y="50"/>
                  <a:pt x="372" y="47"/>
                </a:cubicBezTo>
                <a:cubicBezTo>
                  <a:pt x="372" y="44"/>
                  <a:pt x="370" y="43"/>
                  <a:pt x="365" y="41"/>
                </a:cubicBezTo>
                <a:cubicBezTo>
                  <a:pt x="358" y="38"/>
                  <a:pt x="356" y="36"/>
                  <a:pt x="356" y="32"/>
                </a:cubicBezTo>
                <a:cubicBezTo>
                  <a:pt x="356" y="27"/>
                  <a:pt x="360" y="24"/>
                  <a:pt x="366" y="24"/>
                </a:cubicBezTo>
                <a:cubicBezTo>
                  <a:pt x="370" y="24"/>
                  <a:pt x="372" y="25"/>
                  <a:pt x="375" y="27"/>
                </a:cubicBezTo>
                <a:cubicBezTo>
                  <a:pt x="372" y="30"/>
                  <a:pt x="372" y="30"/>
                  <a:pt x="372" y="30"/>
                </a:cubicBezTo>
                <a:cubicBezTo>
                  <a:pt x="370" y="28"/>
                  <a:pt x="368" y="27"/>
                  <a:pt x="365" y="27"/>
                </a:cubicBezTo>
                <a:cubicBezTo>
                  <a:pt x="361" y="27"/>
                  <a:pt x="359" y="29"/>
                  <a:pt x="359" y="32"/>
                </a:cubicBezTo>
                <a:cubicBezTo>
                  <a:pt x="359" y="34"/>
                  <a:pt x="361" y="35"/>
                  <a:pt x="367" y="38"/>
                </a:cubicBezTo>
                <a:cubicBezTo>
                  <a:pt x="373" y="40"/>
                  <a:pt x="375" y="42"/>
                  <a:pt x="375" y="47"/>
                </a:cubicBezTo>
                <a:cubicBezTo>
                  <a:pt x="375" y="51"/>
                  <a:pt x="372" y="55"/>
                  <a:pt x="365" y="55"/>
                </a:cubicBezTo>
                <a:close/>
                <a:moveTo>
                  <a:pt x="396" y="55"/>
                </a:moveTo>
                <a:cubicBezTo>
                  <a:pt x="389" y="55"/>
                  <a:pt x="384" y="48"/>
                  <a:pt x="384" y="40"/>
                </a:cubicBezTo>
                <a:cubicBezTo>
                  <a:pt x="384" y="31"/>
                  <a:pt x="389" y="24"/>
                  <a:pt x="396" y="24"/>
                </a:cubicBezTo>
                <a:cubicBezTo>
                  <a:pt x="400" y="24"/>
                  <a:pt x="403" y="26"/>
                  <a:pt x="406" y="29"/>
                </a:cubicBezTo>
                <a:cubicBezTo>
                  <a:pt x="403" y="31"/>
                  <a:pt x="403" y="31"/>
                  <a:pt x="403" y="31"/>
                </a:cubicBezTo>
                <a:cubicBezTo>
                  <a:pt x="401" y="28"/>
                  <a:pt x="399" y="27"/>
                  <a:pt x="396" y="27"/>
                </a:cubicBezTo>
                <a:cubicBezTo>
                  <a:pt x="391" y="27"/>
                  <a:pt x="387" y="32"/>
                  <a:pt x="387" y="40"/>
                </a:cubicBezTo>
                <a:cubicBezTo>
                  <a:pt x="387" y="47"/>
                  <a:pt x="391" y="52"/>
                  <a:pt x="396" y="52"/>
                </a:cubicBezTo>
                <a:cubicBezTo>
                  <a:pt x="400" y="52"/>
                  <a:pt x="402" y="51"/>
                  <a:pt x="404" y="48"/>
                </a:cubicBezTo>
                <a:cubicBezTo>
                  <a:pt x="406" y="50"/>
                  <a:pt x="406" y="50"/>
                  <a:pt x="406" y="50"/>
                </a:cubicBezTo>
                <a:cubicBezTo>
                  <a:pt x="404" y="53"/>
                  <a:pt x="401" y="55"/>
                  <a:pt x="396" y="55"/>
                </a:cubicBezTo>
                <a:close/>
                <a:moveTo>
                  <a:pt x="437" y="55"/>
                </a:moveTo>
                <a:cubicBezTo>
                  <a:pt x="434" y="55"/>
                  <a:pt x="434" y="55"/>
                  <a:pt x="434" y="55"/>
                </a:cubicBezTo>
                <a:cubicBezTo>
                  <a:pt x="434" y="40"/>
                  <a:pt x="434" y="40"/>
                  <a:pt x="434" y="40"/>
                </a:cubicBezTo>
                <a:cubicBezTo>
                  <a:pt x="419" y="40"/>
                  <a:pt x="419" y="40"/>
                  <a:pt x="419" y="40"/>
                </a:cubicBezTo>
                <a:cubicBezTo>
                  <a:pt x="419" y="55"/>
                  <a:pt x="419" y="55"/>
                  <a:pt x="419" y="55"/>
                </a:cubicBezTo>
                <a:cubicBezTo>
                  <a:pt x="415" y="55"/>
                  <a:pt x="415" y="55"/>
                  <a:pt x="415" y="55"/>
                </a:cubicBezTo>
                <a:cubicBezTo>
                  <a:pt x="415" y="25"/>
                  <a:pt x="415" y="25"/>
                  <a:pt x="415" y="25"/>
                </a:cubicBezTo>
                <a:cubicBezTo>
                  <a:pt x="419" y="25"/>
                  <a:pt x="419" y="25"/>
                  <a:pt x="419" y="25"/>
                </a:cubicBezTo>
                <a:cubicBezTo>
                  <a:pt x="419" y="37"/>
                  <a:pt x="419" y="37"/>
                  <a:pt x="419" y="37"/>
                </a:cubicBezTo>
                <a:cubicBezTo>
                  <a:pt x="434" y="37"/>
                  <a:pt x="434" y="37"/>
                  <a:pt x="434" y="37"/>
                </a:cubicBezTo>
                <a:cubicBezTo>
                  <a:pt x="434" y="25"/>
                  <a:pt x="434" y="25"/>
                  <a:pt x="434" y="25"/>
                </a:cubicBezTo>
                <a:cubicBezTo>
                  <a:pt x="437" y="25"/>
                  <a:pt x="437" y="25"/>
                  <a:pt x="437" y="25"/>
                </a:cubicBezTo>
                <a:lnTo>
                  <a:pt x="437" y="55"/>
                </a:lnTo>
                <a:close/>
                <a:moveTo>
                  <a:pt x="459" y="55"/>
                </a:moveTo>
                <a:cubicBezTo>
                  <a:pt x="452" y="55"/>
                  <a:pt x="447" y="49"/>
                  <a:pt x="447" y="40"/>
                </a:cubicBezTo>
                <a:cubicBezTo>
                  <a:pt x="447" y="31"/>
                  <a:pt x="452" y="24"/>
                  <a:pt x="459" y="24"/>
                </a:cubicBezTo>
                <a:cubicBezTo>
                  <a:pt x="467" y="24"/>
                  <a:pt x="472" y="31"/>
                  <a:pt x="472" y="40"/>
                </a:cubicBezTo>
                <a:cubicBezTo>
                  <a:pt x="472" y="49"/>
                  <a:pt x="467" y="55"/>
                  <a:pt x="459" y="55"/>
                </a:cubicBezTo>
                <a:close/>
                <a:moveTo>
                  <a:pt x="491" y="76"/>
                </a:moveTo>
                <a:cubicBezTo>
                  <a:pt x="491" y="75"/>
                  <a:pt x="494" y="76"/>
                  <a:pt x="491" y="76"/>
                </a:cubicBezTo>
                <a:close/>
                <a:moveTo>
                  <a:pt x="492" y="55"/>
                </a:moveTo>
                <a:cubicBezTo>
                  <a:pt x="485" y="55"/>
                  <a:pt x="480" y="49"/>
                  <a:pt x="480" y="40"/>
                </a:cubicBezTo>
                <a:cubicBezTo>
                  <a:pt x="480" y="31"/>
                  <a:pt x="485" y="24"/>
                  <a:pt x="492" y="24"/>
                </a:cubicBezTo>
                <a:cubicBezTo>
                  <a:pt x="500" y="24"/>
                  <a:pt x="505" y="31"/>
                  <a:pt x="505" y="40"/>
                </a:cubicBezTo>
                <a:cubicBezTo>
                  <a:pt x="505" y="49"/>
                  <a:pt x="500" y="55"/>
                  <a:pt x="492" y="55"/>
                </a:cubicBezTo>
                <a:close/>
                <a:moveTo>
                  <a:pt x="533" y="55"/>
                </a:moveTo>
                <a:cubicBezTo>
                  <a:pt x="515" y="55"/>
                  <a:pt x="515" y="55"/>
                  <a:pt x="515" y="55"/>
                </a:cubicBezTo>
                <a:cubicBezTo>
                  <a:pt x="515" y="25"/>
                  <a:pt x="515" y="25"/>
                  <a:pt x="515" y="25"/>
                </a:cubicBezTo>
                <a:cubicBezTo>
                  <a:pt x="518" y="25"/>
                  <a:pt x="518" y="25"/>
                  <a:pt x="518" y="25"/>
                </a:cubicBezTo>
                <a:cubicBezTo>
                  <a:pt x="518" y="52"/>
                  <a:pt x="518" y="52"/>
                  <a:pt x="518" y="52"/>
                </a:cubicBezTo>
                <a:cubicBezTo>
                  <a:pt x="533" y="52"/>
                  <a:pt x="533" y="52"/>
                  <a:pt x="533" y="52"/>
                </a:cubicBezTo>
                <a:lnTo>
                  <a:pt x="533" y="55"/>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8"/>
          <p:cNvSpPr/>
          <p:nvPr userDrawn="1"/>
        </p:nvSpPr>
        <p:spPr bwMode="auto">
          <a:xfrm>
            <a:off x="8140700" y="898525"/>
            <a:ext cx="57150" cy="79375"/>
          </a:xfrm>
          <a:custGeom>
            <a:avLst/>
            <a:gdLst>
              <a:gd name="T0" fmla="*/ 2147483647 w 18"/>
              <a:gd name="T1" fmla="*/ 0 h 25"/>
              <a:gd name="T2" fmla="*/ 0 w 18"/>
              <a:gd name="T3" fmla="*/ 2147483647 h 25"/>
              <a:gd name="T4" fmla="*/ 2147483647 w 18"/>
              <a:gd name="T5" fmla="*/ 2147483647 h 25"/>
              <a:gd name="T6" fmla="*/ 2147483647 w 18"/>
              <a:gd name="T7" fmla="*/ 2147483647 h 25"/>
              <a:gd name="T8" fmla="*/ 2147483647 w 18"/>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25">
                <a:moveTo>
                  <a:pt x="9" y="0"/>
                </a:moveTo>
                <a:cubicBezTo>
                  <a:pt x="4" y="0"/>
                  <a:pt x="0" y="5"/>
                  <a:pt x="0" y="13"/>
                </a:cubicBezTo>
                <a:cubicBezTo>
                  <a:pt x="0" y="20"/>
                  <a:pt x="4" y="25"/>
                  <a:pt x="9" y="25"/>
                </a:cubicBezTo>
                <a:cubicBezTo>
                  <a:pt x="15" y="25"/>
                  <a:pt x="18" y="20"/>
                  <a:pt x="18" y="13"/>
                </a:cubicBezTo>
                <a:cubicBezTo>
                  <a:pt x="18" y="5"/>
                  <a:pt x="14" y="0"/>
                  <a:pt x="9"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9"/>
          <p:cNvSpPr/>
          <p:nvPr userDrawn="1"/>
        </p:nvSpPr>
        <p:spPr bwMode="auto">
          <a:xfrm>
            <a:off x="8513763" y="10414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1" y="0"/>
                  <a:pt x="0" y="0"/>
                </a:cubicBezTo>
                <a:cubicBezTo>
                  <a:pt x="0" y="0"/>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30"/>
          <p:cNvSpPr/>
          <p:nvPr userDrawn="1"/>
        </p:nvSpPr>
        <p:spPr bwMode="auto">
          <a:xfrm>
            <a:off x="8507413"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1"/>
          <p:cNvSpPr/>
          <p:nvPr userDrawn="1"/>
        </p:nvSpPr>
        <p:spPr bwMode="auto">
          <a:xfrm>
            <a:off x="7083425" y="939800"/>
            <a:ext cx="41275" cy="38100"/>
          </a:xfrm>
          <a:custGeom>
            <a:avLst/>
            <a:gdLst>
              <a:gd name="T0" fmla="*/ 2147483647 w 13"/>
              <a:gd name="T1" fmla="*/ 0 h 12"/>
              <a:gd name="T2" fmla="*/ 0 w 13"/>
              <a:gd name="T3" fmla="*/ 0 h 12"/>
              <a:gd name="T4" fmla="*/ 0 w 13"/>
              <a:gd name="T5" fmla="*/ 2147483647 h 12"/>
              <a:gd name="T6" fmla="*/ 2147483647 w 13"/>
              <a:gd name="T7" fmla="*/ 2147483647 h 12"/>
              <a:gd name="T8" fmla="*/ 2147483647 w 13"/>
              <a:gd name="T9" fmla="*/ 2147483647 h 12"/>
              <a:gd name="T10" fmla="*/ 2147483647 w 13"/>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12">
                <a:moveTo>
                  <a:pt x="7" y="0"/>
                </a:moveTo>
                <a:cubicBezTo>
                  <a:pt x="0" y="0"/>
                  <a:pt x="0" y="0"/>
                  <a:pt x="0" y="0"/>
                </a:cubicBezTo>
                <a:cubicBezTo>
                  <a:pt x="0" y="12"/>
                  <a:pt x="0" y="12"/>
                  <a:pt x="0" y="12"/>
                </a:cubicBezTo>
                <a:cubicBezTo>
                  <a:pt x="7" y="12"/>
                  <a:pt x="7" y="12"/>
                  <a:pt x="7" y="12"/>
                </a:cubicBezTo>
                <a:cubicBezTo>
                  <a:pt x="12" y="12"/>
                  <a:pt x="13" y="9"/>
                  <a:pt x="13" y="6"/>
                </a:cubicBezTo>
                <a:cubicBezTo>
                  <a:pt x="13" y="2"/>
                  <a:pt x="11" y="0"/>
                  <a:pt x="7"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2"/>
          <p:cNvSpPr/>
          <p:nvPr userDrawn="1"/>
        </p:nvSpPr>
        <p:spPr bwMode="auto">
          <a:xfrm>
            <a:off x="8051800" y="1054100"/>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Oval 33"/>
          <p:cNvSpPr>
            <a:spLocks noChangeArrowheads="1"/>
          </p:cNvSpPr>
          <p:nvPr userDrawn="1"/>
        </p:nvSpPr>
        <p:spPr bwMode="auto">
          <a:xfrm>
            <a:off x="8245475" y="898525"/>
            <a:ext cx="57150" cy="79375"/>
          </a:xfrm>
          <a:prstGeom prst="ellipse">
            <a:avLst/>
          </a:pr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33" name="Freeform 34"/>
          <p:cNvSpPr/>
          <p:nvPr userDrawn="1"/>
        </p:nvSpPr>
        <p:spPr bwMode="auto">
          <a:xfrm>
            <a:off x="7893050" y="1057275"/>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4" name="Freeform 35"/>
          <p:cNvSpPr/>
          <p:nvPr userDrawn="1"/>
        </p:nvSpPr>
        <p:spPr bwMode="auto">
          <a:xfrm>
            <a:off x="8080375" y="105410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36"/>
          <p:cNvSpPr/>
          <p:nvPr userDrawn="1"/>
        </p:nvSpPr>
        <p:spPr bwMode="auto">
          <a:xfrm>
            <a:off x="7800975" y="1050925"/>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1" y="0"/>
                  <a:pt x="0" y="0"/>
                  <a:pt x="0" y="1"/>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37"/>
          <p:cNvSpPr/>
          <p:nvPr userDrawn="1"/>
        </p:nvSpPr>
        <p:spPr bwMode="auto">
          <a:xfrm>
            <a:off x="7778750" y="10477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38"/>
          <p:cNvSpPr/>
          <p:nvPr userDrawn="1"/>
        </p:nvSpPr>
        <p:spPr bwMode="auto">
          <a:xfrm>
            <a:off x="7245350" y="1044575"/>
            <a:ext cx="6350" cy="3175"/>
          </a:xfrm>
          <a:custGeom>
            <a:avLst/>
            <a:gdLst>
              <a:gd name="T0" fmla="*/ 2147483647 w 2"/>
              <a:gd name="T1" fmla="*/ 0 h 1"/>
              <a:gd name="T2" fmla="*/ 0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0"/>
                  <a:pt x="0" y="0"/>
                  <a:pt x="0" y="1"/>
                </a:cubicBezTo>
                <a:cubicBezTo>
                  <a:pt x="1" y="1"/>
                  <a:pt x="2"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39"/>
          <p:cNvSpPr/>
          <p:nvPr userDrawn="1"/>
        </p:nvSpPr>
        <p:spPr bwMode="auto">
          <a:xfrm>
            <a:off x="7083425" y="901700"/>
            <a:ext cx="38100" cy="28575"/>
          </a:xfrm>
          <a:custGeom>
            <a:avLst/>
            <a:gdLst>
              <a:gd name="T0" fmla="*/ 2147483647 w 12"/>
              <a:gd name="T1" fmla="*/ 2147483647 h 9"/>
              <a:gd name="T2" fmla="*/ 2147483647 w 12"/>
              <a:gd name="T3" fmla="*/ 0 h 9"/>
              <a:gd name="T4" fmla="*/ 0 w 12"/>
              <a:gd name="T5" fmla="*/ 0 h 9"/>
              <a:gd name="T6" fmla="*/ 0 w 12"/>
              <a:gd name="T7" fmla="*/ 2147483647 h 9"/>
              <a:gd name="T8" fmla="*/ 2147483647 w 12"/>
              <a:gd name="T9" fmla="*/ 2147483647 h 9"/>
              <a:gd name="T10" fmla="*/ 2147483647 w 12"/>
              <a:gd name="T11" fmla="*/ 2147483647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9">
                <a:moveTo>
                  <a:pt x="12" y="4"/>
                </a:moveTo>
                <a:cubicBezTo>
                  <a:pt x="12" y="2"/>
                  <a:pt x="10" y="0"/>
                  <a:pt x="7" y="0"/>
                </a:cubicBezTo>
                <a:cubicBezTo>
                  <a:pt x="0" y="0"/>
                  <a:pt x="0" y="0"/>
                  <a:pt x="0" y="0"/>
                </a:cubicBezTo>
                <a:cubicBezTo>
                  <a:pt x="0" y="9"/>
                  <a:pt x="0" y="9"/>
                  <a:pt x="0" y="9"/>
                </a:cubicBezTo>
                <a:cubicBezTo>
                  <a:pt x="7" y="9"/>
                  <a:pt x="7" y="9"/>
                  <a:pt x="7" y="9"/>
                </a:cubicBezTo>
                <a:cubicBezTo>
                  <a:pt x="11" y="9"/>
                  <a:pt x="12" y="7"/>
                  <a:pt x="12" y="4"/>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40"/>
          <p:cNvSpPr>
            <a:spLocks noEditPoints="1"/>
          </p:cNvSpPr>
          <p:nvPr userDrawn="1"/>
        </p:nvSpPr>
        <p:spPr bwMode="auto">
          <a:xfrm>
            <a:off x="7070725" y="892175"/>
            <a:ext cx="66675" cy="95250"/>
          </a:xfrm>
          <a:custGeom>
            <a:avLst/>
            <a:gdLst>
              <a:gd name="T0" fmla="*/ 2147483647 w 21"/>
              <a:gd name="T1" fmla="*/ 2147483647 h 30"/>
              <a:gd name="T2" fmla="*/ 2147483647 w 21"/>
              <a:gd name="T3" fmla="*/ 2147483647 h 30"/>
              <a:gd name="T4" fmla="*/ 2147483647 w 21"/>
              <a:gd name="T5" fmla="*/ 0 h 30"/>
              <a:gd name="T6" fmla="*/ 0 w 21"/>
              <a:gd name="T7" fmla="*/ 0 h 30"/>
              <a:gd name="T8" fmla="*/ 0 w 21"/>
              <a:gd name="T9" fmla="*/ 2147483647 h 30"/>
              <a:gd name="T10" fmla="*/ 2147483647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2147483647 h 30"/>
              <a:gd name="T26" fmla="*/ 2147483647 w 21"/>
              <a:gd name="T27" fmla="*/ 2147483647 h 30"/>
              <a:gd name="T28" fmla="*/ 2147483647 w 21"/>
              <a:gd name="T29" fmla="*/ 2147483647 h 30"/>
              <a:gd name="T30" fmla="*/ 2147483647 w 21"/>
              <a:gd name="T31" fmla="*/ 2147483647 h 30"/>
              <a:gd name="T32" fmla="*/ 2147483647 w 21"/>
              <a:gd name="T33" fmla="*/ 2147483647 h 30"/>
              <a:gd name="T34" fmla="*/ 2147483647 w 21"/>
              <a:gd name="T35" fmla="*/ 2147483647 h 30"/>
              <a:gd name="T36" fmla="*/ 2147483647 w 21"/>
              <a:gd name="T37" fmla="*/ 2147483647 h 30"/>
              <a:gd name="T38" fmla="*/ 2147483647 w 21"/>
              <a:gd name="T39" fmla="*/ 2147483647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 h="30">
                <a:moveTo>
                  <a:pt x="15" y="13"/>
                </a:moveTo>
                <a:cubicBezTo>
                  <a:pt x="18" y="12"/>
                  <a:pt x="19" y="10"/>
                  <a:pt x="19" y="7"/>
                </a:cubicBezTo>
                <a:cubicBezTo>
                  <a:pt x="19" y="2"/>
                  <a:pt x="16" y="0"/>
                  <a:pt x="11" y="0"/>
                </a:cubicBezTo>
                <a:cubicBezTo>
                  <a:pt x="0" y="0"/>
                  <a:pt x="0" y="0"/>
                  <a:pt x="0" y="0"/>
                </a:cubicBezTo>
                <a:cubicBezTo>
                  <a:pt x="0" y="30"/>
                  <a:pt x="0" y="30"/>
                  <a:pt x="0" y="30"/>
                </a:cubicBezTo>
                <a:cubicBezTo>
                  <a:pt x="11" y="30"/>
                  <a:pt x="11" y="30"/>
                  <a:pt x="11" y="30"/>
                </a:cubicBezTo>
                <a:cubicBezTo>
                  <a:pt x="17" y="30"/>
                  <a:pt x="21" y="27"/>
                  <a:pt x="21" y="21"/>
                </a:cubicBezTo>
                <a:cubicBezTo>
                  <a:pt x="21" y="16"/>
                  <a:pt x="18" y="14"/>
                  <a:pt x="15" y="13"/>
                </a:cubicBezTo>
                <a:close/>
                <a:moveTo>
                  <a:pt x="4" y="3"/>
                </a:moveTo>
                <a:cubicBezTo>
                  <a:pt x="11" y="3"/>
                  <a:pt x="11" y="3"/>
                  <a:pt x="11" y="3"/>
                </a:cubicBezTo>
                <a:cubicBezTo>
                  <a:pt x="14" y="3"/>
                  <a:pt x="16" y="5"/>
                  <a:pt x="16" y="7"/>
                </a:cubicBezTo>
                <a:cubicBezTo>
                  <a:pt x="16" y="10"/>
                  <a:pt x="15" y="12"/>
                  <a:pt x="11" y="12"/>
                </a:cubicBezTo>
                <a:cubicBezTo>
                  <a:pt x="4" y="12"/>
                  <a:pt x="4" y="12"/>
                  <a:pt x="4" y="12"/>
                </a:cubicBezTo>
                <a:lnTo>
                  <a:pt x="4" y="3"/>
                </a:lnTo>
                <a:close/>
                <a:moveTo>
                  <a:pt x="11" y="27"/>
                </a:moveTo>
                <a:cubicBezTo>
                  <a:pt x="4" y="27"/>
                  <a:pt x="4" y="27"/>
                  <a:pt x="4" y="27"/>
                </a:cubicBezTo>
                <a:cubicBezTo>
                  <a:pt x="4" y="15"/>
                  <a:pt x="4" y="15"/>
                  <a:pt x="4" y="15"/>
                </a:cubicBezTo>
                <a:cubicBezTo>
                  <a:pt x="11" y="15"/>
                  <a:pt x="11" y="15"/>
                  <a:pt x="11" y="15"/>
                </a:cubicBezTo>
                <a:cubicBezTo>
                  <a:pt x="15" y="15"/>
                  <a:pt x="17" y="17"/>
                  <a:pt x="17" y="21"/>
                </a:cubicBezTo>
                <a:cubicBezTo>
                  <a:pt x="17" y="24"/>
                  <a:pt x="16" y="27"/>
                  <a:pt x="1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Freeform 41"/>
          <p:cNvSpPr/>
          <p:nvPr userDrawn="1"/>
        </p:nvSpPr>
        <p:spPr bwMode="auto">
          <a:xfrm>
            <a:off x="7169150" y="892175"/>
            <a:ext cx="69850" cy="95250"/>
          </a:xfrm>
          <a:custGeom>
            <a:avLst/>
            <a:gdLst>
              <a:gd name="T0" fmla="*/ 2147483647 w 22"/>
              <a:gd name="T1" fmla="*/ 2147483647 h 30"/>
              <a:gd name="T2" fmla="*/ 2147483647 w 22"/>
              <a:gd name="T3" fmla="*/ 2147483647 h 30"/>
              <a:gd name="T4" fmla="*/ 2147483647 w 22"/>
              <a:gd name="T5" fmla="*/ 2147483647 h 30"/>
              <a:gd name="T6" fmla="*/ 2147483647 w 22"/>
              <a:gd name="T7" fmla="*/ 0 h 30"/>
              <a:gd name="T8" fmla="*/ 0 w 22"/>
              <a:gd name="T9" fmla="*/ 0 h 30"/>
              <a:gd name="T10" fmla="*/ 0 w 22"/>
              <a:gd name="T11" fmla="*/ 2147483647 h 30"/>
              <a:gd name="T12" fmla="*/ 2147483647 w 22"/>
              <a:gd name="T13" fmla="*/ 2147483647 h 30"/>
              <a:gd name="T14" fmla="*/ 2147483647 w 22"/>
              <a:gd name="T15" fmla="*/ 2147483647 h 30"/>
              <a:gd name="T16" fmla="*/ 2147483647 w 22"/>
              <a:gd name="T17" fmla="*/ 0 h 30"/>
              <a:gd name="T18" fmla="*/ 2147483647 w 22"/>
              <a:gd name="T19" fmla="*/ 0 h 30"/>
              <a:gd name="T20" fmla="*/ 2147483647 w 22"/>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0">
                <a:moveTo>
                  <a:pt x="18" y="17"/>
                </a:moveTo>
                <a:cubicBezTo>
                  <a:pt x="18" y="24"/>
                  <a:pt x="16" y="27"/>
                  <a:pt x="11" y="27"/>
                </a:cubicBezTo>
                <a:cubicBezTo>
                  <a:pt x="6" y="27"/>
                  <a:pt x="4" y="24"/>
                  <a:pt x="4" y="17"/>
                </a:cubicBezTo>
                <a:cubicBezTo>
                  <a:pt x="4" y="0"/>
                  <a:pt x="4" y="0"/>
                  <a:pt x="4" y="0"/>
                </a:cubicBezTo>
                <a:cubicBezTo>
                  <a:pt x="0" y="0"/>
                  <a:pt x="0" y="0"/>
                  <a:pt x="0" y="0"/>
                </a:cubicBezTo>
                <a:cubicBezTo>
                  <a:pt x="0" y="17"/>
                  <a:pt x="0" y="17"/>
                  <a:pt x="0" y="17"/>
                </a:cubicBezTo>
                <a:cubicBezTo>
                  <a:pt x="0" y="26"/>
                  <a:pt x="4" y="30"/>
                  <a:pt x="11" y="30"/>
                </a:cubicBezTo>
                <a:cubicBezTo>
                  <a:pt x="18" y="30"/>
                  <a:pt x="22" y="26"/>
                  <a:pt x="22" y="17"/>
                </a:cubicBezTo>
                <a:cubicBezTo>
                  <a:pt x="22" y="0"/>
                  <a:pt x="22" y="0"/>
                  <a:pt x="22" y="0"/>
                </a:cubicBezTo>
                <a:cubicBezTo>
                  <a:pt x="18" y="0"/>
                  <a:pt x="18" y="0"/>
                  <a:pt x="18" y="0"/>
                </a:cubicBezTo>
                <a:lnTo>
                  <a:pt x="18"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42"/>
          <p:cNvSpPr/>
          <p:nvPr userDrawn="1"/>
        </p:nvSpPr>
        <p:spPr bwMode="auto">
          <a:xfrm>
            <a:off x="7270750"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0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6" y="1"/>
                  <a:pt x="14" y="0"/>
                  <a:pt x="10" y="0"/>
                </a:cubicBezTo>
                <a:cubicBezTo>
                  <a:pt x="4" y="0"/>
                  <a:pt x="0" y="3"/>
                  <a:pt x="0" y="8"/>
                </a:cubicBezTo>
                <a:cubicBezTo>
                  <a:pt x="0"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Rectangle 43"/>
          <p:cNvSpPr>
            <a:spLocks noChangeArrowheads="1"/>
          </p:cNvSpPr>
          <p:nvPr userDrawn="1"/>
        </p:nvSpPr>
        <p:spPr bwMode="auto">
          <a:xfrm>
            <a:off x="7369175" y="892175"/>
            <a:ext cx="95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44" name="Freeform 44"/>
          <p:cNvSpPr/>
          <p:nvPr userDrawn="1"/>
        </p:nvSpPr>
        <p:spPr bwMode="auto">
          <a:xfrm>
            <a:off x="7419975" y="892175"/>
            <a:ext cx="66675" cy="95250"/>
          </a:xfrm>
          <a:custGeom>
            <a:avLst/>
            <a:gdLst>
              <a:gd name="T0" fmla="*/ 2147483647 w 21"/>
              <a:gd name="T1" fmla="*/ 2147483647 h 30"/>
              <a:gd name="T2" fmla="*/ 2147483647 w 21"/>
              <a:gd name="T3" fmla="*/ 2147483647 h 30"/>
              <a:gd name="T4" fmla="*/ 2147483647 w 21"/>
              <a:gd name="T5" fmla="*/ 2147483647 h 30"/>
              <a:gd name="T6" fmla="*/ 2147483647 w 21"/>
              <a:gd name="T7" fmla="*/ 0 h 30"/>
              <a:gd name="T8" fmla="*/ 0 w 21"/>
              <a:gd name="T9" fmla="*/ 0 h 30"/>
              <a:gd name="T10" fmla="*/ 0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0 h 30"/>
              <a:gd name="T26" fmla="*/ 2147483647 w 21"/>
              <a:gd name="T27" fmla="*/ 0 h 30"/>
              <a:gd name="T28" fmla="*/ 2147483647 w 21"/>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 h="30">
                <a:moveTo>
                  <a:pt x="18" y="22"/>
                </a:moveTo>
                <a:cubicBezTo>
                  <a:pt x="18" y="24"/>
                  <a:pt x="18" y="24"/>
                  <a:pt x="18" y="24"/>
                </a:cubicBezTo>
                <a:cubicBezTo>
                  <a:pt x="18" y="23"/>
                  <a:pt x="17" y="22"/>
                  <a:pt x="16" y="21"/>
                </a:cubicBezTo>
                <a:cubicBezTo>
                  <a:pt x="3" y="0"/>
                  <a:pt x="3" y="0"/>
                  <a:pt x="3" y="0"/>
                </a:cubicBezTo>
                <a:cubicBezTo>
                  <a:pt x="0" y="0"/>
                  <a:pt x="0" y="0"/>
                  <a:pt x="0" y="0"/>
                </a:cubicBezTo>
                <a:cubicBezTo>
                  <a:pt x="0" y="30"/>
                  <a:pt x="0" y="30"/>
                  <a:pt x="0" y="30"/>
                </a:cubicBezTo>
                <a:cubicBezTo>
                  <a:pt x="3" y="30"/>
                  <a:pt x="3" y="30"/>
                  <a:pt x="3" y="30"/>
                </a:cubicBezTo>
                <a:cubicBezTo>
                  <a:pt x="3" y="7"/>
                  <a:pt x="3" y="7"/>
                  <a:pt x="3" y="7"/>
                </a:cubicBezTo>
                <a:cubicBezTo>
                  <a:pt x="3" y="5"/>
                  <a:pt x="3" y="5"/>
                  <a:pt x="3" y="5"/>
                </a:cubicBezTo>
                <a:cubicBezTo>
                  <a:pt x="3" y="6"/>
                  <a:pt x="5" y="8"/>
                  <a:pt x="5" y="9"/>
                </a:cubicBezTo>
                <a:cubicBezTo>
                  <a:pt x="18" y="30"/>
                  <a:pt x="18" y="30"/>
                  <a:pt x="18" y="30"/>
                </a:cubicBezTo>
                <a:cubicBezTo>
                  <a:pt x="21" y="30"/>
                  <a:pt x="21" y="30"/>
                  <a:pt x="21" y="30"/>
                </a:cubicBezTo>
                <a:cubicBezTo>
                  <a:pt x="21" y="0"/>
                  <a:pt x="21" y="0"/>
                  <a:pt x="21" y="0"/>
                </a:cubicBezTo>
                <a:cubicBezTo>
                  <a:pt x="18" y="0"/>
                  <a:pt x="18" y="0"/>
                  <a:pt x="18" y="0"/>
                </a:cubicBezTo>
                <a:lnTo>
                  <a:pt x="18" y="2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45"/>
          <p:cNvSpPr/>
          <p:nvPr userDrawn="1"/>
        </p:nvSpPr>
        <p:spPr bwMode="auto">
          <a:xfrm>
            <a:off x="7527925" y="892175"/>
            <a:ext cx="60325" cy="95250"/>
          </a:xfrm>
          <a:custGeom>
            <a:avLst/>
            <a:gdLst>
              <a:gd name="T0" fmla="*/ 2147483647 w 38"/>
              <a:gd name="T1" fmla="*/ 2147483647 h 60"/>
              <a:gd name="T2" fmla="*/ 2147483647 w 38"/>
              <a:gd name="T3" fmla="*/ 2147483647 h 60"/>
              <a:gd name="T4" fmla="*/ 2147483647 w 38"/>
              <a:gd name="T5" fmla="*/ 2147483647 h 60"/>
              <a:gd name="T6" fmla="*/ 2147483647 w 38"/>
              <a:gd name="T7" fmla="*/ 2147483647 h 60"/>
              <a:gd name="T8" fmla="*/ 2147483647 w 38"/>
              <a:gd name="T9" fmla="*/ 2147483647 h 60"/>
              <a:gd name="T10" fmla="*/ 2147483647 w 38"/>
              <a:gd name="T11" fmla="*/ 2147483647 h 60"/>
              <a:gd name="T12" fmla="*/ 2147483647 w 38"/>
              <a:gd name="T13" fmla="*/ 0 h 60"/>
              <a:gd name="T14" fmla="*/ 0 w 38"/>
              <a:gd name="T15" fmla="*/ 0 h 60"/>
              <a:gd name="T16" fmla="*/ 0 w 38"/>
              <a:gd name="T17" fmla="*/ 2147483647 h 60"/>
              <a:gd name="T18" fmla="*/ 2147483647 w 38"/>
              <a:gd name="T19" fmla="*/ 2147483647 h 60"/>
              <a:gd name="T20" fmla="*/ 2147483647 w 38"/>
              <a:gd name="T21" fmla="*/ 2147483647 h 60"/>
              <a:gd name="T22" fmla="*/ 2147483647 w 38"/>
              <a:gd name="T23" fmla="*/ 2147483647 h 60"/>
              <a:gd name="T24" fmla="*/ 2147483647 w 38"/>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 h="60">
                <a:moveTo>
                  <a:pt x="6" y="30"/>
                </a:moveTo>
                <a:lnTo>
                  <a:pt x="24" y="30"/>
                </a:lnTo>
                <a:lnTo>
                  <a:pt x="24" y="24"/>
                </a:lnTo>
                <a:lnTo>
                  <a:pt x="6" y="24"/>
                </a:lnTo>
                <a:lnTo>
                  <a:pt x="6" y="6"/>
                </a:lnTo>
                <a:lnTo>
                  <a:pt x="36" y="6"/>
                </a:lnTo>
                <a:lnTo>
                  <a:pt x="36" y="0"/>
                </a:lnTo>
                <a:lnTo>
                  <a:pt x="0" y="0"/>
                </a:lnTo>
                <a:lnTo>
                  <a:pt x="0" y="60"/>
                </a:lnTo>
                <a:lnTo>
                  <a:pt x="38" y="60"/>
                </a:lnTo>
                <a:lnTo>
                  <a:pt x="38" y="54"/>
                </a:lnTo>
                <a:lnTo>
                  <a:pt x="6" y="54"/>
                </a:lnTo>
                <a:lnTo>
                  <a:pt x="6"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46"/>
          <p:cNvSpPr/>
          <p:nvPr userDrawn="1"/>
        </p:nvSpPr>
        <p:spPr bwMode="auto">
          <a:xfrm>
            <a:off x="76104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5" y="0"/>
                  <a:pt x="1" y="3"/>
                  <a:pt x="1" y="8"/>
                </a:cubicBezTo>
                <a:cubicBezTo>
                  <a:pt x="1" y="12"/>
                  <a:pt x="3" y="14"/>
                  <a:pt x="9" y="17"/>
                </a:cubicBezTo>
                <a:cubicBezTo>
                  <a:pt x="15" y="19"/>
                  <a:pt x="17" y="20"/>
                  <a:pt x="17" y="23"/>
                </a:cubicBezTo>
                <a:cubicBezTo>
                  <a:pt x="17"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7" name="Freeform 47"/>
          <p:cNvSpPr/>
          <p:nvPr userDrawn="1"/>
        </p:nvSpPr>
        <p:spPr bwMode="auto">
          <a:xfrm>
            <a:off x="76993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4" y="0"/>
                  <a:pt x="1" y="3"/>
                  <a:pt x="1" y="8"/>
                </a:cubicBezTo>
                <a:cubicBezTo>
                  <a:pt x="1"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48"/>
          <p:cNvSpPr/>
          <p:nvPr userDrawn="1"/>
        </p:nvSpPr>
        <p:spPr bwMode="auto">
          <a:xfrm>
            <a:off x="78390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2" y="14"/>
                </a:moveTo>
                <a:cubicBezTo>
                  <a:pt x="6" y="11"/>
                  <a:pt x="4" y="10"/>
                  <a:pt x="4" y="8"/>
                </a:cubicBezTo>
                <a:cubicBezTo>
                  <a:pt x="4" y="5"/>
                  <a:pt x="6" y="3"/>
                  <a:pt x="10" y="3"/>
                </a:cubicBezTo>
                <a:cubicBezTo>
                  <a:pt x="13" y="3"/>
                  <a:pt x="15" y="4"/>
                  <a:pt x="17" y="6"/>
                </a:cubicBezTo>
                <a:cubicBezTo>
                  <a:pt x="20" y="3"/>
                  <a:pt x="20" y="3"/>
                  <a:pt x="20" y="3"/>
                </a:cubicBezTo>
                <a:cubicBezTo>
                  <a:pt x="17" y="1"/>
                  <a:pt x="15" y="0"/>
                  <a:pt x="11" y="0"/>
                </a:cubicBezTo>
                <a:cubicBezTo>
                  <a:pt x="5" y="0"/>
                  <a:pt x="1" y="3"/>
                  <a:pt x="1" y="8"/>
                </a:cubicBezTo>
                <a:cubicBezTo>
                  <a:pt x="1" y="12"/>
                  <a:pt x="3" y="14"/>
                  <a:pt x="10" y="17"/>
                </a:cubicBezTo>
                <a:cubicBezTo>
                  <a:pt x="15" y="19"/>
                  <a:pt x="17" y="20"/>
                  <a:pt x="17" y="23"/>
                </a:cubicBezTo>
                <a:cubicBezTo>
                  <a:pt x="17" y="26"/>
                  <a:pt x="14" y="28"/>
                  <a:pt x="10" y="28"/>
                </a:cubicBezTo>
                <a:cubicBezTo>
                  <a:pt x="7" y="28"/>
                  <a:pt x="5" y="27"/>
                  <a:pt x="3" y="24"/>
                </a:cubicBezTo>
                <a:cubicBezTo>
                  <a:pt x="0" y="27"/>
                  <a:pt x="0" y="27"/>
                  <a:pt x="0" y="27"/>
                </a:cubicBezTo>
                <a:cubicBezTo>
                  <a:pt x="3" y="29"/>
                  <a:pt x="6" y="31"/>
                  <a:pt x="10" y="31"/>
                </a:cubicBezTo>
                <a:cubicBezTo>
                  <a:pt x="17" y="31"/>
                  <a:pt x="20" y="27"/>
                  <a:pt x="20" y="23"/>
                </a:cubicBezTo>
                <a:cubicBezTo>
                  <a:pt x="20" y="18"/>
                  <a:pt x="18" y="16"/>
                  <a:pt x="1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49"/>
          <p:cNvSpPr/>
          <p:nvPr userDrawn="1"/>
        </p:nvSpPr>
        <p:spPr bwMode="auto">
          <a:xfrm>
            <a:off x="7931150" y="889000"/>
            <a:ext cx="69850" cy="98425"/>
          </a:xfrm>
          <a:custGeom>
            <a:avLst/>
            <a:gdLst>
              <a:gd name="T0" fmla="*/ 2147483647 w 22"/>
              <a:gd name="T1" fmla="*/ 2147483647 h 31"/>
              <a:gd name="T2" fmla="*/ 2147483647 w 22"/>
              <a:gd name="T3" fmla="*/ 2147483647 h 31"/>
              <a:gd name="T4" fmla="*/ 2147483647 w 22"/>
              <a:gd name="T5" fmla="*/ 2147483647 h 31"/>
              <a:gd name="T6" fmla="*/ 2147483647 w 22"/>
              <a:gd name="T7" fmla="*/ 2147483647 h 31"/>
              <a:gd name="T8" fmla="*/ 2147483647 w 22"/>
              <a:gd name="T9" fmla="*/ 2147483647 h 31"/>
              <a:gd name="T10" fmla="*/ 2147483647 w 22"/>
              <a:gd name="T11" fmla="*/ 0 h 31"/>
              <a:gd name="T12" fmla="*/ 0 w 22"/>
              <a:gd name="T13" fmla="*/ 2147483647 h 31"/>
              <a:gd name="T14" fmla="*/ 2147483647 w 22"/>
              <a:gd name="T15" fmla="*/ 2147483647 h 31"/>
              <a:gd name="T16" fmla="*/ 2147483647 w 22"/>
              <a:gd name="T17" fmla="*/ 2147483647 h 31"/>
              <a:gd name="T18" fmla="*/ 2147483647 w 22"/>
              <a:gd name="T19" fmla="*/ 2147483647 h 31"/>
              <a:gd name="T20" fmla="*/ 2147483647 w 22"/>
              <a:gd name="T21" fmla="*/ 2147483647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1">
                <a:moveTo>
                  <a:pt x="12" y="28"/>
                </a:moveTo>
                <a:cubicBezTo>
                  <a:pt x="7" y="28"/>
                  <a:pt x="3" y="23"/>
                  <a:pt x="3" y="16"/>
                </a:cubicBezTo>
                <a:cubicBezTo>
                  <a:pt x="3" y="8"/>
                  <a:pt x="7" y="3"/>
                  <a:pt x="12" y="3"/>
                </a:cubicBezTo>
                <a:cubicBezTo>
                  <a:pt x="15" y="3"/>
                  <a:pt x="17" y="4"/>
                  <a:pt x="19" y="7"/>
                </a:cubicBezTo>
                <a:cubicBezTo>
                  <a:pt x="22" y="5"/>
                  <a:pt x="22" y="5"/>
                  <a:pt x="22" y="5"/>
                </a:cubicBezTo>
                <a:cubicBezTo>
                  <a:pt x="19" y="2"/>
                  <a:pt x="16" y="0"/>
                  <a:pt x="12" y="0"/>
                </a:cubicBezTo>
                <a:cubicBezTo>
                  <a:pt x="5" y="0"/>
                  <a:pt x="0" y="7"/>
                  <a:pt x="0" y="16"/>
                </a:cubicBezTo>
                <a:cubicBezTo>
                  <a:pt x="0" y="24"/>
                  <a:pt x="5" y="31"/>
                  <a:pt x="12" y="31"/>
                </a:cubicBezTo>
                <a:cubicBezTo>
                  <a:pt x="17" y="31"/>
                  <a:pt x="20" y="29"/>
                  <a:pt x="22" y="26"/>
                </a:cubicBezTo>
                <a:cubicBezTo>
                  <a:pt x="20" y="24"/>
                  <a:pt x="20" y="24"/>
                  <a:pt x="20" y="24"/>
                </a:cubicBezTo>
                <a:cubicBezTo>
                  <a:pt x="18" y="27"/>
                  <a:pt x="16"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50"/>
          <p:cNvSpPr/>
          <p:nvPr userDrawn="1"/>
        </p:nvSpPr>
        <p:spPr bwMode="auto">
          <a:xfrm>
            <a:off x="8029575" y="892175"/>
            <a:ext cx="69850" cy="95250"/>
          </a:xfrm>
          <a:custGeom>
            <a:avLst/>
            <a:gdLst>
              <a:gd name="T0" fmla="*/ 2147483647 w 44"/>
              <a:gd name="T1" fmla="*/ 2147483647 h 60"/>
              <a:gd name="T2" fmla="*/ 2147483647 w 44"/>
              <a:gd name="T3" fmla="*/ 2147483647 h 60"/>
              <a:gd name="T4" fmla="*/ 2147483647 w 44"/>
              <a:gd name="T5" fmla="*/ 0 h 60"/>
              <a:gd name="T6" fmla="*/ 0 w 44"/>
              <a:gd name="T7" fmla="*/ 0 h 60"/>
              <a:gd name="T8" fmla="*/ 0 w 44"/>
              <a:gd name="T9" fmla="*/ 2147483647 h 60"/>
              <a:gd name="T10" fmla="*/ 2147483647 w 44"/>
              <a:gd name="T11" fmla="*/ 2147483647 h 60"/>
              <a:gd name="T12" fmla="*/ 2147483647 w 44"/>
              <a:gd name="T13" fmla="*/ 2147483647 h 60"/>
              <a:gd name="T14" fmla="*/ 2147483647 w 44"/>
              <a:gd name="T15" fmla="*/ 2147483647 h 60"/>
              <a:gd name="T16" fmla="*/ 2147483647 w 44"/>
              <a:gd name="T17" fmla="*/ 2147483647 h 60"/>
              <a:gd name="T18" fmla="*/ 2147483647 w 44"/>
              <a:gd name="T19" fmla="*/ 2147483647 h 60"/>
              <a:gd name="T20" fmla="*/ 2147483647 w 44"/>
              <a:gd name="T21" fmla="*/ 0 h 60"/>
              <a:gd name="T22" fmla="*/ 2147483647 w 44"/>
              <a:gd name="T23" fmla="*/ 0 h 60"/>
              <a:gd name="T24" fmla="*/ 2147483647 w 44"/>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60">
                <a:moveTo>
                  <a:pt x="38" y="24"/>
                </a:moveTo>
                <a:lnTo>
                  <a:pt x="8" y="24"/>
                </a:lnTo>
                <a:lnTo>
                  <a:pt x="8" y="0"/>
                </a:lnTo>
                <a:lnTo>
                  <a:pt x="0" y="0"/>
                </a:lnTo>
                <a:lnTo>
                  <a:pt x="0" y="60"/>
                </a:lnTo>
                <a:lnTo>
                  <a:pt x="8" y="60"/>
                </a:lnTo>
                <a:lnTo>
                  <a:pt x="8" y="30"/>
                </a:lnTo>
                <a:lnTo>
                  <a:pt x="38" y="30"/>
                </a:lnTo>
                <a:lnTo>
                  <a:pt x="38" y="60"/>
                </a:lnTo>
                <a:lnTo>
                  <a:pt x="44" y="60"/>
                </a:lnTo>
                <a:lnTo>
                  <a:pt x="44" y="0"/>
                </a:lnTo>
                <a:lnTo>
                  <a:pt x="38" y="0"/>
                </a:lnTo>
                <a:lnTo>
                  <a:pt x="38"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51"/>
          <p:cNvSpPr>
            <a:spLocks noEditPoints="1"/>
          </p:cNvSpPr>
          <p:nvPr userDrawn="1"/>
        </p:nvSpPr>
        <p:spPr bwMode="auto">
          <a:xfrm>
            <a:off x="8131175"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8"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52"/>
          <p:cNvSpPr>
            <a:spLocks noEditPoints="1"/>
          </p:cNvSpPr>
          <p:nvPr userDrawn="1"/>
        </p:nvSpPr>
        <p:spPr bwMode="auto">
          <a:xfrm>
            <a:off x="8235950"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7"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53"/>
          <p:cNvSpPr/>
          <p:nvPr userDrawn="1"/>
        </p:nvSpPr>
        <p:spPr bwMode="auto">
          <a:xfrm>
            <a:off x="8347075" y="892175"/>
            <a:ext cx="58738" cy="95250"/>
          </a:xfrm>
          <a:custGeom>
            <a:avLst/>
            <a:gdLst>
              <a:gd name="T0" fmla="*/ 2147483647 w 37"/>
              <a:gd name="T1" fmla="*/ 0 h 60"/>
              <a:gd name="T2" fmla="*/ 0 w 37"/>
              <a:gd name="T3" fmla="*/ 0 h 60"/>
              <a:gd name="T4" fmla="*/ 0 w 37"/>
              <a:gd name="T5" fmla="*/ 2147483647 h 60"/>
              <a:gd name="T6" fmla="*/ 2147483647 w 37"/>
              <a:gd name="T7" fmla="*/ 2147483647 h 60"/>
              <a:gd name="T8" fmla="*/ 2147483647 w 37"/>
              <a:gd name="T9" fmla="*/ 2147483647 h 60"/>
              <a:gd name="T10" fmla="*/ 2147483647 w 37"/>
              <a:gd name="T11" fmla="*/ 2147483647 h 60"/>
              <a:gd name="T12" fmla="*/ 2147483647 w 37"/>
              <a:gd name="T13" fmla="*/ 0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 h="60">
                <a:moveTo>
                  <a:pt x="6" y="0"/>
                </a:moveTo>
                <a:lnTo>
                  <a:pt x="0" y="0"/>
                </a:lnTo>
                <a:lnTo>
                  <a:pt x="0" y="60"/>
                </a:lnTo>
                <a:lnTo>
                  <a:pt x="37" y="60"/>
                </a:lnTo>
                <a:lnTo>
                  <a:pt x="37" y="54"/>
                </a:lnTo>
                <a:lnTo>
                  <a:pt x="6" y="54"/>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54"/>
          <p:cNvSpPr/>
          <p:nvPr userDrawn="1"/>
        </p:nvSpPr>
        <p:spPr bwMode="auto">
          <a:xfrm>
            <a:off x="7753350" y="446088"/>
            <a:ext cx="130175" cy="303212"/>
          </a:xfrm>
          <a:custGeom>
            <a:avLst/>
            <a:gdLst>
              <a:gd name="T0" fmla="*/ 0 w 41"/>
              <a:gd name="T1" fmla="*/ 2147483647 h 95"/>
              <a:gd name="T2" fmla="*/ 2147483647 w 41"/>
              <a:gd name="T3" fmla="*/ 2147483647 h 95"/>
              <a:gd name="T4" fmla="*/ 0 w 41"/>
              <a:gd name="T5" fmla="*/ 0 h 95"/>
              <a:gd name="T6" fmla="*/ 2147483647 w 41"/>
              <a:gd name="T7" fmla="*/ 2147483647 h 95"/>
              <a:gd name="T8" fmla="*/ 0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0" y="95"/>
                </a:moveTo>
                <a:cubicBezTo>
                  <a:pt x="25" y="92"/>
                  <a:pt x="41" y="74"/>
                  <a:pt x="41" y="47"/>
                </a:cubicBezTo>
                <a:cubicBezTo>
                  <a:pt x="41" y="21"/>
                  <a:pt x="25" y="2"/>
                  <a:pt x="0" y="0"/>
                </a:cubicBezTo>
                <a:cubicBezTo>
                  <a:pt x="15" y="13"/>
                  <a:pt x="17" y="39"/>
                  <a:pt x="17" y="47"/>
                </a:cubicBezTo>
                <a:cubicBezTo>
                  <a:pt x="17" y="55"/>
                  <a:pt x="15" y="82"/>
                  <a:pt x="0" y="95"/>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55"/>
          <p:cNvSpPr/>
          <p:nvPr userDrawn="1"/>
        </p:nvSpPr>
        <p:spPr bwMode="auto">
          <a:xfrm>
            <a:off x="7210425" y="452438"/>
            <a:ext cx="241300" cy="290512"/>
          </a:xfrm>
          <a:custGeom>
            <a:avLst/>
            <a:gdLst>
              <a:gd name="T0" fmla="*/ 2147483647 w 76"/>
              <a:gd name="T1" fmla="*/ 2147483647 h 91"/>
              <a:gd name="T2" fmla="*/ 2147483647 w 76"/>
              <a:gd name="T3" fmla="*/ 2147483647 h 91"/>
              <a:gd name="T4" fmla="*/ 2147483647 w 76"/>
              <a:gd name="T5" fmla="*/ 2147483647 h 91"/>
              <a:gd name="T6" fmla="*/ 2147483647 w 76"/>
              <a:gd name="T7" fmla="*/ 2147483647 h 91"/>
              <a:gd name="T8" fmla="*/ 2147483647 w 76"/>
              <a:gd name="T9" fmla="*/ 2147483647 h 91"/>
              <a:gd name="T10" fmla="*/ 2147483647 w 76"/>
              <a:gd name="T11" fmla="*/ 2147483647 h 91"/>
              <a:gd name="T12" fmla="*/ 2147483647 w 76"/>
              <a:gd name="T13" fmla="*/ 2147483647 h 91"/>
              <a:gd name="T14" fmla="*/ 2147483647 w 76"/>
              <a:gd name="T15" fmla="*/ 2147483647 h 91"/>
              <a:gd name="T16" fmla="*/ 2147483647 w 76"/>
              <a:gd name="T17" fmla="*/ 2147483647 h 91"/>
              <a:gd name="T18" fmla="*/ 2147483647 w 76"/>
              <a:gd name="T19" fmla="*/ 2147483647 h 91"/>
              <a:gd name="T20" fmla="*/ 2147483647 w 76"/>
              <a:gd name="T21" fmla="*/ 2147483647 h 91"/>
              <a:gd name="T22" fmla="*/ 2147483647 w 76"/>
              <a:gd name="T23" fmla="*/ 2147483647 h 91"/>
              <a:gd name="T24" fmla="*/ 2147483647 w 76"/>
              <a:gd name="T25" fmla="*/ 2147483647 h 91"/>
              <a:gd name="T26" fmla="*/ 2147483647 w 76"/>
              <a:gd name="T27" fmla="*/ 2147483647 h 91"/>
              <a:gd name="T28" fmla="*/ 2147483647 w 76"/>
              <a:gd name="T29" fmla="*/ 2147483647 h 91"/>
              <a:gd name="T30" fmla="*/ 2147483647 w 76"/>
              <a:gd name="T31" fmla="*/ 0 h 91"/>
              <a:gd name="T32" fmla="*/ 0 w 76"/>
              <a:gd name="T33" fmla="*/ 0 h 91"/>
              <a:gd name="T34" fmla="*/ 0 w 76"/>
              <a:gd name="T35" fmla="*/ 2147483647 h 91"/>
              <a:gd name="T36" fmla="*/ 2147483647 w 76"/>
              <a:gd name="T37" fmla="*/ 2147483647 h 91"/>
              <a:gd name="T38" fmla="*/ 2147483647 w 76"/>
              <a:gd name="T39" fmla="*/ 2147483647 h 91"/>
              <a:gd name="T40" fmla="*/ 2147483647 w 76"/>
              <a:gd name="T41" fmla="*/ 2147483647 h 91"/>
              <a:gd name="T42" fmla="*/ 2147483647 w 76"/>
              <a:gd name="T43" fmla="*/ 2147483647 h 91"/>
              <a:gd name="T44" fmla="*/ 0 w 76"/>
              <a:gd name="T45" fmla="*/ 2147483647 h 91"/>
              <a:gd name="T46" fmla="*/ 0 w 76"/>
              <a:gd name="T47" fmla="*/ 2147483647 h 91"/>
              <a:gd name="T48" fmla="*/ 2147483647 w 76"/>
              <a:gd name="T49" fmla="*/ 2147483647 h 91"/>
              <a:gd name="T50" fmla="*/ 2147483647 w 76"/>
              <a:gd name="T51" fmla="*/ 2147483647 h 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6" h="91">
                <a:moveTo>
                  <a:pt x="75" y="91"/>
                </a:moveTo>
                <a:cubicBezTo>
                  <a:pt x="76" y="67"/>
                  <a:pt x="76" y="67"/>
                  <a:pt x="76" y="67"/>
                </a:cubicBezTo>
                <a:cubicBezTo>
                  <a:pt x="72" y="67"/>
                  <a:pt x="72" y="67"/>
                  <a:pt x="72" y="67"/>
                </a:cubicBezTo>
                <a:cubicBezTo>
                  <a:pt x="69" y="78"/>
                  <a:pt x="59" y="87"/>
                  <a:pt x="44" y="87"/>
                </a:cubicBezTo>
                <a:cubicBezTo>
                  <a:pt x="29" y="87"/>
                  <a:pt x="29" y="87"/>
                  <a:pt x="29" y="87"/>
                </a:cubicBezTo>
                <a:cubicBezTo>
                  <a:pt x="29" y="87"/>
                  <a:pt x="29" y="81"/>
                  <a:pt x="29" y="78"/>
                </a:cubicBezTo>
                <a:cubicBezTo>
                  <a:pt x="29" y="75"/>
                  <a:pt x="29" y="49"/>
                  <a:pt x="29" y="46"/>
                </a:cubicBezTo>
                <a:cubicBezTo>
                  <a:pt x="60" y="46"/>
                  <a:pt x="60" y="46"/>
                  <a:pt x="60" y="46"/>
                </a:cubicBezTo>
                <a:cubicBezTo>
                  <a:pt x="60" y="40"/>
                  <a:pt x="60" y="40"/>
                  <a:pt x="60" y="40"/>
                </a:cubicBezTo>
                <a:cubicBezTo>
                  <a:pt x="29" y="40"/>
                  <a:pt x="29" y="40"/>
                  <a:pt x="29" y="40"/>
                </a:cubicBezTo>
                <a:cubicBezTo>
                  <a:pt x="29" y="15"/>
                  <a:pt x="29" y="15"/>
                  <a:pt x="29" y="15"/>
                </a:cubicBezTo>
                <a:cubicBezTo>
                  <a:pt x="29" y="11"/>
                  <a:pt x="29" y="4"/>
                  <a:pt x="29" y="4"/>
                </a:cubicBezTo>
                <a:cubicBezTo>
                  <a:pt x="44" y="4"/>
                  <a:pt x="44" y="4"/>
                  <a:pt x="44" y="4"/>
                </a:cubicBezTo>
                <a:cubicBezTo>
                  <a:pt x="61" y="4"/>
                  <a:pt x="68" y="14"/>
                  <a:pt x="70" y="23"/>
                </a:cubicBezTo>
                <a:cubicBezTo>
                  <a:pt x="73" y="23"/>
                  <a:pt x="73" y="23"/>
                  <a:pt x="73" y="23"/>
                </a:cubicBezTo>
                <a:cubicBezTo>
                  <a:pt x="73" y="0"/>
                  <a:pt x="73" y="0"/>
                  <a:pt x="73" y="0"/>
                </a:cubicBezTo>
                <a:cubicBezTo>
                  <a:pt x="0" y="0"/>
                  <a:pt x="0" y="0"/>
                  <a:pt x="0" y="0"/>
                </a:cubicBezTo>
                <a:cubicBezTo>
                  <a:pt x="0" y="2"/>
                  <a:pt x="0" y="2"/>
                  <a:pt x="0" y="2"/>
                </a:cubicBezTo>
                <a:cubicBezTo>
                  <a:pt x="9" y="6"/>
                  <a:pt x="9" y="6"/>
                  <a:pt x="9" y="6"/>
                </a:cubicBezTo>
                <a:cubicBezTo>
                  <a:pt x="9" y="6"/>
                  <a:pt x="9" y="11"/>
                  <a:pt x="9" y="15"/>
                </a:cubicBezTo>
                <a:cubicBezTo>
                  <a:pt x="9" y="76"/>
                  <a:pt x="9" y="76"/>
                  <a:pt x="9" y="76"/>
                </a:cubicBezTo>
                <a:cubicBezTo>
                  <a:pt x="9" y="79"/>
                  <a:pt x="9" y="85"/>
                  <a:pt x="9" y="85"/>
                </a:cubicBezTo>
                <a:cubicBezTo>
                  <a:pt x="0" y="88"/>
                  <a:pt x="0" y="88"/>
                  <a:pt x="0" y="88"/>
                </a:cubicBezTo>
                <a:cubicBezTo>
                  <a:pt x="0" y="91"/>
                  <a:pt x="0" y="91"/>
                  <a:pt x="0" y="91"/>
                </a:cubicBezTo>
                <a:cubicBezTo>
                  <a:pt x="43" y="91"/>
                  <a:pt x="43" y="91"/>
                  <a:pt x="43" y="91"/>
                </a:cubicBezTo>
                <a:lnTo>
                  <a:pt x="75" y="91"/>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56"/>
          <p:cNvSpPr/>
          <p:nvPr userDrawn="1"/>
        </p:nvSpPr>
        <p:spPr bwMode="auto">
          <a:xfrm>
            <a:off x="6831013" y="452438"/>
            <a:ext cx="293687" cy="290512"/>
          </a:xfrm>
          <a:custGeom>
            <a:avLst/>
            <a:gdLst>
              <a:gd name="T0" fmla="*/ 2147483647 w 92"/>
              <a:gd name="T1" fmla="*/ 2147483647 h 91"/>
              <a:gd name="T2" fmla="*/ 2147483647 w 92"/>
              <a:gd name="T3" fmla="*/ 2147483647 h 91"/>
              <a:gd name="T4" fmla="*/ 2147483647 w 92"/>
              <a:gd name="T5" fmla="*/ 2147483647 h 91"/>
              <a:gd name="T6" fmla="*/ 2147483647 w 92"/>
              <a:gd name="T7" fmla="*/ 2147483647 h 91"/>
              <a:gd name="T8" fmla="*/ 2147483647 w 92"/>
              <a:gd name="T9" fmla="*/ 2147483647 h 91"/>
              <a:gd name="T10" fmla="*/ 2147483647 w 92"/>
              <a:gd name="T11" fmla="*/ 2147483647 h 91"/>
              <a:gd name="T12" fmla="*/ 2147483647 w 92"/>
              <a:gd name="T13" fmla="*/ 2147483647 h 91"/>
              <a:gd name="T14" fmla="*/ 2147483647 w 92"/>
              <a:gd name="T15" fmla="*/ 2147483647 h 91"/>
              <a:gd name="T16" fmla="*/ 2147483647 w 92"/>
              <a:gd name="T17" fmla="*/ 2147483647 h 91"/>
              <a:gd name="T18" fmla="*/ 2147483647 w 92"/>
              <a:gd name="T19" fmla="*/ 2147483647 h 91"/>
              <a:gd name="T20" fmla="*/ 2147483647 w 92"/>
              <a:gd name="T21" fmla="*/ 2147483647 h 91"/>
              <a:gd name="T22" fmla="*/ 2147483647 w 92"/>
              <a:gd name="T23" fmla="*/ 2147483647 h 91"/>
              <a:gd name="T24" fmla="*/ 2147483647 w 92"/>
              <a:gd name="T25" fmla="*/ 2147483647 h 91"/>
              <a:gd name="T26" fmla="*/ 2147483647 w 92"/>
              <a:gd name="T27" fmla="*/ 2147483647 h 91"/>
              <a:gd name="T28" fmla="*/ 2147483647 w 92"/>
              <a:gd name="T29" fmla="*/ 0 h 91"/>
              <a:gd name="T30" fmla="*/ 2147483647 w 92"/>
              <a:gd name="T31" fmla="*/ 0 h 91"/>
              <a:gd name="T32" fmla="*/ 2147483647 w 92"/>
              <a:gd name="T33" fmla="*/ 2147483647 h 91"/>
              <a:gd name="T34" fmla="*/ 2147483647 w 92"/>
              <a:gd name="T35" fmla="*/ 2147483647 h 91"/>
              <a:gd name="T36" fmla="*/ 2147483647 w 92"/>
              <a:gd name="T37" fmla="*/ 2147483647 h 91"/>
              <a:gd name="T38" fmla="*/ 2147483647 w 92"/>
              <a:gd name="T39" fmla="*/ 2147483647 h 91"/>
              <a:gd name="T40" fmla="*/ 2147483647 w 92"/>
              <a:gd name="T41" fmla="*/ 2147483647 h 91"/>
              <a:gd name="T42" fmla="*/ 2147483647 w 92"/>
              <a:gd name="T43" fmla="*/ 0 h 91"/>
              <a:gd name="T44" fmla="*/ 0 w 92"/>
              <a:gd name="T45" fmla="*/ 0 h 91"/>
              <a:gd name="T46" fmla="*/ 0 w 92"/>
              <a:gd name="T47" fmla="*/ 2147483647 h 91"/>
              <a:gd name="T48" fmla="*/ 2147483647 w 92"/>
              <a:gd name="T49" fmla="*/ 2147483647 h 91"/>
              <a:gd name="T50" fmla="*/ 2147483647 w 92"/>
              <a:gd name="T51" fmla="*/ 2147483647 h 91"/>
              <a:gd name="T52" fmla="*/ 2147483647 w 92"/>
              <a:gd name="T53" fmla="*/ 2147483647 h 91"/>
              <a:gd name="T54" fmla="*/ 2147483647 w 92"/>
              <a:gd name="T55" fmla="*/ 2147483647 h 91"/>
              <a:gd name="T56" fmla="*/ 2147483647 w 92"/>
              <a:gd name="T57" fmla="*/ 2147483647 h 91"/>
              <a:gd name="T58" fmla="*/ 2147483647 w 92"/>
              <a:gd name="T59" fmla="*/ 2147483647 h 91"/>
              <a:gd name="T60" fmla="*/ 0 w 92"/>
              <a:gd name="T61" fmla="*/ 2147483647 h 91"/>
              <a:gd name="T62" fmla="*/ 0 w 92"/>
              <a:gd name="T63" fmla="*/ 2147483647 h 91"/>
              <a:gd name="T64" fmla="*/ 2147483647 w 92"/>
              <a:gd name="T65" fmla="*/ 2147483647 h 91"/>
              <a:gd name="T66" fmla="*/ 2147483647 w 92"/>
              <a:gd name="T67" fmla="*/ 2147483647 h 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2" h="91">
                <a:moveTo>
                  <a:pt x="22" y="88"/>
                </a:moveTo>
                <a:cubicBezTo>
                  <a:pt x="13" y="85"/>
                  <a:pt x="13" y="85"/>
                  <a:pt x="13" y="85"/>
                </a:cubicBezTo>
                <a:cubicBezTo>
                  <a:pt x="13" y="85"/>
                  <a:pt x="13" y="85"/>
                  <a:pt x="13" y="85"/>
                </a:cubicBezTo>
                <a:cubicBezTo>
                  <a:pt x="13" y="85"/>
                  <a:pt x="13" y="79"/>
                  <a:pt x="13" y="76"/>
                </a:cubicBezTo>
                <a:cubicBezTo>
                  <a:pt x="13" y="18"/>
                  <a:pt x="13" y="18"/>
                  <a:pt x="13" y="18"/>
                </a:cubicBezTo>
                <a:cubicBezTo>
                  <a:pt x="13" y="15"/>
                  <a:pt x="13" y="10"/>
                  <a:pt x="13" y="8"/>
                </a:cubicBezTo>
                <a:cubicBezTo>
                  <a:pt x="78" y="91"/>
                  <a:pt x="78" y="91"/>
                  <a:pt x="78" y="91"/>
                </a:cubicBezTo>
                <a:cubicBezTo>
                  <a:pt x="83" y="91"/>
                  <a:pt x="83" y="91"/>
                  <a:pt x="83" y="91"/>
                </a:cubicBezTo>
                <a:cubicBezTo>
                  <a:pt x="84" y="91"/>
                  <a:pt x="84" y="91"/>
                  <a:pt x="84" y="91"/>
                </a:cubicBezTo>
                <a:cubicBezTo>
                  <a:pt x="84" y="91"/>
                  <a:pt x="84" y="91"/>
                  <a:pt x="84" y="91"/>
                </a:cubicBezTo>
                <a:cubicBezTo>
                  <a:pt x="84" y="15"/>
                  <a:pt x="84" y="15"/>
                  <a:pt x="84" y="15"/>
                </a:cubicBezTo>
                <a:cubicBezTo>
                  <a:pt x="84" y="11"/>
                  <a:pt x="84" y="6"/>
                  <a:pt x="84" y="6"/>
                </a:cubicBezTo>
                <a:cubicBezTo>
                  <a:pt x="84" y="6"/>
                  <a:pt x="84" y="6"/>
                  <a:pt x="84" y="6"/>
                </a:cubicBezTo>
                <a:cubicBezTo>
                  <a:pt x="92" y="2"/>
                  <a:pt x="92" y="2"/>
                  <a:pt x="92" y="2"/>
                </a:cubicBezTo>
                <a:cubicBezTo>
                  <a:pt x="92" y="0"/>
                  <a:pt x="92" y="0"/>
                  <a:pt x="92" y="0"/>
                </a:cubicBezTo>
                <a:cubicBezTo>
                  <a:pt x="71" y="0"/>
                  <a:pt x="71" y="0"/>
                  <a:pt x="71" y="0"/>
                </a:cubicBezTo>
                <a:cubicBezTo>
                  <a:pt x="71" y="2"/>
                  <a:pt x="71" y="2"/>
                  <a:pt x="71" y="2"/>
                </a:cubicBezTo>
                <a:cubicBezTo>
                  <a:pt x="78" y="5"/>
                  <a:pt x="78" y="5"/>
                  <a:pt x="78" y="5"/>
                </a:cubicBezTo>
                <a:cubicBezTo>
                  <a:pt x="78" y="6"/>
                  <a:pt x="78" y="6"/>
                  <a:pt x="78" y="6"/>
                </a:cubicBezTo>
                <a:cubicBezTo>
                  <a:pt x="78" y="6"/>
                  <a:pt x="79" y="11"/>
                  <a:pt x="79" y="15"/>
                </a:cubicBezTo>
                <a:cubicBezTo>
                  <a:pt x="79" y="59"/>
                  <a:pt x="79" y="59"/>
                  <a:pt x="79" y="59"/>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8" y="12"/>
                  <a:pt x="8" y="15"/>
                </a:cubicBezTo>
                <a:cubicBezTo>
                  <a:pt x="8" y="76"/>
                  <a:pt x="8" y="76"/>
                  <a:pt x="8" y="76"/>
                </a:cubicBezTo>
                <a:cubicBezTo>
                  <a:pt x="8" y="79"/>
                  <a:pt x="8" y="85"/>
                  <a:pt x="8" y="85"/>
                </a:cubicBezTo>
                <a:cubicBezTo>
                  <a:pt x="8" y="85"/>
                  <a:pt x="8" y="85"/>
                  <a:pt x="8" y="85"/>
                </a:cubicBezTo>
                <a:cubicBezTo>
                  <a:pt x="0" y="88"/>
                  <a:pt x="0" y="88"/>
                  <a:pt x="0" y="88"/>
                </a:cubicBezTo>
                <a:cubicBezTo>
                  <a:pt x="0" y="91"/>
                  <a:pt x="0" y="91"/>
                  <a:pt x="0" y="91"/>
                </a:cubicBezTo>
                <a:cubicBezTo>
                  <a:pt x="22" y="91"/>
                  <a:pt x="22" y="91"/>
                  <a:pt x="22" y="91"/>
                </a:cubicBezTo>
                <a:lnTo>
                  <a:pt x="22" y="88"/>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57"/>
          <p:cNvSpPr/>
          <p:nvPr userDrawn="1"/>
        </p:nvSpPr>
        <p:spPr bwMode="auto">
          <a:xfrm>
            <a:off x="7959725" y="452438"/>
            <a:ext cx="361950" cy="290512"/>
          </a:xfrm>
          <a:custGeom>
            <a:avLst/>
            <a:gdLst>
              <a:gd name="T0" fmla="*/ 2147483647 w 114"/>
              <a:gd name="T1" fmla="*/ 2147483647 h 91"/>
              <a:gd name="T2" fmla="*/ 2147483647 w 114"/>
              <a:gd name="T3" fmla="*/ 2147483647 h 91"/>
              <a:gd name="T4" fmla="*/ 2147483647 w 114"/>
              <a:gd name="T5" fmla="*/ 2147483647 h 91"/>
              <a:gd name="T6" fmla="*/ 2147483647 w 114"/>
              <a:gd name="T7" fmla="*/ 2147483647 h 91"/>
              <a:gd name="T8" fmla="*/ 2147483647 w 114"/>
              <a:gd name="T9" fmla="*/ 2147483647 h 91"/>
              <a:gd name="T10" fmla="*/ 2147483647 w 114"/>
              <a:gd name="T11" fmla="*/ 2147483647 h 91"/>
              <a:gd name="T12" fmla="*/ 2147483647 w 114"/>
              <a:gd name="T13" fmla="*/ 2147483647 h 91"/>
              <a:gd name="T14" fmla="*/ 2147483647 w 114"/>
              <a:gd name="T15" fmla="*/ 2147483647 h 91"/>
              <a:gd name="T16" fmla="*/ 2147483647 w 114"/>
              <a:gd name="T17" fmla="*/ 2147483647 h 91"/>
              <a:gd name="T18" fmla="*/ 2147483647 w 114"/>
              <a:gd name="T19" fmla="*/ 2147483647 h 91"/>
              <a:gd name="T20" fmla="*/ 2147483647 w 114"/>
              <a:gd name="T21" fmla="*/ 2147483647 h 91"/>
              <a:gd name="T22" fmla="*/ 2147483647 w 114"/>
              <a:gd name="T23" fmla="*/ 2147483647 h 91"/>
              <a:gd name="T24" fmla="*/ 2147483647 w 114"/>
              <a:gd name="T25" fmla="*/ 2147483647 h 91"/>
              <a:gd name="T26" fmla="*/ 2147483647 w 114"/>
              <a:gd name="T27" fmla="*/ 2147483647 h 91"/>
              <a:gd name="T28" fmla="*/ 2147483647 w 114"/>
              <a:gd name="T29" fmla="*/ 2147483647 h 91"/>
              <a:gd name="T30" fmla="*/ 2147483647 w 114"/>
              <a:gd name="T31" fmla="*/ 2147483647 h 91"/>
              <a:gd name="T32" fmla="*/ 2147483647 w 114"/>
              <a:gd name="T33" fmla="*/ 2147483647 h 91"/>
              <a:gd name="T34" fmla="*/ 2147483647 w 114"/>
              <a:gd name="T35" fmla="*/ 2147483647 h 91"/>
              <a:gd name="T36" fmla="*/ 2147483647 w 114"/>
              <a:gd name="T37" fmla="*/ 2147483647 h 91"/>
              <a:gd name="T38" fmla="*/ 2147483647 w 114"/>
              <a:gd name="T39" fmla="*/ 2147483647 h 91"/>
              <a:gd name="T40" fmla="*/ 2147483647 w 114"/>
              <a:gd name="T41" fmla="*/ 2147483647 h 91"/>
              <a:gd name="T42" fmla="*/ 2147483647 w 114"/>
              <a:gd name="T43" fmla="*/ 0 h 91"/>
              <a:gd name="T44" fmla="*/ 2147483647 w 114"/>
              <a:gd name="T45" fmla="*/ 0 h 91"/>
              <a:gd name="T46" fmla="*/ 2147483647 w 114"/>
              <a:gd name="T47" fmla="*/ 0 h 91"/>
              <a:gd name="T48" fmla="*/ 2147483647 w 114"/>
              <a:gd name="T49" fmla="*/ 2147483647 h 91"/>
              <a:gd name="T50" fmla="*/ 2147483647 w 114"/>
              <a:gd name="T51" fmla="*/ 0 h 91"/>
              <a:gd name="T52" fmla="*/ 0 w 114"/>
              <a:gd name="T53" fmla="*/ 0 h 91"/>
              <a:gd name="T54" fmla="*/ 0 w 114"/>
              <a:gd name="T55" fmla="*/ 2147483647 h 91"/>
              <a:gd name="T56" fmla="*/ 2147483647 w 114"/>
              <a:gd name="T57" fmla="*/ 2147483647 h 91"/>
              <a:gd name="T58" fmla="*/ 2147483647 w 114"/>
              <a:gd name="T59" fmla="*/ 2147483647 h 91"/>
              <a:gd name="T60" fmla="*/ 2147483647 w 114"/>
              <a:gd name="T61" fmla="*/ 2147483647 h 91"/>
              <a:gd name="T62" fmla="*/ 2147483647 w 114"/>
              <a:gd name="T63" fmla="*/ 2147483647 h 91"/>
              <a:gd name="T64" fmla="*/ 2147483647 w 114"/>
              <a:gd name="T65" fmla="*/ 2147483647 h 91"/>
              <a:gd name="T66" fmla="*/ 2147483647 w 114"/>
              <a:gd name="T67" fmla="*/ 2147483647 h 91"/>
              <a:gd name="T68" fmla="*/ 0 w 114"/>
              <a:gd name="T69" fmla="*/ 2147483647 h 91"/>
              <a:gd name="T70" fmla="*/ 0 w 114"/>
              <a:gd name="T71" fmla="*/ 2147483647 h 91"/>
              <a:gd name="T72" fmla="*/ 2147483647 w 114"/>
              <a:gd name="T73" fmla="*/ 2147483647 h 91"/>
              <a:gd name="T74" fmla="*/ 2147483647 w 114"/>
              <a:gd name="T75" fmla="*/ 2147483647 h 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4" h="91">
                <a:moveTo>
                  <a:pt x="24" y="88"/>
                </a:moveTo>
                <a:cubicBezTo>
                  <a:pt x="14" y="85"/>
                  <a:pt x="14" y="85"/>
                  <a:pt x="14" y="85"/>
                </a:cubicBezTo>
                <a:cubicBezTo>
                  <a:pt x="14" y="85"/>
                  <a:pt x="14" y="85"/>
                  <a:pt x="14" y="85"/>
                </a:cubicBezTo>
                <a:cubicBezTo>
                  <a:pt x="14" y="85"/>
                  <a:pt x="14" y="80"/>
                  <a:pt x="14" y="77"/>
                </a:cubicBezTo>
                <a:cubicBezTo>
                  <a:pt x="14" y="11"/>
                  <a:pt x="14" y="11"/>
                  <a:pt x="14" y="11"/>
                </a:cubicBezTo>
                <a:cubicBezTo>
                  <a:pt x="15" y="15"/>
                  <a:pt x="16" y="16"/>
                  <a:pt x="17" y="19"/>
                </a:cubicBezTo>
                <a:cubicBezTo>
                  <a:pt x="45" y="91"/>
                  <a:pt x="45" y="91"/>
                  <a:pt x="45" y="91"/>
                </a:cubicBezTo>
                <a:cubicBezTo>
                  <a:pt x="51" y="91"/>
                  <a:pt x="51" y="91"/>
                  <a:pt x="51" y="91"/>
                </a:cubicBezTo>
                <a:cubicBezTo>
                  <a:pt x="52" y="91"/>
                  <a:pt x="52" y="91"/>
                  <a:pt x="52" y="91"/>
                </a:cubicBezTo>
                <a:cubicBezTo>
                  <a:pt x="85" y="11"/>
                  <a:pt x="85" y="11"/>
                  <a:pt x="85" y="11"/>
                </a:cubicBezTo>
                <a:cubicBezTo>
                  <a:pt x="85" y="77"/>
                  <a:pt x="85" y="77"/>
                  <a:pt x="85" y="77"/>
                </a:cubicBezTo>
                <a:cubicBezTo>
                  <a:pt x="85" y="79"/>
                  <a:pt x="84" y="85"/>
                  <a:pt x="84" y="85"/>
                </a:cubicBezTo>
                <a:cubicBezTo>
                  <a:pt x="75" y="88"/>
                  <a:pt x="75" y="88"/>
                  <a:pt x="75" y="88"/>
                </a:cubicBezTo>
                <a:cubicBezTo>
                  <a:pt x="75" y="91"/>
                  <a:pt x="75" y="91"/>
                  <a:pt x="75" y="91"/>
                </a:cubicBezTo>
                <a:cubicBezTo>
                  <a:pt x="114" y="91"/>
                  <a:pt x="114" y="91"/>
                  <a:pt x="114" y="91"/>
                </a:cubicBezTo>
                <a:cubicBezTo>
                  <a:pt x="114" y="88"/>
                  <a:pt x="114" y="88"/>
                  <a:pt x="114" y="88"/>
                </a:cubicBezTo>
                <a:cubicBezTo>
                  <a:pt x="105" y="85"/>
                  <a:pt x="105" y="85"/>
                  <a:pt x="105" y="85"/>
                </a:cubicBezTo>
                <a:cubicBezTo>
                  <a:pt x="105" y="85"/>
                  <a:pt x="105" y="80"/>
                  <a:pt x="105" y="77"/>
                </a:cubicBezTo>
                <a:cubicBezTo>
                  <a:pt x="105" y="15"/>
                  <a:pt x="105" y="15"/>
                  <a:pt x="105" y="15"/>
                </a:cubicBezTo>
                <a:cubicBezTo>
                  <a:pt x="105" y="11"/>
                  <a:pt x="105" y="6"/>
                  <a:pt x="105" y="6"/>
                </a:cubicBezTo>
                <a:cubicBezTo>
                  <a:pt x="114" y="2"/>
                  <a:pt x="114" y="2"/>
                  <a:pt x="114" y="2"/>
                </a:cubicBezTo>
                <a:cubicBezTo>
                  <a:pt x="114" y="0"/>
                  <a:pt x="114" y="0"/>
                  <a:pt x="114" y="0"/>
                </a:cubicBezTo>
                <a:cubicBezTo>
                  <a:pt x="84" y="0"/>
                  <a:pt x="84" y="0"/>
                  <a:pt x="84" y="0"/>
                </a:cubicBezTo>
                <a:cubicBezTo>
                  <a:pt x="84" y="0"/>
                  <a:pt x="84" y="0"/>
                  <a:pt x="84" y="0"/>
                </a:cubicBezTo>
                <a:cubicBezTo>
                  <a:pt x="57" y="65"/>
                  <a:pt x="57" y="65"/>
                  <a:pt x="57" y="65"/>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9" y="12"/>
                  <a:pt x="9" y="15"/>
                </a:cubicBezTo>
                <a:cubicBezTo>
                  <a:pt x="9" y="77"/>
                  <a:pt x="9" y="77"/>
                  <a:pt x="9" y="77"/>
                </a:cubicBezTo>
                <a:cubicBezTo>
                  <a:pt x="9" y="79"/>
                  <a:pt x="8" y="85"/>
                  <a:pt x="8" y="85"/>
                </a:cubicBezTo>
                <a:cubicBezTo>
                  <a:pt x="8" y="85"/>
                  <a:pt x="8" y="85"/>
                  <a:pt x="8" y="85"/>
                </a:cubicBezTo>
                <a:cubicBezTo>
                  <a:pt x="0" y="88"/>
                  <a:pt x="0" y="88"/>
                  <a:pt x="0" y="88"/>
                </a:cubicBezTo>
                <a:cubicBezTo>
                  <a:pt x="0" y="91"/>
                  <a:pt x="0" y="91"/>
                  <a:pt x="0" y="91"/>
                </a:cubicBezTo>
                <a:cubicBezTo>
                  <a:pt x="24" y="91"/>
                  <a:pt x="24" y="91"/>
                  <a:pt x="24" y="91"/>
                </a:cubicBezTo>
                <a:lnTo>
                  <a:pt x="24" y="88"/>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58"/>
          <p:cNvSpPr/>
          <p:nvPr userDrawn="1"/>
        </p:nvSpPr>
        <p:spPr bwMode="auto">
          <a:xfrm>
            <a:off x="7537450" y="446088"/>
            <a:ext cx="130175" cy="303212"/>
          </a:xfrm>
          <a:custGeom>
            <a:avLst/>
            <a:gdLst>
              <a:gd name="T0" fmla="*/ 2147483647 w 41"/>
              <a:gd name="T1" fmla="*/ 2147483647 h 95"/>
              <a:gd name="T2" fmla="*/ 2147483647 w 41"/>
              <a:gd name="T3" fmla="*/ 2147483647 h 95"/>
              <a:gd name="T4" fmla="*/ 2147483647 w 41"/>
              <a:gd name="T5" fmla="*/ 0 h 95"/>
              <a:gd name="T6" fmla="*/ 0 w 41"/>
              <a:gd name="T7" fmla="*/ 2147483647 h 95"/>
              <a:gd name="T8" fmla="*/ 2147483647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41" y="95"/>
                </a:moveTo>
                <a:cubicBezTo>
                  <a:pt x="25" y="82"/>
                  <a:pt x="23" y="55"/>
                  <a:pt x="23" y="47"/>
                </a:cubicBezTo>
                <a:cubicBezTo>
                  <a:pt x="23" y="39"/>
                  <a:pt x="25" y="13"/>
                  <a:pt x="41" y="0"/>
                </a:cubicBezTo>
                <a:cubicBezTo>
                  <a:pt x="16" y="2"/>
                  <a:pt x="0" y="21"/>
                  <a:pt x="0" y="47"/>
                </a:cubicBezTo>
                <a:cubicBezTo>
                  <a:pt x="0" y="74"/>
                  <a:pt x="16" y="92"/>
                  <a:pt x="41" y="95"/>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59"/>
          <p:cNvSpPr>
            <a:spLocks noEditPoints="1"/>
          </p:cNvSpPr>
          <p:nvPr userDrawn="1"/>
        </p:nvSpPr>
        <p:spPr bwMode="auto">
          <a:xfrm>
            <a:off x="8372475" y="452438"/>
            <a:ext cx="274638" cy="290512"/>
          </a:xfrm>
          <a:custGeom>
            <a:avLst/>
            <a:gdLst>
              <a:gd name="T0" fmla="*/ 2147483647 w 86"/>
              <a:gd name="T1" fmla="*/ 2147483647 h 91"/>
              <a:gd name="T2" fmla="*/ 2147483647 w 86"/>
              <a:gd name="T3" fmla="*/ 2147483647 h 91"/>
              <a:gd name="T4" fmla="*/ 2147483647 w 86"/>
              <a:gd name="T5" fmla="*/ 2147483647 h 91"/>
              <a:gd name="T6" fmla="*/ 2147483647 w 86"/>
              <a:gd name="T7" fmla="*/ 2147483647 h 91"/>
              <a:gd name="T8" fmla="*/ 2147483647 w 86"/>
              <a:gd name="T9" fmla="*/ 2147483647 h 91"/>
              <a:gd name="T10" fmla="*/ 2147483647 w 86"/>
              <a:gd name="T11" fmla="*/ 2147483647 h 91"/>
              <a:gd name="T12" fmla="*/ 2147483647 w 86"/>
              <a:gd name="T13" fmla="*/ 2147483647 h 91"/>
              <a:gd name="T14" fmla="*/ 2147483647 w 86"/>
              <a:gd name="T15" fmla="*/ 2147483647 h 91"/>
              <a:gd name="T16" fmla="*/ 2147483647 w 86"/>
              <a:gd name="T17" fmla="*/ 2147483647 h 91"/>
              <a:gd name="T18" fmla="*/ 2147483647 w 86"/>
              <a:gd name="T19" fmla="*/ 2147483647 h 91"/>
              <a:gd name="T20" fmla="*/ 2147483647 w 86"/>
              <a:gd name="T21" fmla="*/ 2147483647 h 91"/>
              <a:gd name="T22" fmla="*/ 2147483647 w 86"/>
              <a:gd name="T23" fmla="*/ 0 h 91"/>
              <a:gd name="T24" fmla="*/ 2147483647 w 86"/>
              <a:gd name="T25" fmla="*/ 0 h 91"/>
              <a:gd name="T26" fmla="*/ 2147483647 w 86"/>
              <a:gd name="T27" fmla="*/ 0 h 91"/>
              <a:gd name="T28" fmla="*/ 2147483647 w 86"/>
              <a:gd name="T29" fmla="*/ 2147483647 h 91"/>
              <a:gd name="T30" fmla="*/ 0 w 86"/>
              <a:gd name="T31" fmla="*/ 2147483647 h 91"/>
              <a:gd name="T32" fmla="*/ 0 w 86"/>
              <a:gd name="T33" fmla="*/ 2147483647 h 91"/>
              <a:gd name="T34" fmla="*/ 2147483647 w 86"/>
              <a:gd name="T35" fmla="*/ 2147483647 h 91"/>
              <a:gd name="T36" fmla="*/ 2147483647 w 86"/>
              <a:gd name="T37" fmla="*/ 2147483647 h 91"/>
              <a:gd name="T38" fmla="*/ 2147483647 w 86"/>
              <a:gd name="T39" fmla="*/ 2147483647 h 91"/>
              <a:gd name="T40" fmla="*/ 2147483647 w 86"/>
              <a:gd name="T41" fmla="*/ 2147483647 h 91"/>
              <a:gd name="T42" fmla="*/ 2147483647 w 86"/>
              <a:gd name="T43" fmla="*/ 2147483647 h 91"/>
              <a:gd name="T44" fmla="*/ 2147483647 w 86"/>
              <a:gd name="T45" fmla="*/ 2147483647 h 9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6" h="91">
                <a:moveTo>
                  <a:pt x="19" y="88"/>
                </a:moveTo>
                <a:cubicBezTo>
                  <a:pt x="13" y="85"/>
                  <a:pt x="13" y="85"/>
                  <a:pt x="13" y="85"/>
                </a:cubicBezTo>
                <a:cubicBezTo>
                  <a:pt x="13" y="85"/>
                  <a:pt x="13" y="85"/>
                  <a:pt x="13" y="85"/>
                </a:cubicBezTo>
                <a:cubicBezTo>
                  <a:pt x="13" y="85"/>
                  <a:pt x="16" y="75"/>
                  <a:pt x="21" y="64"/>
                </a:cubicBezTo>
                <a:cubicBezTo>
                  <a:pt x="49" y="64"/>
                  <a:pt x="49" y="64"/>
                  <a:pt x="49" y="64"/>
                </a:cubicBezTo>
                <a:cubicBezTo>
                  <a:pt x="56" y="85"/>
                  <a:pt x="56" y="85"/>
                  <a:pt x="56" y="85"/>
                </a:cubicBezTo>
                <a:cubicBezTo>
                  <a:pt x="49" y="88"/>
                  <a:pt x="49" y="88"/>
                  <a:pt x="49" y="88"/>
                </a:cubicBezTo>
                <a:cubicBezTo>
                  <a:pt x="49" y="91"/>
                  <a:pt x="49" y="91"/>
                  <a:pt x="49" y="91"/>
                </a:cubicBezTo>
                <a:cubicBezTo>
                  <a:pt x="86" y="91"/>
                  <a:pt x="86" y="91"/>
                  <a:pt x="86" y="91"/>
                </a:cubicBezTo>
                <a:cubicBezTo>
                  <a:pt x="86" y="88"/>
                  <a:pt x="86" y="88"/>
                  <a:pt x="86" y="88"/>
                </a:cubicBezTo>
                <a:cubicBezTo>
                  <a:pt x="79" y="85"/>
                  <a:pt x="79" y="85"/>
                  <a:pt x="79" y="85"/>
                </a:cubicBezTo>
                <a:cubicBezTo>
                  <a:pt x="45" y="0"/>
                  <a:pt x="45" y="0"/>
                  <a:pt x="45" y="0"/>
                </a:cubicBezTo>
                <a:cubicBezTo>
                  <a:pt x="40" y="0"/>
                  <a:pt x="40" y="0"/>
                  <a:pt x="40" y="0"/>
                </a:cubicBezTo>
                <a:cubicBezTo>
                  <a:pt x="39" y="0"/>
                  <a:pt x="39" y="0"/>
                  <a:pt x="39" y="0"/>
                </a:cubicBezTo>
                <a:cubicBezTo>
                  <a:pt x="7" y="85"/>
                  <a:pt x="7" y="85"/>
                  <a:pt x="7" y="85"/>
                </a:cubicBezTo>
                <a:cubicBezTo>
                  <a:pt x="0" y="88"/>
                  <a:pt x="0" y="88"/>
                  <a:pt x="0" y="88"/>
                </a:cubicBezTo>
                <a:cubicBezTo>
                  <a:pt x="0" y="91"/>
                  <a:pt x="0" y="91"/>
                  <a:pt x="0" y="91"/>
                </a:cubicBezTo>
                <a:cubicBezTo>
                  <a:pt x="19" y="91"/>
                  <a:pt x="19" y="91"/>
                  <a:pt x="19" y="91"/>
                </a:cubicBezTo>
                <a:lnTo>
                  <a:pt x="19" y="88"/>
                </a:lnTo>
                <a:close/>
                <a:moveTo>
                  <a:pt x="35" y="26"/>
                </a:moveTo>
                <a:cubicBezTo>
                  <a:pt x="47" y="59"/>
                  <a:pt x="47" y="59"/>
                  <a:pt x="47" y="59"/>
                </a:cubicBezTo>
                <a:cubicBezTo>
                  <a:pt x="23" y="59"/>
                  <a:pt x="23" y="59"/>
                  <a:pt x="23" y="59"/>
                </a:cubicBezTo>
                <a:cubicBezTo>
                  <a:pt x="28" y="45"/>
                  <a:pt x="34" y="29"/>
                  <a:pt x="35" y="26"/>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0" name="Freeform 8"/>
          <p:cNvSpPr/>
          <p:nvPr userDrawn="1"/>
        </p:nvSpPr>
        <p:spPr bwMode="auto">
          <a:xfrm>
            <a:off x="8643938" y="5046663"/>
            <a:ext cx="3175" cy="1587"/>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0" y="0"/>
                  <a:pt x="0" y="0"/>
                  <a:pt x="0" y="0"/>
                </a:cubicBezTo>
                <a:cubicBezTo>
                  <a:pt x="1"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Freeform 9"/>
          <p:cNvSpPr/>
          <p:nvPr userDrawn="1"/>
        </p:nvSpPr>
        <p:spPr bwMode="auto">
          <a:xfrm>
            <a:off x="8302625" y="1944688"/>
            <a:ext cx="96838" cy="31750"/>
          </a:xfrm>
          <a:custGeom>
            <a:avLst/>
            <a:gdLst>
              <a:gd name="T0" fmla="*/ 2147483647 w 30"/>
              <a:gd name="T1" fmla="*/ 2147483647 h 10"/>
              <a:gd name="T2" fmla="*/ 2147483647 w 30"/>
              <a:gd name="T3" fmla="*/ 0 h 10"/>
              <a:gd name="T4" fmla="*/ 2147483647 w 30"/>
              <a:gd name="T5" fmla="*/ 2147483647 h 10"/>
              <a:gd name="T6" fmla="*/ 2147483647 w 30"/>
              <a:gd name="T7" fmla="*/ 2147483647 h 10"/>
              <a:gd name="T8" fmla="*/ 2147483647 w 30"/>
              <a:gd name="T9" fmla="*/ 2147483647 h 10"/>
              <a:gd name="T10" fmla="*/ 2147483647 w 30"/>
              <a:gd name="T11" fmla="*/ 2147483647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 h="10">
                <a:moveTo>
                  <a:pt x="30" y="3"/>
                </a:moveTo>
                <a:cubicBezTo>
                  <a:pt x="23" y="0"/>
                  <a:pt x="14" y="0"/>
                  <a:pt x="6" y="0"/>
                </a:cubicBezTo>
                <a:cubicBezTo>
                  <a:pt x="0" y="2"/>
                  <a:pt x="1" y="3"/>
                  <a:pt x="1" y="5"/>
                </a:cubicBezTo>
                <a:cubicBezTo>
                  <a:pt x="6" y="8"/>
                  <a:pt x="17" y="7"/>
                  <a:pt x="19" y="10"/>
                </a:cubicBezTo>
                <a:cubicBezTo>
                  <a:pt x="22" y="9"/>
                  <a:pt x="26" y="10"/>
                  <a:pt x="30" y="8"/>
                </a:cubicBezTo>
                <a:cubicBezTo>
                  <a:pt x="21" y="7"/>
                  <a:pt x="28" y="4"/>
                  <a:pt x="30" y="3"/>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Rectangle 40"/>
          <p:cNvSpPr>
            <a:spLocks noChangeArrowheads="1"/>
          </p:cNvSpPr>
          <p:nvPr userDrawn="1"/>
        </p:nvSpPr>
        <p:spPr bwMode="auto">
          <a:xfrm>
            <a:off x="3519488" y="4043363"/>
            <a:ext cx="663575" cy="12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2" name="Title 1"/>
          <p:cNvSpPr>
            <a:spLocks noGrp="1"/>
          </p:cNvSpPr>
          <p:nvPr>
            <p:ph type="title"/>
          </p:nvPr>
        </p:nvSpPr>
        <p:spPr>
          <a:xfrm>
            <a:off x="3519854" y="2438399"/>
            <a:ext cx="4695092" cy="1000125"/>
          </a:xfrm>
          <a:prstGeom prst="rect">
            <a:avLst/>
          </a:prstGeom>
        </p:spPr>
        <p:txBody>
          <a:bodyPr tIns="0" bIns="0" rtlCol="0" anchor="b">
            <a:noAutofit/>
          </a:bodyPr>
          <a:lstStyle>
            <a:lvl1pPr algn="l">
              <a:defRPr kumimoji="0" lang="fr-FR" sz="33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defRPr>
            </a:lvl1pPr>
          </a:lstStyle>
          <a:p>
            <a:pPr lvl="0"/>
            <a:r>
              <a:rPr lang="zh-CN" altLang="en-US" smtClean="0"/>
              <a:t>单击此处编辑母版标题样式</a:t>
            </a:r>
            <a:endParaRPr lang="fr-FR" dirty="0"/>
          </a:p>
        </p:txBody>
      </p:sp>
      <p:sp>
        <p:nvSpPr>
          <p:cNvPr id="42" name="Text Placeholder 41"/>
          <p:cNvSpPr>
            <a:spLocks noGrp="1"/>
          </p:cNvSpPr>
          <p:nvPr>
            <p:ph type="body" sz="quarter" idx="10"/>
          </p:nvPr>
        </p:nvSpPr>
        <p:spPr>
          <a:xfrm>
            <a:off x="591013" y="2811782"/>
            <a:ext cx="1100798" cy="1767839"/>
          </a:xfrm>
        </p:spPr>
        <p:txBody>
          <a:bodyPr anchor="ctr"/>
          <a:lstStyle>
            <a:lvl1pPr algn="ctr">
              <a:defRPr sz="16300" b="0">
                <a:solidFill>
                  <a:schemeClr val="bg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75" name="Text Placeholder 69"/>
          <p:cNvSpPr>
            <a:spLocks noGrp="1"/>
          </p:cNvSpPr>
          <p:nvPr>
            <p:ph type="body" sz="quarter" idx="11"/>
          </p:nvPr>
        </p:nvSpPr>
        <p:spPr>
          <a:xfrm>
            <a:off x="3519854" y="3463925"/>
            <a:ext cx="4695092" cy="498475"/>
          </a:xfrm>
        </p:spPr>
        <p:txBody>
          <a:bodyPr/>
          <a:lstStyle>
            <a:lvl1pPr>
              <a:defRPr sz="2200" cap="all" baseline="0">
                <a:solidFill>
                  <a:srgbClr val="582E91"/>
                </a:solidFill>
                <a:latin typeface="+mj-lt"/>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
        <p:nvSpPr>
          <p:cNvPr id="76" name="Text Placeholder 69"/>
          <p:cNvSpPr>
            <a:spLocks noGrp="1"/>
          </p:cNvSpPr>
          <p:nvPr>
            <p:ph type="body" sz="quarter" idx="12"/>
          </p:nvPr>
        </p:nvSpPr>
        <p:spPr>
          <a:xfrm>
            <a:off x="3519854" y="4137025"/>
            <a:ext cx="4695092" cy="596900"/>
          </a:xfrm>
        </p:spPr>
        <p:txBody>
          <a:bodyPr/>
          <a:lstStyle>
            <a:lvl1pPr>
              <a:defRPr sz="1700" cap="none" baseline="0">
                <a:solidFill>
                  <a:schemeClr val="bg1"/>
                </a:solidFill>
                <a:latin typeface="Arial Black" panose="020B0A04020102020204" pitchFamily="34" charset="0"/>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Tree>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showMasterSp="0" userDrawn="1">
  <p:cSld name="Titre et texte 5">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7354" name="think-cell Slide" r:id="rId3" imgW="12700" imgH="12700" progId="TCLayout.ActiveDocument.1">
                  <p:embed/>
                </p:oleObj>
              </mc:Choice>
              <mc:Fallback>
                <p:oleObj name="think-cell Slide" r:id="rId3" imgW="12700" imgH="12700" progId="TCLayout.ActiveDocument.1">
                  <p:embed/>
                  <p:pic>
                    <p:nvPicPr>
                      <p:cNvPr id="0" name="图片 46708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BC0F2D20-7FBB-4A57-9FB9-8313624950DB}"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5"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7355" name="think-cell Slide" r:id="rId6" imgW="12700" imgH="12700" progId="TCLayout.ActiveDocument.1">
                  <p:embed/>
                </p:oleObj>
              </mc:Choice>
              <mc:Fallback>
                <p:oleObj name="think-cell Slide" r:id="rId6" imgW="12700" imgH="12700" progId="TCLayout.ActiveDocument.1">
                  <p:embed/>
                  <p:pic>
                    <p:nvPicPr>
                      <p:cNvPr id="0" name="图片 46708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Text Placeholder 8"/>
          <p:cNvSpPr>
            <a:spLocks noGrp="1"/>
          </p:cNvSpPr>
          <p:nvPr>
            <p:ph type="body" sz="quarter" idx="12" hasCustomPrompt="1"/>
          </p:nvPr>
        </p:nvSpPr>
        <p:spPr>
          <a:xfrm>
            <a:off x="401637" y="1706137"/>
            <a:ext cx="8340725" cy="4650058"/>
          </a:xfrm>
        </p:spPr>
        <p:txBody>
          <a:bodyPr/>
          <a:lstStyle>
            <a:lvl3pPr>
              <a:buClr>
                <a:srgbClr val="A3968E"/>
              </a:buClr>
              <a:defRPr/>
            </a:lvl3pPr>
            <a:lvl4pPr>
              <a:buClr>
                <a:srgbClr val="A3968E"/>
              </a:buClr>
              <a:defRPr/>
            </a:lvl4pPr>
            <a:lvl5pPr>
              <a:buClr>
                <a:srgbClr val="A3968E"/>
              </a:buClr>
              <a:defRPr/>
            </a:lvl5p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0" name="Title 9"/>
          <p:cNvSpPr>
            <a:spLocks noGrp="1"/>
          </p:cNvSpPr>
          <p:nvPr>
            <p:ph type="title"/>
          </p:nvPr>
        </p:nvSpPr>
        <p:spPr>
          <a:xfrm>
            <a:off x="1127899" y="891241"/>
            <a:ext cx="7614463" cy="670506"/>
          </a:xfrm>
        </p:spPr>
        <p:txBody>
          <a:bodyPr/>
          <a:lstStyle>
            <a:lvl1pPr>
              <a:defRPr sz="2800">
                <a:solidFill>
                  <a:srgbClr val="A3968E"/>
                </a:solidFill>
              </a:defRPr>
            </a:lvl1pPr>
          </a:lstStyle>
          <a:p>
            <a:r>
              <a:rPr lang="fr-FR"/>
              <a:t>Modifiez le style du titre</a:t>
            </a:r>
            <a:endParaRPr lang="en-US" dirty="0"/>
          </a:p>
        </p:txBody>
      </p:sp>
      <p:sp>
        <p:nvSpPr>
          <p:cNvPr id="20" name="Text Placeholder 41"/>
          <p:cNvSpPr>
            <a:spLocks noGrp="1"/>
          </p:cNvSpPr>
          <p:nvPr>
            <p:ph type="body" sz="quarter" idx="14"/>
          </p:nvPr>
        </p:nvSpPr>
        <p:spPr>
          <a:xfrm>
            <a:off x="525407" y="891241"/>
            <a:ext cx="430986" cy="670506"/>
          </a:xfrm>
        </p:spPr>
        <p:txBody>
          <a:bodyPr anchor="ctr"/>
          <a:lstStyle>
            <a:lvl1pPr algn="ctr">
              <a:defRPr sz="4000" b="0">
                <a:solidFill>
                  <a:srgbClr val="582E9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showMasterSp="0" userDrawn="1">
  <p:cSld name="Titre et schema 5">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8378" name="think-cell Slide" r:id="rId3" imgW="12700" imgH="12700" progId="TCLayout.ActiveDocument.1">
                  <p:embed/>
                </p:oleObj>
              </mc:Choice>
              <mc:Fallback>
                <p:oleObj name="think-cell Slide" r:id="rId3" imgW="12700" imgH="12700" progId="TCLayout.ActiveDocument.1">
                  <p:embed/>
                  <p:pic>
                    <p:nvPicPr>
                      <p:cNvPr id="0" name="图片 46810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A709B477-D4C6-4E18-B828-05E0BC10C1C1}"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5"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8379" name="think-cell Slide" r:id="rId6" imgW="12700" imgH="12700" progId="TCLayout.ActiveDocument.1">
                  <p:embed/>
                </p:oleObj>
              </mc:Choice>
              <mc:Fallback>
                <p:oleObj name="think-cell Slide" r:id="rId6" imgW="12700" imgH="12700" progId="TCLayout.ActiveDocument.1">
                  <p:embed/>
                  <p:pic>
                    <p:nvPicPr>
                      <p:cNvPr id="0" name="图片 46810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Title 9"/>
          <p:cNvSpPr>
            <a:spLocks noGrp="1"/>
          </p:cNvSpPr>
          <p:nvPr>
            <p:ph type="title"/>
          </p:nvPr>
        </p:nvSpPr>
        <p:spPr>
          <a:xfrm>
            <a:off x="1127899" y="891241"/>
            <a:ext cx="7614463" cy="670506"/>
          </a:xfrm>
        </p:spPr>
        <p:txBody>
          <a:bodyPr/>
          <a:lstStyle>
            <a:lvl1pPr>
              <a:defRPr sz="2800">
                <a:solidFill>
                  <a:srgbClr val="A3968E"/>
                </a:solidFill>
              </a:defRPr>
            </a:lvl1pPr>
          </a:lstStyle>
          <a:p>
            <a:r>
              <a:rPr lang="fr-FR"/>
              <a:t>Modifiez le style du titre</a:t>
            </a:r>
            <a:endParaRPr lang="en-US" dirty="0"/>
          </a:p>
        </p:txBody>
      </p:sp>
      <p:sp>
        <p:nvSpPr>
          <p:cNvPr id="11" name="Content Placeholder 11"/>
          <p:cNvSpPr>
            <a:spLocks noGrp="1"/>
          </p:cNvSpPr>
          <p:nvPr>
            <p:ph sz="quarter" idx="13" hasCustomPrompt="1"/>
          </p:nvPr>
        </p:nvSpPr>
        <p:spPr>
          <a:xfrm>
            <a:off x="401637" y="1706137"/>
            <a:ext cx="8340725" cy="4650058"/>
          </a:xfrm>
        </p:spPr>
        <p:txBody>
          <a:body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6" name="Text Placeholder 41"/>
          <p:cNvSpPr>
            <a:spLocks noGrp="1"/>
          </p:cNvSpPr>
          <p:nvPr>
            <p:ph type="body" sz="quarter" idx="14"/>
          </p:nvPr>
        </p:nvSpPr>
        <p:spPr>
          <a:xfrm>
            <a:off x="525407" y="891241"/>
            <a:ext cx="430986" cy="670506"/>
          </a:xfrm>
        </p:spPr>
        <p:txBody>
          <a:bodyPr anchor="ctr"/>
          <a:lstStyle>
            <a:lvl1pPr algn="ctr">
              <a:defRPr sz="4000" b="0">
                <a:solidFill>
                  <a:srgbClr val="582E9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showMasterSp="0" userDrawn="1">
  <p:cSld name="Partie 6">
    <p:spTree>
      <p:nvGrpSpPr>
        <p:cNvPr id="1" name=""/>
        <p:cNvGrpSpPr/>
        <p:nvPr/>
      </p:nvGrpSpPr>
      <p:grpSpPr>
        <a:xfrm>
          <a:off x="0" y="0"/>
          <a:ext cx="0" cy="0"/>
          <a:chOff x="0" y="0"/>
          <a:chExt cx="0" cy="0"/>
        </a:xfrm>
      </p:grpSpPr>
      <p:graphicFrame>
        <p:nvGraphicFramePr>
          <p:cNvPr id="6"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02818" name="think-cell Slide" r:id="rId3" imgW="12700" imgH="12700" progId="TCLayout.ActiveDocument.1">
                  <p:embed/>
                </p:oleObj>
              </mc:Choice>
              <mc:Fallback>
                <p:oleObj name="think-cell Slide" r:id="rId3" imgW="12700" imgH="12700" progId="TCLayout.ActiveDocument.1">
                  <p:embed/>
                  <p:pic>
                    <p:nvPicPr>
                      <p:cNvPr id="0" name="图片 30267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Freeform 7"/>
          <p:cNvSpPr>
            <a:spLocks noEditPoints="1"/>
          </p:cNvSpPr>
          <p:nvPr userDrawn="1"/>
        </p:nvSpPr>
        <p:spPr bwMode="auto">
          <a:xfrm>
            <a:off x="-4763" y="1944688"/>
            <a:ext cx="8778876" cy="3586162"/>
          </a:xfrm>
          <a:custGeom>
            <a:avLst/>
            <a:gdLst>
              <a:gd name="T0" fmla="*/ 2147483647 w 2762"/>
              <a:gd name="T1" fmla="*/ 2147483647 h 1128"/>
              <a:gd name="T2" fmla="*/ 2147483647 w 2762"/>
              <a:gd name="T3" fmla="*/ 2147483647 h 1128"/>
              <a:gd name="T4" fmla="*/ 2147483647 w 2762"/>
              <a:gd name="T5" fmla="*/ 2147483647 h 1128"/>
              <a:gd name="T6" fmla="*/ 2147483647 w 2762"/>
              <a:gd name="T7" fmla="*/ 2147483647 h 1128"/>
              <a:gd name="T8" fmla="*/ 2147483647 w 2762"/>
              <a:gd name="T9" fmla="*/ 2147483647 h 1128"/>
              <a:gd name="T10" fmla="*/ 2147483647 w 2762"/>
              <a:gd name="T11" fmla="*/ 2147483647 h 1128"/>
              <a:gd name="T12" fmla="*/ 2147483647 w 2762"/>
              <a:gd name="T13" fmla="*/ 2147483647 h 1128"/>
              <a:gd name="T14" fmla="*/ 2147483647 w 2762"/>
              <a:gd name="T15" fmla="*/ 2147483647 h 1128"/>
              <a:gd name="T16" fmla="*/ 2147483647 w 2762"/>
              <a:gd name="T17" fmla="*/ 2147483647 h 1128"/>
              <a:gd name="T18" fmla="*/ 2147483647 w 2762"/>
              <a:gd name="T19" fmla="*/ 2147483647 h 1128"/>
              <a:gd name="T20" fmla="*/ 2147483647 w 2762"/>
              <a:gd name="T21" fmla="*/ 2147483647 h 1128"/>
              <a:gd name="T22" fmla="*/ 2147483647 w 2762"/>
              <a:gd name="T23" fmla="*/ 2147483647 h 1128"/>
              <a:gd name="T24" fmla="*/ 2147483647 w 2762"/>
              <a:gd name="T25" fmla="*/ 2147483647 h 1128"/>
              <a:gd name="T26" fmla="*/ 2147483647 w 2762"/>
              <a:gd name="T27" fmla="*/ 2147483647 h 1128"/>
              <a:gd name="T28" fmla="*/ 2147483647 w 2762"/>
              <a:gd name="T29" fmla="*/ 2147483647 h 1128"/>
              <a:gd name="T30" fmla="*/ 2147483647 w 2762"/>
              <a:gd name="T31" fmla="*/ 2147483647 h 1128"/>
              <a:gd name="T32" fmla="*/ 2147483647 w 2762"/>
              <a:gd name="T33" fmla="*/ 2147483647 h 1128"/>
              <a:gd name="T34" fmla="*/ 2147483647 w 2762"/>
              <a:gd name="T35" fmla="*/ 2147483647 h 1128"/>
              <a:gd name="T36" fmla="*/ 2147483647 w 2762"/>
              <a:gd name="T37" fmla="*/ 2147483647 h 1128"/>
              <a:gd name="T38" fmla="*/ 2147483647 w 2762"/>
              <a:gd name="T39" fmla="*/ 2147483647 h 1128"/>
              <a:gd name="T40" fmla="*/ 2147483647 w 2762"/>
              <a:gd name="T41" fmla="*/ 2147483647 h 1128"/>
              <a:gd name="T42" fmla="*/ 2147483647 w 2762"/>
              <a:gd name="T43" fmla="*/ 2147483647 h 1128"/>
              <a:gd name="T44" fmla="*/ 2147483647 w 2762"/>
              <a:gd name="T45" fmla="*/ 2147483647 h 1128"/>
              <a:gd name="T46" fmla="*/ 2147483647 w 2762"/>
              <a:gd name="T47" fmla="*/ 2147483647 h 1128"/>
              <a:gd name="T48" fmla="*/ 2147483647 w 2762"/>
              <a:gd name="T49" fmla="*/ 2147483647 h 1128"/>
              <a:gd name="T50" fmla="*/ 2147483647 w 2762"/>
              <a:gd name="T51" fmla="*/ 2147483647 h 1128"/>
              <a:gd name="T52" fmla="*/ 2147483647 w 2762"/>
              <a:gd name="T53" fmla="*/ 2147483647 h 1128"/>
              <a:gd name="T54" fmla="*/ 2147483647 w 2762"/>
              <a:gd name="T55" fmla="*/ 2147483647 h 1128"/>
              <a:gd name="T56" fmla="*/ 2147483647 w 2762"/>
              <a:gd name="T57" fmla="*/ 2147483647 h 1128"/>
              <a:gd name="T58" fmla="*/ 2147483647 w 2762"/>
              <a:gd name="T59" fmla="*/ 2147483647 h 1128"/>
              <a:gd name="T60" fmla="*/ 2147483647 w 2762"/>
              <a:gd name="T61" fmla="*/ 2147483647 h 1128"/>
              <a:gd name="T62" fmla="*/ 2147483647 w 2762"/>
              <a:gd name="T63" fmla="*/ 2147483647 h 1128"/>
              <a:gd name="T64" fmla="*/ 2147483647 w 2762"/>
              <a:gd name="T65" fmla="*/ 2147483647 h 1128"/>
              <a:gd name="T66" fmla="*/ 2147483647 w 2762"/>
              <a:gd name="T67" fmla="*/ 2147483647 h 1128"/>
              <a:gd name="T68" fmla="*/ 2147483647 w 2762"/>
              <a:gd name="T69" fmla="*/ 2147483647 h 1128"/>
              <a:gd name="T70" fmla="*/ 2147483647 w 2762"/>
              <a:gd name="T71" fmla="*/ 2147483647 h 1128"/>
              <a:gd name="T72" fmla="*/ 2147483647 w 2762"/>
              <a:gd name="T73" fmla="*/ 2147483647 h 1128"/>
              <a:gd name="T74" fmla="*/ 2147483647 w 2762"/>
              <a:gd name="T75" fmla="*/ 2147483647 h 1128"/>
              <a:gd name="T76" fmla="*/ 2147483647 w 2762"/>
              <a:gd name="T77" fmla="*/ 2147483647 h 1128"/>
              <a:gd name="T78" fmla="*/ 2147483647 w 2762"/>
              <a:gd name="T79" fmla="*/ 2147483647 h 1128"/>
              <a:gd name="T80" fmla="*/ 2147483647 w 2762"/>
              <a:gd name="T81" fmla="*/ 2147483647 h 1128"/>
              <a:gd name="T82" fmla="*/ 2147483647 w 2762"/>
              <a:gd name="T83" fmla="*/ 2147483647 h 1128"/>
              <a:gd name="T84" fmla="*/ 2147483647 w 2762"/>
              <a:gd name="T85" fmla="*/ 2147483647 h 1128"/>
              <a:gd name="T86" fmla="*/ 2147483647 w 2762"/>
              <a:gd name="T87" fmla="*/ 2147483647 h 1128"/>
              <a:gd name="T88" fmla="*/ 2147483647 w 2762"/>
              <a:gd name="T89" fmla="*/ 2147483647 h 1128"/>
              <a:gd name="T90" fmla="*/ 2147483647 w 2762"/>
              <a:gd name="T91" fmla="*/ 2147483647 h 1128"/>
              <a:gd name="T92" fmla="*/ 2147483647 w 2762"/>
              <a:gd name="T93" fmla="*/ 2147483647 h 1128"/>
              <a:gd name="T94" fmla="*/ 2147483647 w 2762"/>
              <a:gd name="T95" fmla="*/ 2147483647 h 1128"/>
              <a:gd name="T96" fmla="*/ 2147483647 w 2762"/>
              <a:gd name="T97" fmla="*/ 2147483647 h 1128"/>
              <a:gd name="T98" fmla="*/ 2147483647 w 2762"/>
              <a:gd name="T99" fmla="*/ 2147483647 h 1128"/>
              <a:gd name="T100" fmla="*/ 2147483647 w 2762"/>
              <a:gd name="T101" fmla="*/ 2147483647 h 1128"/>
              <a:gd name="T102" fmla="*/ 2147483647 w 2762"/>
              <a:gd name="T103" fmla="*/ 2147483647 h 1128"/>
              <a:gd name="T104" fmla="*/ 2147483647 w 2762"/>
              <a:gd name="T105" fmla="*/ 2147483647 h 1128"/>
              <a:gd name="T106" fmla="*/ 2147483647 w 2762"/>
              <a:gd name="T107" fmla="*/ 2147483647 h 1128"/>
              <a:gd name="T108" fmla="*/ 2147483647 w 2762"/>
              <a:gd name="T109" fmla="*/ 2147483647 h 1128"/>
              <a:gd name="T110" fmla="*/ 0 w 2762"/>
              <a:gd name="T111" fmla="*/ 2147483647 h 1128"/>
              <a:gd name="T112" fmla="*/ 2147483647 w 2762"/>
              <a:gd name="T113" fmla="*/ 2147483647 h 1128"/>
              <a:gd name="T114" fmla="*/ 2147483647 w 2762"/>
              <a:gd name="T115" fmla="*/ 2147483647 h 1128"/>
              <a:gd name="T116" fmla="*/ 2147483647 w 2762"/>
              <a:gd name="T117" fmla="*/ 2147483647 h 112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62" h="1128">
                <a:moveTo>
                  <a:pt x="23" y="1124"/>
                </a:moveTo>
                <a:cubicBezTo>
                  <a:pt x="29" y="1125"/>
                  <a:pt x="38" y="1123"/>
                  <a:pt x="45" y="1124"/>
                </a:cubicBezTo>
                <a:cubicBezTo>
                  <a:pt x="57" y="1122"/>
                  <a:pt x="68" y="1124"/>
                  <a:pt x="79" y="1124"/>
                </a:cubicBezTo>
                <a:cubicBezTo>
                  <a:pt x="88" y="1124"/>
                  <a:pt x="91" y="1125"/>
                  <a:pt x="101" y="1124"/>
                </a:cubicBezTo>
                <a:cubicBezTo>
                  <a:pt x="103" y="1124"/>
                  <a:pt x="105" y="1124"/>
                  <a:pt x="106" y="1124"/>
                </a:cubicBezTo>
                <a:cubicBezTo>
                  <a:pt x="109" y="1125"/>
                  <a:pt x="112" y="1124"/>
                  <a:pt x="116" y="1124"/>
                </a:cubicBezTo>
                <a:cubicBezTo>
                  <a:pt x="126" y="1123"/>
                  <a:pt x="137" y="1122"/>
                  <a:pt x="147" y="1123"/>
                </a:cubicBezTo>
                <a:cubicBezTo>
                  <a:pt x="159" y="1124"/>
                  <a:pt x="171" y="1124"/>
                  <a:pt x="183" y="1124"/>
                </a:cubicBezTo>
                <a:cubicBezTo>
                  <a:pt x="196" y="1123"/>
                  <a:pt x="209" y="1123"/>
                  <a:pt x="222" y="1123"/>
                </a:cubicBezTo>
                <a:cubicBezTo>
                  <a:pt x="234" y="1123"/>
                  <a:pt x="247" y="1123"/>
                  <a:pt x="257" y="1125"/>
                </a:cubicBezTo>
                <a:cubicBezTo>
                  <a:pt x="263" y="1123"/>
                  <a:pt x="270" y="1124"/>
                  <a:pt x="276" y="1123"/>
                </a:cubicBezTo>
                <a:cubicBezTo>
                  <a:pt x="283" y="1123"/>
                  <a:pt x="290" y="1123"/>
                  <a:pt x="297" y="1123"/>
                </a:cubicBezTo>
                <a:cubicBezTo>
                  <a:pt x="299" y="1121"/>
                  <a:pt x="305" y="1121"/>
                  <a:pt x="309" y="1119"/>
                </a:cubicBezTo>
                <a:cubicBezTo>
                  <a:pt x="318" y="1123"/>
                  <a:pt x="331" y="1124"/>
                  <a:pt x="344" y="1125"/>
                </a:cubicBezTo>
                <a:cubicBezTo>
                  <a:pt x="352" y="1125"/>
                  <a:pt x="361" y="1124"/>
                  <a:pt x="369" y="1124"/>
                </a:cubicBezTo>
                <a:cubicBezTo>
                  <a:pt x="377" y="1123"/>
                  <a:pt x="385" y="1125"/>
                  <a:pt x="393" y="1123"/>
                </a:cubicBezTo>
                <a:cubicBezTo>
                  <a:pt x="395" y="1123"/>
                  <a:pt x="398" y="1123"/>
                  <a:pt x="401" y="1123"/>
                </a:cubicBezTo>
                <a:cubicBezTo>
                  <a:pt x="407" y="1125"/>
                  <a:pt x="414" y="1125"/>
                  <a:pt x="422" y="1127"/>
                </a:cubicBezTo>
                <a:cubicBezTo>
                  <a:pt x="432" y="1126"/>
                  <a:pt x="443" y="1126"/>
                  <a:pt x="454" y="1126"/>
                </a:cubicBezTo>
                <a:cubicBezTo>
                  <a:pt x="457" y="1126"/>
                  <a:pt x="460" y="1125"/>
                  <a:pt x="463" y="1126"/>
                </a:cubicBezTo>
                <a:cubicBezTo>
                  <a:pt x="467" y="1126"/>
                  <a:pt x="471" y="1127"/>
                  <a:pt x="476" y="1127"/>
                </a:cubicBezTo>
                <a:cubicBezTo>
                  <a:pt x="482" y="1127"/>
                  <a:pt x="487" y="1127"/>
                  <a:pt x="493" y="1127"/>
                </a:cubicBezTo>
                <a:cubicBezTo>
                  <a:pt x="502" y="1126"/>
                  <a:pt x="511" y="1127"/>
                  <a:pt x="519" y="1128"/>
                </a:cubicBezTo>
                <a:cubicBezTo>
                  <a:pt x="521" y="1128"/>
                  <a:pt x="522" y="1128"/>
                  <a:pt x="523" y="1128"/>
                </a:cubicBezTo>
                <a:cubicBezTo>
                  <a:pt x="534" y="1126"/>
                  <a:pt x="546" y="1127"/>
                  <a:pt x="558" y="1126"/>
                </a:cubicBezTo>
                <a:cubicBezTo>
                  <a:pt x="562" y="1126"/>
                  <a:pt x="566" y="1125"/>
                  <a:pt x="570" y="1126"/>
                </a:cubicBezTo>
                <a:cubicBezTo>
                  <a:pt x="572" y="1127"/>
                  <a:pt x="577" y="1126"/>
                  <a:pt x="580" y="1125"/>
                </a:cubicBezTo>
                <a:cubicBezTo>
                  <a:pt x="584" y="1125"/>
                  <a:pt x="585" y="1127"/>
                  <a:pt x="589" y="1125"/>
                </a:cubicBezTo>
                <a:cubicBezTo>
                  <a:pt x="592" y="1124"/>
                  <a:pt x="595" y="1126"/>
                  <a:pt x="600" y="1126"/>
                </a:cubicBezTo>
                <a:cubicBezTo>
                  <a:pt x="614" y="1125"/>
                  <a:pt x="629" y="1125"/>
                  <a:pt x="643" y="1125"/>
                </a:cubicBezTo>
                <a:cubicBezTo>
                  <a:pt x="658" y="1124"/>
                  <a:pt x="671" y="1124"/>
                  <a:pt x="686" y="1123"/>
                </a:cubicBezTo>
                <a:cubicBezTo>
                  <a:pt x="703" y="1121"/>
                  <a:pt x="736" y="1121"/>
                  <a:pt x="756" y="1123"/>
                </a:cubicBezTo>
                <a:cubicBezTo>
                  <a:pt x="763" y="1124"/>
                  <a:pt x="768" y="1123"/>
                  <a:pt x="774" y="1122"/>
                </a:cubicBezTo>
                <a:cubicBezTo>
                  <a:pt x="781" y="1121"/>
                  <a:pt x="789" y="1120"/>
                  <a:pt x="797" y="1121"/>
                </a:cubicBezTo>
                <a:cubicBezTo>
                  <a:pt x="804" y="1122"/>
                  <a:pt x="811" y="1121"/>
                  <a:pt x="818" y="1120"/>
                </a:cubicBezTo>
                <a:cubicBezTo>
                  <a:pt x="823" y="1120"/>
                  <a:pt x="827" y="1119"/>
                  <a:pt x="832" y="1120"/>
                </a:cubicBezTo>
                <a:cubicBezTo>
                  <a:pt x="833" y="1120"/>
                  <a:pt x="835" y="1120"/>
                  <a:pt x="836" y="1120"/>
                </a:cubicBezTo>
                <a:cubicBezTo>
                  <a:pt x="845" y="1118"/>
                  <a:pt x="853" y="1118"/>
                  <a:pt x="863" y="1118"/>
                </a:cubicBezTo>
                <a:cubicBezTo>
                  <a:pt x="877" y="1118"/>
                  <a:pt x="891" y="1118"/>
                  <a:pt x="905" y="1117"/>
                </a:cubicBezTo>
                <a:cubicBezTo>
                  <a:pt x="912" y="1117"/>
                  <a:pt x="917" y="1115"/>
                  <a:pt x="924" y="1116"/>
                </a:cubicBezTo>
                <a:cubicBezTo>
                  <a:pt x="927" y="1116"/>
                  <a:pt x="929" y="1117"/>
                  <a:pt x="933" y="1116"/>
                </a:cubicBezTo>
                <a:cubicBezTo>
                  <a:pt x="935" y="1115"/>
                  <a:pt x="939" y="1116"/>
                  <a:pt x="944" y="1116"/>
                </a:cubicBezTo>
                <a:cubicBezTo>
                  <a:pt x="958" y="1116"/>
                  <a:pt x="958" y="1117"/>
                  <a:pt x="972" y="1115"/>
                </a:cubicBezTo>
                <a:cubicBezTo>
                  <a:pt x="973" y="1115"/>
                  <a:pt x="974" y="1114"/>
                  <a:pt x="976" y="1114"/>
                </a:cubicBezTo>
                <a:cubicBezTo>
                  <a:pt x="991" y="1115"/>
                  <a:pt x="1005" y="1112"/>
                  <a:pt x="1020" y="1112"/>
                </a:cubicBezTo>
                <a:cubicBezTo>
                  <a:pt x="1025" y="1108"/>
                  <a:pt x="1025" y="1108"/>
                  <a:pt x="1036" y="1109"/>
                </a:cubicBezTo>
                <a:cubicBezTo>
                  <a:pt x="1045" y="1111"/>
                  <a:pt x="1055" y="1111"/>
                  <a:pt x="1065" y="1111"/>
                </a:cubicBezTo>
                <a:cubicBezTo>
                  <a:pt x="1070" y="1110"/>
                  <a:pt x="1076" y="1110"/>
                  <a:pt x="1080" y="1110"/>
                </a:cubicBezTo>
                <a:cubicBezTo>
                  <a:pt x="1093" y="1112"/>
                  <a:pt x="1104" y="1110"/>
                  <a:pt x="1115" y="1109"/>
                </a:cubicBezTo>
                <a:cubicBezTo>
                  <a:pt x="1122" y="1108"/>
                  <a:pt x="1130" y="1107"/>
                  <a:pt x="1135" y="1108"/>
                </a:cubicBezTo>
                <a:cubicBezTo>
                  <a:pt x="1143" y="1109"/>
                  <a:pt x="1148" y="1108"/>
                  <a:pt x="1152" y="1107"/>
                </a:cubicBezTo>
                <a:cubicBezTo>
                  <a:pt x="1160" y="1108"/>
                  <a:pt x="1166" y="1109"/>
                  <a:pt x="1173" y="1110"/>
                </a:cubicBezTo>
                <a:cubicBezTo>
                  <a:pt x="1187" y="1106"/>
                  <a:pt x="1203" y="1107"/>
                  <a:pt x="1219" y="1106"/>
                </a:cubicBezTo>
                <a:cubicBezTo>
                  <a:pt x="1222" y="1109"/>
                  <a:pt x="1230" y="1107"/>
                  <a:pt x="1235" y="1108"/>
                </a:cubicBezTo>
                <a:cubicBezTo>
                  <a:pt x="1239" y="1109"/>
                  <a:pt x="1247" y="1108"/>
                  <a:pt x="1254" y="1108"/>
                </a:cubicBezTo>
                <a:cubicBezTo>
                  <a:pt x="1259" y="1108"/>
                  <a:pt x="1264" y="1108"/>
                  <a:pt x="1270" y="1108"/>
                </a:cubicBezTo>
                <a:cubicBezTo>
                  <a:pt x="1277" y="1109"/>
                  <a:pt x="1286" y="1108"/>
                  <a:pt x="1294" y="1107"/>
                </a:cubicBezTo>
                <a:cubicBezTo>
                  <a:pt x="1296" y="1107"/>
                  <a:pt x="1298" y="1106"/>
                  <a:pt x="1300" y="1105"/>
                </a:cubicBezTo>
                <a:cubicBezTo>
                  <a:pt x="1304" y="1105"/>
                  <a:pt x="1310" y="1104"/>
                  <a:pt x="1313" y="1105"/>
                </a:cubicBezTo>
                <a:cubicBezTo>
                  <a:pt x="1323" y="1106"/>
                  <a:pt x="1332" y="1105"/>
                  <a:pt x="1342" y="1105"/>
                </a:cubicBezTo>
                <a:cubicBezTo>
                  <a:pt x="1349" y="1105"/>
                  <a:pt x="1357" y="1104"/>
                  <a:pt x="1364" y="1106"/>
                </a:cubicBezTo>
                <a:cubicBezTo>
                  <a:pt x="1367" y="1106"/>
                  <a:pt x="1367" y="1104"/>
                  <a:pt x="1372" y="1104"/>
                </a:cubicBezTo>
                <a:cubicBezTo>
                  <a:pt x="1381" y="1107"/>
                  <a:pt x="1394" y="1105"/>
                  <a:pt x="1405" y="1105"/>
                </a:cubicBezTo>
                <a:cubicBezTo>
                  <a:pt x="1413" y="1103"/>
                  <a:pt x="1422" y="1104"/>
                  <a:pt x="1429" y="1105"/>
                </a:cubicBezTo>
                <a:cubicBezTo>
                  <a:pt x="1435" y="1105"/>
                  <a:pt x="1440" y="1106"/>
                  <a:pt x="1445" y="1105"/>
                </a:cubicBezTo>
                <a:cubicBezTo>
                  <a:pt x="1451" y="1105"/>
                  <a:pt x="1456" y="1106"/>
                  <a:pt x="1462" y="1104"/>
                </a:cubicBezTo>
                <a:cubicBezTo>
                  <a:pt x="1465" y="1104"/>
                  <a:pt x="1471" y="1104"/>
                  <a:pt x="1476" y="1104"/>
                </a:cubicBezTo>
                <a:cubicBezTo>
                  <a:pt x="1489" y="1103"/>
                  <a:pt x="1502" y="1103"/>
                  <a:pt x="1515" y="1103"/>
                </a:cubicBezTo>
                <a:cubicBezTo>
                  <a:pt x="1530" y="1104"/>
                  <a:pt x="1546" y="1103"/>
                  <a:pt x="1562" y="1102"/>
                </a:cubicBezTo>
                <a:cubicBezTo>
                  <a:pt x="1568" y="1102"/>
                  <a:pt x="1573" y="1103"/>
                  <a:pt x="1579" y="1103"/>
                </a:cubicBezTo>
                <a:cubicBezTo>
                  <a:pt x="1585" y="1103"/>
                  <a:pt x="1590" y="1101"/>
                  <a:pt x="1595" y="1100"/>
                </a:cubicBezTo>
                <a:cubicBezTo>
                  <a:pt x="1596" y="1100"/>
                  <a:pt x="1597" y="1100"/>
                  <a:pt x="1598" y="1101"/>
                </a:cubicBezTo>
                <a:cubicBezTo>
                  <a:pt x="1604" y="1102"/>
                  <a:pt x="1612" y="1100"/>
                  <a:pt x="1617" y="1101"/>
                </a:cubicBezTo>
                <a:cubicBezTo>
                  <a:pt x="1629" y="1097"/>
                  <a:pt x="1640" y="1095"/>
                  <a:pt x="1652" y="1098"/>
                </a:cubicBezTo>
                <a:cubicBezTo>
                  <a:pt x="1657" y="1098"/>
                  <a:pt x="1662" y="1099"/>
                  <a:pt x="1665" y="1098"/>
                </a:cubicBezTo>
                <a:cubicBezTo>
                  <a:pt x="1669" y="1097"/>
                  <a:pt x="1674" y="1097"/>
                  <a:pt x="1678" y="1097"/>
                </a:cubicBezTo>
                <a:cubicBezTo>
                  <a:pt x="1684" y="1097"/>
                  <a:pt x="1691" y="1096"/>
                  <a:pt x="1696" y="1096"/>
                </a:cubicBezTo>
                <a:cubicBezTo>
                  <a:pt x="1703" y="1097"/>
                  <a:pt x="1708" y="1096"/>
                  <a:pt x="1714" y="1096"/>
                </a:cubicBezTo>
                <a:cubicBezTo>
                  <a:pt x="1718" y="1096"/>
                  <a:pt x="1721" y="1094"/>
                  <a:pt x="1726" y="1095"/>
                </a:cubicBezTo>
                <a:cubicBezTo>
                  <a:pt x="1729" y="1096"/>
                  <a:pt x="1735" y="1096"/>
                  <a:pt x="1739" y="1094"/>
                </a:cubicBezTo>
                <a:cubicBezTo>
                  <a:pt x="1741" y="1094"/>
                  <a:pt x="1744" y="1094"/>
                  <a:pt x="1747" y="1094"/>
                </a:cubicBezTo>
                <a:cubicBezTo>
                  <a:pt x="1759" y="1096"/>
                  <a:pt x="1766" y="1096"/>
                  <a:pt x="1780" y="1095"/>
                </a:cubicBezTo>
                <a:cubicBezTo>
                  <a:pt x="1783" y="1095"/>
                  <a:pt x="1788" y="1094"/>
                  <a:pt x="1789" y="1095"/>
                </a:cubicBezTo>
                <a:cubicBezTo>
                  <a:pt x="1794" y="1096"/>
                  <a:pt x="1799" y="1095"/>
                  <a:pt x="1804" y="1095"/>
                </a:cubicBezTo>
                <a:cubicBezTo>
                  <a:pt x="1811" y="1095"/>
                  <a:pt x="1817" y="1095"/>
                  <a:pt x="1825" y="1095"/>
                </a:cubicBezTo>
                <a:cubicBezTo>
                  <a:pt x="1827" y="1093"/>
                  <a:pt x="1832" y="1092"/>
                  <a:pt x="1836" y="1092"/>
                </a:cubicBezTo>
                <a:cubicBezTo>
                  <a:pt x="1843" y="1092"/>
                  <a:pt x="1848" y="1095"/>
                  <a:pt x="1856" y="1092"/>
                </a:cubicBezTo>
                <a:cubicBezTo>
                  <a:pt x="1858" y="1091"/>
                  <a:pt x="1864" y="1091"/>
                  <a:pt x="1869" y="1092"/>
                </a:cubicBezTo>
                <a:cubicBezTo>
                  <a:pt x="1878" y="1093"/>
                  <a:pt x="1889" y="1091"/>
                  <a:pt x="1898" y="1093"/>
                </a:cubicBezTo>
                <a:cubicBezTo>
                  <a:pt x="1909" y="1090"/>
                  <a:pt x="1922" y="1091"/>
                  <a:pt x="1934" y="1091"/>
                </a:cubicBezTo>
                <a:cubicBezTo>
                  <a:pt x="1937" y="1090"/>
                  <a:pt x="1941" y="1091"/>
                  <a:pt x="1943" y="1090"/>
                </a:cubicBezTo>
                <a:cubicBezTo>
                  <a:pt x="1950" y="1088"/>
                  <a:pt x="1958" y="1089"/>
                  <a:pt x="1964" y="1090"/>
                </a:cubicBezTo>
                <a:cubicBezTo>
                  <a:pt x="1970" y="1091"/>
                  <a:pt x="1976" y="1091"/>
                  <a:pt x="1981" y="1090"/>
                </a:cubicBezTo>
                <a:cubicBezTo>
                  <a:pt x="1986" y="1089"/>
                  <a:pt x="1992" y="1089"/>
                  <a:pt x="1995" y="1089"/>
                </a:cubicBezTo>
                <a:cubicBezTo>
                  <a:pt x="2001" y="1090"/>
                  <a:pt x="2005" y="1090"/>
                  <a:pt x="2010" y="1090"/>
                </a:cubicBezTo>
                <a:cubicBezTo>
                  <a:pt x="2017" y="1089"/>
                  <a:pt x="2024" y="1087"/>
                  <a:pt x="2031" y="1089"/>
                </a:cubicBezTo>
                <a:cubicBezTo>
                  <a:pt x="2032" y="1089"/>
                  <a:pt x="2034" y="1088"/>
                  <a:pt x="2035" y="1088"/>
                </a:cubicBezTo>
                <a:cubicBezTo>
                  <a:pt x="2039" y="1088"/>
                  <a:pt x="2043" y="1087"/>
                  <a:pt x="2046" y="1088"/>
                </a:cubicBezTo>
                <a:cubicBezTo>
                  <a:pt x="2051" y="1089"/>
                  <a:pt x="2055" y="1089"/>
                  <a:pt x="2059" y="1088"/>
                </a:cubicBezTo>
                <a:cubicBezTo>
                  <a:pt x="2061" y="1087"/>
                  <a:pt x="2064" y="1087"/>
                  <a:pt x="2066" y="1087"/>
                </a:cubicBezTo>
                <a:cubicBezTo>
                  <a:pt x="2072" y="1087"/>
                  <a:pt x="2079" y="1087"/>
                  <a:pt x="2083" y="1086"/>
                </a:cubicBezTo>
                <a:cubicBezTo>
                  <a:pt x="2089" y="1084"/>
                  <a:pt x="2092" y="1087"/>
                  <a:pt x="2098" y="1086"/>
                </a:cubicBezTo>
                <a:cubicBezTo>
                  <a:pt x="2103" y="1086"/>
                  <a:pt x="2109" y="1085"/>
                  <a:pt x="2114" y="1087"/>
                </a:cubicBezTo>
                <a:cubicBezTo>
                  <a:pt x="2114" y="1087"/>
                  <a:pt x="2116" y="1087"/>
                  <a:pt x="2118" y="1086"/>
                </a:cubicBezTo>
                <a:cubicBezTo>
                  <a:pt x="2125" y="1085"/>
                  <a:pt x="2132" y="1084"/>
                  <a:pt x="2139" y="1084"/>
                </a:cubicBezTo>
                <a:cubicBezTo>
                  <a:pt x="2144" y="1083"/>
                  <a:pt x="2150" y="1083"/>
                  <a:pt x="2156" y="1082"/>
                </a:cubicBezTo>
                <a:cubicBezTo>
                  <a:pt x="2171" y="1079"/>
                  <a:pt x="2187" y="1077"/>
                  <a:pt x="2204" y="1077"/>
                </a:cubicBezTo>
                <a:cubicBezTo>
                  <a:pt x="2208" y="1075"/>
                  <a:pt x="2214" y="1074"/>
                  <a:pt x="2220" y="1074"/>
                </a:cubicBezTo>
                <a:cubicBezTo>
                  <a:pt x="2230" y="1074"/>
                  <a:pt x="2232" y="1078"/>
                  <a:pt x="2239" y="1079"/>
                </a:cubicBezTo>
                <a:cubicBezTo>
                  <a:pt x="2244" y="1080"/>
                  <a:pt x="2250" y="1078"/>
                  <a:pt x="2256" y="1079"/>
                </a:cubicBezTo>
                <a:cubicBezTo>
                  <a:pt x="2261" y="1080"/>
                  <a:pt x="2267" y="1077"/>
                  <a:pt x="2275" y="1079"/>
                </a:cubicBezTo>
                <a:cubicBezTo>
                  <a:pt x="2279" y="1080"/>
                  <a:pt x="2284" y="1081"/>
                  <a:pt x="2288" y="1083"/>
                </a:cubicBezTo>
                <a:cubicBezTo>
                  <a:pt x="2299" y="1083"/>
                  <a:pt x="2309" y="1084"/>
                  <a:pt x="2319" y="1083"/>
                </a:cubicBezTo>
                <a:cubicBezTo>
                  <a:pt x="2319" y="1083"/>
                  <a:pt x="2320" y="1083"/>
                  <a:pt x="2321" y="1084"/>
                </a:cubicBezTo>
                <a:cubicBezTo>
                  <a:pt x="2330" y="1085"/>
                  <a:pt x="2339" y="1083"/>
                  <a:pt x="2347" y="1084"/>
                </a:cubicBezTo>
                <a:cubicBezTo>
                  <a:pt x="2356" y="1082"/>
                  <a:pt x="2366" y="1084"/>
                  <a:pt x="2376" y="1082"/>
                </a:cubicBezTo>
                <a:cubicBezTo>
                  <a:pt x="2386" y="1079"/>
                  <a:pt x="2400" y="1078"/>
                  <a:pt x="2412" y="1076"/>
                </a:cubicBezTo>
                <a:cubicBezTo>
                  <a:pt x="2423" y="1073"/>
                  <a:pt x="2434" y="1073"/>
                  <a:pt x="2445" y="1076"/>
                </a:cubicBezTo>
                <a:cubicBezTo>
                  <a:pt x="2450" y="1077"/>
                  <a:pt x="2456" y="1078"/>
                  <a:pt x="2463" y="1077"/>
                </a:cubicBezTo>
                <a:cubicBezTo>
                  <a:pt x="2468" y="1078"/>
                  <a:pt x="2473" y="1080"/>
                  <a:pt x="2475" y="1082"/>
                </a:cubicBezTo>
                <a:cubicBezTo>
                  <a:pt x="2478" y="1082"/>
                  <a:pt x="2480" y="1082"/>
                  <a:pt x="2481" y="1082"/>
                </a:cubicBezTo>
                <a:cubicBezTo>
                  <a:pt x="2490" y="1080"/>
                  <a:pt x="2500" y="1077"/>
                  <a:pt x="2511" y="1078"/>
                </a:cubicBezTo>
                <a:cubicBezTo>
                  <a:pt x="2512" y="1078"/>
                  <a:pt x="2514" y="1077"/>
                  <a:pt x="2515" y="1077"/>
                </a:cubicBezTo>
                <a:cubicBezTo>
                  <a:pt x="2519" y="1076"/>
                  <a:pt x="2522" y="1076"/>
                  <a:pt x="2526" y="1075"/>
                </a:cubicBezTo>
                <a:cubicBezTo>
                  <a:pt x="2532" y="1074"/>
                  <a:pt x="2540" y="1076"/>
                  <a:pt x="2547" y="1074"/>
                </a:cubicBezTo>
                <a:cubicBezTo>
                  <a:pt x="2547" y="1074"/>
                  <a:pt x="2547" y="1074"/>
                  <a:pt x="2548" y="1074"/>
                </a:cubicBezTo>
                <a:cubicBezTo>
                  <a:pt x="2551" y="1075"/>
                  <a:pt x="2556" y="1074"/>
                  <a:pt x="2559" y="1074"/>
                </a:cubicBezTo>
                <a:cubicBezTo>
                  <a:pt x="2573" y="1077"/>
                  <a:pt x="2582" y="1072"/>
                  <a:pt x="2594" y="1071"/>
                </a:cubicBezTo>
                <a:cubicBezTo>
                  <a:pt x="2597" y="1067"/>
                  <a:pt x="2609" y="1066"/>
                  <a:pt x="2617" y="1064"/>
                </a:cubicBezTo>
                <a:cubicBezTo>
                  <a:pt x="2625" y="1065"/>
                  <a:pt x="2625" y="1065"/>
                  <a:pt x="2637" y="1063"/>
                </a:cubicBezTo>
                <a:cubicBezTo>
                  <a:pt x="2656" y="1063"/>
                  <a:pt x="2681" y="1048"/>
                  <a:pt x="2684" y="1047"/>
                </a:cubicBezTo>
                <a:cubicBezTo>
                  <a:pt x="2689" y="1045"/>
                  <a:pt x="2678" y="1033"/>
                  <a:pt x="2678" y="1032"/>
                </a:cubicBezTo>
                <a:cubicBezTo>
                  <a:pt x="2675" y="1031"/>
                  <a:pt x="2663" y="984"/>
                  <a:pt x="2670" y="983"/>
                </a:cubicBezTo>
                <a:cubicBezTo>
                  <a:pt x="2673" y="982"/>
                  <a:pt x="2676" y="982"/>
                  <a:pt x="2677" y="982"/>
                </a:cubicBezTo>
                <a:cubicBezTo>
                  <a:pt x="2682" y="983"/>
                  <a:pt x="2688" y="983"/>
                  <a:pt x="2693" y="983"/>
                </a:cubicBezTo>
                <a:cubicBezTo>
                  <a:pt x="2700" y="983"/>
                  <a:pt x="2706" y="982"/>
                  <a:pt x="2713" y="981"/>
                </a:cubicBezTo>
                <a:cubicBezTo>
                  <a:pt x="2719" y="980"/>
                  <a:pt x="2719" y="977"/>
                  <a:pt x="2721" y="976"/>
                </a:cubicBezTo>
                <a:cubicBezTo>
                  <a:pt x="2715" y="977"/>
                  <a:pt x="2688" y="980"/>
                  <a:pt x="2696" y="977"/>
                </a:cubicBezTo>
                <a:cubicBezTo>
                  <a:pt x="2697" y="977"/>
                  <a:pt x="2700" y="977"/>
                  <a:pt x="2702" y="977"/>
                </a:cubicBezTo>
                <a:cubicBezTo>
                  <a:pt x="2711" y="979"/>
                  <a:pt x="2723" y="973"/>
                  <a:pt x="2724" y="970"/>
                </a:cubicBezTo>
                <a:cubicBezTo>
                  <a:pt x="2733" y="970"/>
                  <a:pt x="2728" y="969"/>
                  <a:pt x="2736" y="968"/>
                </a:cubicBezTo>
                <a:cubicBezTo>
                  <a:pt x="2743" y="967"/>
                  <a:pt x="2750" y="967"/>
                  <a:pt x="2751" y="964"/>
                </a:cubicBezTo>
                <a:cubicBezTo>
                  <a:pt x="2752" y="963"/>
                  <a:pt x="2755" y="962"/>
                  <a:pt x="2757" y="962"/>
                </a:cubicBezTo>
                <a:cubicBezTo>
                  <a:pt x="2761" y="961"/>
                  <a:pt x="2762" y="950"/>
                  <a:pt x="2759" y="950"/>
                </a:cubicBezTo>
                <a:cubicBezTo>
                  <a:pt x="2762" y="949"/>
                  <a:pt x="2758" y="920"/>
                  <a:pt x="2759" y="916"/>
                </a:cubicBezTo>
                <a:cubicBezTo>
                  <a:pt x="2760" y="914"/>
                  <a:pt x="2754" y="911"/>
                  <a:pt x="2759" y="909"/>
                </a:cubicBezTo>
                <a:cubicBezTo>
                  <a:pt x="2759" y="908"/>
                  <a:pt x="2759" y="908"/>
                  <a:pt x="2759" y="908"/>
                </a:cubicBezTo>
                <a:cubicBezTo>
                  <a:pt x="2754" y="905"/>
                  <a:pt x="2756" y="902"/>
                  <a:pt x="2751" y="899"/>
                </a:cubicBezTo>
                <a:cubicBezTo>
                  <a:pt x="2750" y="899"/>
                  <a:pt x="2748" y="899"/>
                  <a:pt x="2746" y="899"/>
                </a:cubicBezTo>
                <a:cubicBezTo>
                  <a:pt x="2747" y="898"/>
                  <a:pt x="2749" y="898"/>
                  <a:pt x="2749" y="898"/>
                </a:cubicBezTo>
                <a:cubicBezTo>
                  <a:pt x="2742" y="894"/>
                  <a:pt x="2747" y="892"/>
                  <a:pt x="2753" y="889"/>
                </a:cubicBezTo>
                <a:cubicBezTo>
                  <a:pt x="2756" y="887"/>
                  <a:pt x="2741" y="853"/>
                  <a:pt x="2744" y="852"/>
                </a:cubicBezTo>
                <a:cubicBezTo>
                  <a:pt x="2747" y="850"/>
                  <a:pt x="2750" y="838"/>
                  <a:pt x="2758" y="836"/>
                </a:cubicBezTo>
                <a:cubicBezTo>
                  <a:pt x="2752" y="834"/>
                  <a:pt x="2760" y="832"/>
                  <a:pt x="2756" y="830"/>
                </a:cubicBezTo>
                <a:cubicBezTo>
                  <a:pt x="2753" y="828"/>
                  <a:pt x="2748" y="828"/>
                  <a:pt x="2747" y="826"/>
                </a:cubicBezTo>
                <a:cubicBezTo>
                  <a:pt x="2743" y="821"/>
                  <a:pt x="2741" y="817"/>
                  <a:pt x="2749" y="812"/>
                </a:cubicBezTo>
                <a:cubicBezTo>
                  <a:pt x="2751" y="811"/>
                  <a:pt x="2749" y="809"/>
                  <a:pt x="2756" y="809"/>
                </a:cubicBezTo>
                <a:cubicBezTo>
                  <a:pt x="2756" y="808"/>
                  <a:pt x="2760" y="807"/>
                  <a:pt x="2759" y="805"/>
                </a:cubicBezTo>
                <a:cubicBezTo>
                  <a:pt x="2759" y="804"/>
                  <a:pt x="2760" y="798"/>
                  <a:pt x="2759" y="797"/>
                </a:cubicBezTo>
                <a:cubicBezTo>
                  <a:pt x="2758" y="796"/>
                  <a:pt x="2759" y="795"/>
                  <a:pt x="2758" y="795"/>
                </a:cubicBezTo>
                <a:cubicBezTo>
                  <a:pt x="2753" y="794"/>
                  <a:pt x="2757" y="792"/>
                  <a:pt x="2755" y="789"/>
                </a:cubicBezTo>
                <a:cubicBezTo>
                  <a:pt x="2757" y="789"/>
                  <a:pt x="2759" y="779"/>
                  <a:pt x="2755" y="778"/>
                </a:cubicBezTo>
                <a:cubicBezTo>
                  <a:pt x="2752" y="777"/>
                  <a:pt x="2752" y="775"/>
                  <a:pt x="2752" y="774"/>
                </a:cubicBezTo>
                <a:cubicBezTo>
                  <a:pt x="2752" y="771"/>
                  <a:pt x="2750" y="769"/>
                  <a:pt x="2746" y="767"/>
                </a:cubicBezTo>
                <a:cubicBezTo>
                  <a:pt x="2743" y="765"/>
                  <a:pt x="2739" y="764"/>
                  <a:pt x="2737" y="763"/>
                </a:cubicBezTo>
                <a:cubicBezTo>
                  <a:pt x="2740" y="759"/>
                  <a:pt x="2742" y="755"/>
                  <a:pt x="2746" y="752"/>
                </a:cubicBezTo>
                <a:cubicBezTo>
                  <a:pt x="2749" y="751"/>
                  <a:pt x="2749" y="749"/>
                  <a:pt x="2748" y="748"/>
                </a:cubicBezTo>
                <a:cubicBezTo>
                  <a:pt x="2745" y="746"/>
                  <a:pt x="2745" y="744"/>
                  <a:pt x="2748" y="742"/>
                </a:cubicBezTo>
                <a:cubicBezTo>
                  <a:pt x="2750" y="740"/>
                  <a:pt x="2745" y="737"/>
                  <a:pt x="2742" y="736"/>
                </a:cubicBezTo>
                <a:cubicBezTo>
                  <a:pt x="2741" y="734"/>
                  <a:pt x="2745" y="734"/>
                  <a:pt x="2744" y="733"/>
                </a:cubicBezTo>
                <a:cubicBezTo>
                  <a:pt x="2738" y="730"/>
                  <a:pt x="2738" y="730"/>
                  <a:pt x="2741" y="727"/>
                </a:cubicBezTo>
                <a:cubicBezTo>
                  <a:pt x="2746" y="721"/>
                  <a:pt x="2746" y="721"/>
                  <a:pt x="2735" y="716"/>
                </a:cubicBezTo>
                <a:cubicBezTo>
                  <a:pt x="2734" y="716"/>
                  <a:pt x="2735" y="715"/>
                  <a:pt x="2735" y="714"/>
                </a:cubicBezTo>
                <a:cubicBezTo>
                  <a:pt x="2743" y="712"/>
                  <a:pt x="2743" y="709"/>
                  <a:pt x="2750" y="707"/>
                </a:cubicBezTo>
                <a:cubicBezTo>
                  <a:pt x="2750" y="704"/>
                  <a:pt x="2750" y="701"/>
                  <a:pt x="2750" y="698"/>
                </a:cubicBezTo>
                <a:cubicBezTo>
                  <a:pt x="2750" y="698"/>
                  <a:pt x="2750" y="698"/>
                  <a:pt x="2749" y="697"/>
                </a:cubicBezTo>
                <a:cubicBezTo>
                  <a:pt x="2744" y="696"/>
                  <a:pt x="2746" y="694"/>
                  <a:pt x="2747" y="692"/>
                </a:cubicBezTo>
                <a:cubicBezTo>
                  <a:pt x="2749" y="690"/>
                  <a:pt x="2745" y="689"/>
                  <a:pt x="2747" y="687"/>
                </a:cubicBezTo>
                <a:cubicBezTo>
                  <a:pt x="2750" y="683"/>
                  <a:pt x="2749" y="683"/>
                  <a:pt x="2747" y="678"/>
                </a:cubicBezTo>
                <a:cubicBezTo>
                  <a:pt x="2746" y="677"/>
                  <a:pt x="2743" y="676"/>
                  <a:pt x="2743" y="675"/>
                </a:cubicBezTo>
                <a:cubicBezTo>
                  <a:pt x="2743" y="673"/>
                  <a:pt x="2742" y="671"/>
                  <a:pt x="2743" y="669"/>
                </a:cubicBezTo>
                <a:cubicBezTo>
                  <a:pt x="2744" y="667"/>
                  <a:pt x="2739" y="665"/>
                  <a:pt x="2740" y="663"/>
                </a:cubicBezTo>
                <a:cubicBezTo>
                  <a:pt x="2741" y="659"/>
                  <a:pt x="2740" y="638"/>
                  <a:pt x="2738" y="636"/>
                </a:cubicBezTo>
                <a:cubicBezTo>
                  <a:pt x="2737" y="634"/>
                  <a:pt x="2732" y="631"/>
                  <a:pt x="2729" y="629"/>
                </a:cubicBezTo>
                <a:cubicBezTo>
                  <a:pt x="2728" y="628"/>
                  <a:pt x="2731" y="625"/>
                  <a:pt x="2725" y="623"/>
                </a:cubicBezTo>
                <a:cubicBezTo>
                  <a:pt x="2731" y="620"/>
                  <a:pt x="2736" y="610"/>
                  <a:pt x="2730" y="610"/>
                </a:cubicBezTo>
                <a:cubicBezTo>
                  <a:pt x="2730" y="608"/>
                  <a:pt x="2723" y="607"/>
                  <a:pt x="2723" y="606"/>
                </a:cubicBezTo>
                <a:cubicBezTo>
                  <a:pt x="2722" y="603"/>
                  <a:pt x="2724" y="590"/>
                  <a:pt x="2728" y="589"/>
                </a:cubicBezTo>
                <a:cubicBezTo>
                  <a:pt x="2729" y="586"/>
                  <a:pt x="2726" y="584"/>
                  <a:pt x="2720" y="582"/>
                </a:cubicBezTo>
                <a:cubicBezTo>
                  <a:pt x="2718" y="582"/>
                  <a:pt x="2719" y="581"/>
                  <a:pt x="2719" y="581"/>
                </a:cubicBezTo>
                <a:cubicBezTo>
                  <a:pt x="2721" y="579"/>
                  <a:pt x="2725" y="579"/>
                  <a:pt x="2728" y="578"/>
                </a:cubicBezTo>
                <a:cubicBezTo>
                  <a:pt x="2727" y="575"/>
                  <a:pt x="2725" y="572"/>
                  <a:pt x="2718" y="570"/>
                </a:cubicBezTo>
                <a:cubicBezTo>
                  <a:pt x="2719" y="568"/>
                  <a:pt x="2718" y="565"/>
                  <a:pt x="2721" y="562"/>
                </a:cubicBezTo>
                <a:cubicBezTo>
                  <a:pt x="2723" y="559"/>
                  <a:pt x="2727" y="526"/>
                  <a:pt x="2721" y="520"/>
                </a:cubicBezTo>
                <a:cubicBezTo>
                  <a:pt x="2720" y="520"/>
                  <a:pt x="2725" y="494"/>
                  <a:pt x="2733" y="494"/>
                </a:cubicBezTo>
                <a:cubicBezTo>
                  <a:pt x="2738" y="493"/>
                  <a:pt x="2745" y="483"/>
                  <a:pt x="2747" y="482"/>
                </a:cubicBezTo>
                <a:cubicBezTo>
                  <a:pt x="2748" y="481"/>
                  <a:pt x="2750" y="480"/>
                  <a:pt x="2753" y="479"/>
                </a:cubicBezTo>
                <a:cubicBezTo>
                  <a:pt x="2762" y="478"/>
                  <a:pt x="2762" y="460"/>
                  <a:pt x="2759" y="459"/>
                </a:cubicBezTo>
                <a:cubicBezTo>
                  <a:pt x="2760" y="457"/>
                  <a:pt x="2755" y="442"/>
                  <a:pt x="2753" y="439"/>
                </a:cubicBezTo>
                <a:cubicBezTo>
                  <a:pt x="2751" y="437"/>
                  <a:pt x="2747" y="435"/>
                  <a:pt x="2749" y="433"/>
                </a:cubicBezTo>
                <a:cubicBezTo>
                  <a:pt x="2751" y="431"/>
                  <a:pt x="2748" y="429"/>
                  <a:pt x="2749" y="427"/>
                </a:cubicBezTo>
                <a:cubicBezTo>
                  <a:pt x="2750" y="425"/>
                  <a:pt x="2750" y="424"/>
                  <a:pt x="2748" y="422"/>
                </a:cubicBezTo>
                <a:cubicBezTo>
                  <a:pt x="2748" y="422"/>
                  <a:pt x="2749" y="421"/>
                  <a:pt x="2748" y="421"/>
                </a:cubicBezTo>
                <a:cubicBezTo>
                  <a:pt x="2747" y="420"/>
                  <a:pt x="2752" y="418"/>
                  <a:pt x="2750" y="418"/>
                </a:cubicBezTo>
                <a:cubicBezTo>
                  <a:pt x="2745" y="416"/>
                  <a:pt x="2752" y="415"/>
                  <a:pt x="2751" y="414"/>
                </a:cubicBezTo>
                <a:cubicBezTo>
                  <a:pt x="2751" y="413"/>
                  <a:pt x="2749" y="410"/>
                  <a:pt x="2751" y="410"/>
                </a:cubicBezTo>
                <a:cubicBezTo>
                  <a:pt x="2757" y="408"/>
                  <a:pt x="2754" y="397"/>
                  <a:pt x="2748" y="394"/>
                </a:cubicBezTo>
                <a:cubicBezTo>
                  <a:pt x="2750" y="392"/>
                  <a:pt x="2752" y="390"/>
                  <a:pt x="2754" y="389"/>
                </a:cubicBezTo>
                <a:cubicBezTo>
                  <a:pt x="2753" y="388"/>
                  <a:pt x="2752" y="388"/>
                  <a:pt x="2752" y="388"/>
                </a:cubicBezTo>
                <a:cubicBezTo>
                  <a:pt x="2751" y="388"/>
                  <a:pt x="2750" y="387"/>
                  <a:pt x="2749" y="387"/>
                </a:cubicBezTo>
                <a:cubicBezTo>
                  <a:pt x="2747" y="388"/>
                  <a:pt x="2746" y="388"/>
                  <a:pt x="2745" y="388"/>
                </a:cubicBezTo>
                <a:cubicBezTo>
                  <a:pt x="2744" y="388"/>
                  <a:pt x="2741" y="369"/>
                  <a:pt x="2741" y="369"/>
                </a:cubicBezTo>
                <a:cubicBezTo>
                  <a:pt x="2743" y="366"/>
                  <a:pt x="2742" y="365"/>
                  <a:pt x="2747" y="363"/>
                </a:cubicBezTo>
                <a:cubicBezTo>
                  <a:pt x="2745" y="362"/>
                  <a:pt x="2749" y="360"/>
                  <a:pt x="2745" y="359"/>
                </a:cubicBezTo>
                <a:cubicBezTo>
                  <a:pt x="2742" y="357"/>
                  <a:pt x="2743" y="356"/>
                  <a:pt x="2747" y="355"/>
                </a:cubicBezTo>
                <a:cubicBezTo>
                  <a:pt x="2751" y="353"/>
                  <a:pt x="2751" y="352"/>
                  <a:pt x="2746" y="351"/>
                </a:cubicBezTo>
                <a:cubicBezTo>
                  <a:pt x="2749" y="350"/>
                  <a:pt x="2753" y="349"/>
                  <a:pt x="2755" y="348"/>
                </a:cubicBezTo>
                <a:cubicBezTo>
                  <a:pt x="2757" y="345"/>
                  <a:pt x="2756" y="343"/>
                  <a:pt x="2752" y="341"/>
                </a:cubicBezTo>
                <a:cubicBezTo>
                  <a:pt x="2747" y="339"/>
                  <a:pt x="2751" y="337"/>
                  <a:pt x="2746" y="335"/>
                </a:cubicBezTo>
                <a:cubicBezTo>
                  <a:pt x="2750" y="334"/>
                  <a:pt x="2748" y="332"/>
                  <a:pt x="2749" y="330"/>
                </a:cubicBezTo>
                <a:cubicBezTo>
                  <a:pt x="2751" y="329"/>
                  <a:pt x="2750" y="327"/>
                  <a:pt x="2752" y="325"/>
                </a:cubicBezTo>
                <a:cubicBezTo>
                  <a:pt x="2757" y="323"/>
                  <a:pt x="2754" y="321"/>
                  <a:pt x="2755" y="319"/>
                </a:cubicBezTo>
                <a:cubicBezTo>
                  <a:pt x="2756" y="318"/>
                  <a:pt x="2752" y="316"/>
                  <a:pt x="2754" y="314"/>
                </a:cubicBezTo>
                <a:cubicBezTo>
                  <a:pt x="2756" y="312"/>
                  <a:pt x="2755" y="310"/>
                  <a:pt x="2754" y="308"/>
                </a:cubicBezTo>
                <a:cubicBezTo>
                  <a:pt x="2754" y="307"/>
                  <a:pt x="2753" y="307"/>
                  <a:pt x="2753" y="307"/>
                </a:cubicBezTo>
                <a:cubicBezTo>
                  <a:pt x="2750" y="305"/>
                  <a:pt x="2749" y="304"/>
                  <a:pt x="2746" y="303"/>
                </a:cubicBezTo>
                <a:cubicBezTo>
                  <a:pt x="2742" y="301"/>
                  <a:pt x="2750" y="299"/>
                  <a:pt x="2748" y="297"/>
                </a:cubicBezTo>
                <a:cubicBezTo>
                  <a:pt x="2748" y="297"/>
                  <a:pt x="2748" y="297"/>
                  <a:pt x="2748" y="296"/>
                </a:cubicBezTo>
                <a:cubicBezTo>
                  <a:pt x="2749" y="295"/>
                  <a:pt x="2744" y="294"/>
                  <a:pt x="2744" y="292"/>
                </a:cubicBezTo>
                <a:cubicBezTo>
                  <a:pt x="2745" y="291"/>
                  <a:pt x="2749" y="290"/>
                  <a:pt x="2748" y="288"/>
                </a:cubicBezTo>
                <a:cubicBezTo>
                  <a:pt x="2746" y="285"/>
                  <a:pt x="2750" y="283"/>
                  <a:pt x="2752" y="281"/>
                </a:cubicBezTo>
                <a:cubicBezTo>
                  <a:pt x="2754" y="279"/>
                  <a:pt x="2754" y="278"/>
                  <a:pt x="2751" y="277"/>
                </a:cubicBezTo>
                <a:cubicBezTo>
                  <a:pt x="2745" y="274"/>
                  <a:pt x="2748" y="271"/>
                  <a:pt x="2747" y="268"/>
                </a:cubicBezTo>
                <a:cubicBezTo>
                  <a:pt x="2749" y="267"/>
                  <a:pt x="2751" y="266"/>
                  <a:pt x="2753" y="265"/>
                </a:cubicBezTo>
                <a:cubicBezTo>
                  <a:pt x="2753" y="264"/>
                  <a:pt x="2755" y="261"/>
                  <a:pt x="2752" y="260"/>
                </a:cubicBezTo>
                <a:cubicBezTo>
                  <a:pt x="2747" y="257"/>
                  <a:pt x="2746" y="164"/>
                  <a:pt x="2748" y="161"/>
                </a:cubicBezTo>
                <a:cubicBezTo>
                  <a:pt x="2748" y="159"/>
                  <a:pt x="2748" y="158"/>
                  <a:pt x="2748" y="157"/>
                </a:cubicBezTo>
                <a:cubicBezTo>
                  <a:pt x="2747" y="154"/>
                  <a:pt x="2744" y="152"/>
                  <a:pt x="2736" y="152"/>
                </a:cubicBezTo>
                <a:cubicBezTo>
                  <a:pt x="2734" y="152"/>
                  <a:pt x="2740" y="146"/>
                  <a:pt x="2736" y="143"/>
                </a:cubicBezTo>
                <a:cubicBezTo>
                  <a:pt x="2729" y="143"/>
                  <a:pt x="2670" y="136"/>
                  <a:pt x="2672" y="130"/>
                </a:cubicBezTo>
                <a:cubicBezTo>
                  <a:pt x="2665" y="129"/>
                  <a:pt x="2668" y="124"/>
                  <a:pt x="2672" y="123"/>
                </a:cubicBezTo>
                <a:cubicBezTo>
                  <a:pt x="2672" y="121"/>
                  <a:pt x="2673" y="119"/>
                  <a:pt x="2671" y="118"/>
                </a:cubicBezTo>
                <a:cubicBezTo>
                  <a:pt x="2667" y="117"/>
                  <a:pt x="2669" y="115"/>
                  <a:pt x="2668" y="113"/>
                </a:cubicBezTo>
                <a:cubicBezTo>
                  <a:pt x="2668" y="112"/>
                  <a:pt x="2672" y="111"/>
                  <a:pt x="2668" y="110"/>
                </a:cubicBezTo>
                <a:cubicBezTo>
                  <a:pt x="2665" y="109"/>
                  <a:pt x="2671" y="107"/>
                  <a:pt x="2671" y="106"/>
                </a:cubicBezTo>
                <a:cubicBezTo>
                  <a:pt x="2672" y="104"/>
                  <a:pt x="2670" y="103"/>
                  <a:pt x="2665" y="102"/>
                </a:cubicBezTo>
                <a:cubicBezTo>
                  <a:pt x="2665" y="100"/>
                  <a:pt x="2666" y="98"/>
                  <a:pt x="2664" y="98"/>
                </a:cubicBezTo>
                <a:cubicBezTo>
                  <a:pt x="2660" y="96"/>
                  <a:pt x="2665" y="95"/>
                  <a:pt x="2665" y="94"/>
                </a:cubicBezTo>
                <a:cubicBezTo>
                  <a:pt x="2664" y="92"/>
                  <a:pt x="2664" y="90"/>
                  <a:pt x="2665" y="88"/>
                </a:cubicBezTo>
                <a:cubicBezTo>
                  <a:pt x="2665" y="86"/>
                  <a:pt x="2662" y="85"/>
                  <a:pt x="2664" y="83"/>
                </a:cubicBezTo>
                <a:cubicBezTo>
                  <a:pt x="2665" y="81"/>
                  <a:pt x="2660" y="79"/>
                  <a:pt x="2661" y="77"/>
                </a:cubicBezTo>
                <a:cubicBezTo>
                  <a:pt x="2661" y="77"/>
                  <a:pt x="2660" y="76"/>
                  <a:pt x="2659" y="76"/>
                </a:cubicBezTo>
                <a:cubicBezTo>
                  <a:pt x="2653" y="74"/>
                  <a:pt x="2654" y="72"/>
                  <a:pt x="2657" y="70"/>
                </a:cubicBezTo>
                <a:cubicBezTo>
                  <a:pt x="2659" y="67"/>
                  <a:pt x="2659" y="65"/>
                  <a:pt x="2654" y="62"/>
                </a:cubicBezTo>
                <a:cubicBezTo>
                  <a:pt x="2661" y="58"/>
                  <a:pt x="2661" y="58"/>
                  <a:pt x="2659" y="51"/>
                </a:cubicBezTo>
                <a:cubicBezTo>
                  <a:pt x="2652" y="50"/>
                  <a:pt x="2656" y="46"/>
                  <a:pt x="2648" y="45"/>
                </a:cubicBezTo>
                <a:cubicBezTo>
                  <a:pt x="2645" y="40"/>
                  <a:pt x="2653" y="34"/>
                  <a:pt x="2650" y="29"/>
                </a:cubicBezTo>
                <a:cubicBezTo>
                  <a:pt x="2650" y="27"/>
                  <a:pt x="2651" y="25"/>
                  <a:pt x="2648" y="24"/>
                </a:cubicBezTo>
                <a:cubicBezTo>
                  <a:pt x="2654" y="21"/>
                  <a:pt x="2646" y="20"/>
                  <a:pt x="2645" y="18"/>
                </a:cubicBezTo>
                <a:cubicBezTo>
                  <a:pt x="2643" y="16"/>
                  <a:pt x="2641" y="14"/>
                  <a:pt x="2632" y="13"/>
                </a:cubicBezTo>
                <a:cubicBezTo>
                  <a:pt x="2623" y="15"/>
                  <a:pt x="2620" y="20"/>
                  <a:pt x="2607" y="21"/>
                </a:cubicBezTo>
                <a:cubicBezTo>
                  <a:pt x="2605" y="22"/>
                  <a:pt x="2604" y="24"/>
                  <a:pt x="2602" y="25"/>
                </a:cubicBezTo>
                <a:cubicBezTo>
                  <a:pt x="2599" y="25"/>
                  <a:pt x="2596" y="25"/>
                  <a:pt x="2593" y="26"/>
                </a:cubicBezTo>
                <a:cubicBezTo>
                  <a:pt x="2598" y="27"/>
                  <a:pt x="2600" y="30"/>
                  <a:pt x="2597" y="31"/>
                </a:cubicBezTo>
                <a:cubicBezTo>
                  <a:pt x="2593" y="33"/>
                  <a:pt x="2596" y="35"/>
                  <a:pt x="2593" y="37"/>
                </a:cubicBezTo>
                <a:cubicBezTo>
                  <a:pt x="2592" y="38"/>
                  <a:pt x="2588" y="39"/>
                  <a:pt x="2585" y="40"/>
                </a:cubicBezTo>
                <a:cubicBezTo>
                  <a:pt x="2585" y="42"/>
                  <a:pt x="2588" y="44"/>
                  <a:pt x="2580" y="46"/>
                </a:cubicBezTo>
                <a:cubicBezTo>
                  <a:pt x="2577" y="46"/>
                  <a:pt x="2576" y="45"/>
                  <a:pt x="2572" y="45"/>
                </a:cubicBezTo>
                <a:cubicBezTo>
                  <a:pt x="2570" y="47"/>
                  <a:pt x="2560" y="49"/>
                  <a:pt x="2560" y="49"/>
                </a:cubicBezTo>
                <a:cubicBezTo>
                  <a:pt x="2563" y="52"/>
                  <a:pt x="2493" y="57"/>
                  <a:pt x="2495" y="53"/>
                </a:cubicBezTo>
                <a:cubicBezTo>
                  <a:pt x="2490" y="51"/>
                  <a:pt x="2486" y="50"/>
                  <a:pt x="2481" y="48"/>
                </a:cubicBezTo>
                <a:cubicBezTo>
                  <a:pt x="2476" y="49"/>
                  <a:pt x="2471" y="49"/>
                  <a:pt x="2466" y="49"/>
                </a:cubicBezTo>
                <a:cubicBezTo>
                  <a:pt x="2461" y="51"/>
                  <a:pt x="2457" y="49"/>
                  <a:pt x="2453" y="49"/>
                </a:cubicBezTo>
                <a:cubicBezTo>
                  <a:pt x="2438" y="50"/>
                  <a:pt x="2424" y="49"/>
                  <a:pt x="2410" y="48"/>
                </a:cubicBezTo>
                <a:cubicBezTo>
                  <a:pt x="2404" y="48"/>
                  <a:pt x="2397" y="48"/>
                  <a:pt x="2391" y="48"/>
                </a:cubicBezTo>
                <a:cubicBezTo>
                  <a:pt x="2384" y="48"/>
                  <a:pt x="2377" y="48"/>
                  <a:pt x="2371" y="46"/>
                </a:cubicBezTo>
                <a:cubicBezTo>
                  <a:pt x="2370" y="46"/>
                  <a:pt x="2365" y="46"/>
                  <a:pt x="2361" y="47"/>
                </a:cubicBezTo>
                <a:cubicBezTo>
                  <a:pt x="2349" y="49"/>
                  <a:pt x="2332" y="49"/>
                  <a:pt x="2321" y="47"/>
                </a:cubicBezTo>
                <a:cubicBezTo>
                  <a:pt x="2319" y="46"/>
                  <a:pt x="2318" y="43"/>
                  <a:pt x="2314" y="43"/>
                </a:cubicBezTo>
                <a:cubicBezTo>
                  <a:pt x="2306" y="43"/>
                  <a:pt x="2302" y="41"/>
                  <a:pt x="2295" y="41"/>
                </a:cubicBezTo>
                <a:cubicBezTo>
                  <a:pt x="2283" y="40"/>
                  <a:pt x="2274" y="37"/>
                  <a:pt x="2263" y="35"/>
                </a:cubicBezTo>
                <a:cubicBezTo>
                  <a:pt x="2263" y="33"/>
                  <a:pt x="2263" y="31"/>
                  <a:pt x="2263" y="29"/>
                </a:cubicBezTo>
                <a:cubicBezTo>
                  <a:pt x="2261" y="28"/>
                  <a:pt x="2260" y="28"/>
                  <a:pt x="2258" y="27"/>
                </a:cubicBezTo>
                <a:cubicBezTo>
                  <a:pt x="2252" y="25"/>
                  <a:pt x="2245" y="23"/>
                  <a:pt x="2235" y="24"/>
                </a:cubicBezTo>
                <a:cubicBezTo>
                  <a:pt x="2225" y="22"/>
                  <a:pt x="2212" y="25"/>
                  <a:pt x="2202" y="22"/>
                </a:cubicBezTo>
                <a:cubicBezTo>
                  <a:pt x="2187" y="18"/>
                  <a:pt x="2187" y="18"/>
                  <a:pt x="2176" y="18"/>
                </a:cubicBezTo>
                <a:cubicBezTo>
                  <a:pt x="2171" y="17"/>
                  <a:pt x="2167" y="16"/>
                  <a:pt x="2163" y="15"/>
                </a:cubicBezTo>
                <a:cubicBezTo>
                  <a:pt x="2163" y="12"/>
                  <a:pt x="2163" y="10"/>
                  <a:pt x="2163" y="8"/>
                </a:cubicBezTo>
                <a:cubicBezTo>
                  <a:pt x="2156" y="7"/>
                  <a:pt x="2150" y="6"/>
                  <a:pt x="2143" y="5"/>
                </a:cubicBezTo>
                <a:cubicBezTo>
                  <a:pt x="2139" y="5"/>
                  <a:pt x="2135" y="5"/>
                  <a:pt x="2131" y="4"/>
                </a:cubicBezTo>
                <a:cubicBezTo>
                  <a:pt x="2127" y="3"/>
                  <a:pt x="2122" y="2"/>
                  <a:pt x="2115" y="4"/>
                </a:cubicBezTo>
                <a:cubicBezTo>
                  <a:pt x="2110" y="5"/>
                  <a:pt x="2101" y="5"/>
                  <a:pt x="2096" y="4"/>
                </a:cubicBezTo>
                <a:cubicBezTo>
                  <a:pt x="2089" y="3"/>
                  <a:pt x="2082" y="5"/>
                  <a:pt x="2077" y="4"/>
                </a:cubicBezTo>
                <a:cubicBezTo>
                  <a:pt x="2070" y="2"/>
                  <a:pt x="2064" y="3"/>
                  <a:pt x="2058" y="4"/>
                </a:cubicBezTo>
                <a:cubicBezTo>
                  <a:pt x="2046" y="4"/>
                  <a:pt x="2037" y="2"/>
                  <a:pt x="2026" y="2"/>
                </a:cubicBezTo>
                <a:cubicBezTo>
                  <a:pt x="2024" y="2"/>
                  <a:pt x="2023" y="2"/>
                  <a:pt x="2022" y="2"/>
                </a:cubicBezTo>
                <a:cubicBezTo>
                  <a:pt x="2010" y="0"/>
                  <a:pt x="1990" y="0"/>
                  <a:pt x="1980" y="3"/>
                </a:cubicBezTo>
                <a:cubicBezTo>
                  <a:pt x="1975" y="4"/>
                  <a:pt x="1971" y="4"/>
                  <a:pt x="1966" y="3"/>
                </a:cubicBezTo>
                <a:cubicBezTo>
                  <a:pt x="1958" y="3"/>
                  <a:pt x="1950" y="2"/>
                  <a:pt x="1941" y="2"/>
                </a:cubicBezTo>
                <a:cubicBezTo>
                  <a:pt x="1937" y="3"/>
                  <a:pt x="1933" y="3"/>
                  <a:pt x="1929" y="3"/>
                </a:cubicBezTo>
                <a:cubicBezTo>
                  <a:pt x="1924" y="3"/>
                  <a:pt x="1921" y="4"/>
                  <a:pt x="1916" y="4"/>
                </a:cubicBezTo>
                <a:cubicBezTo>
                  <a:pt x="1910" y="4"/>
                  <a:pt x="1903" y="5"/>
                  <a:pt x="1897" y="4"/>
                </a:cubicBezTo>
                <a:cubicBezTo>
                  <a:pt x="1891" y="6"/>
                  <a:pt x="1884" y="5"/>
                  <a:pt x="1877" y="5"/>
                </a:cubicBezTo>
                <a:cubicBezTo>
                  <a:pt x="1873" y="6"/>
                  <a:pt x="1870" y="5"/>
                  <a:pt x="1867" y="5"/>
                </a:cubicBezTo>
                <a:cubicBezTo>
                  <a:pt x="1863" y="5"/>
                  <a:pt x="1861" y="6"/>
                  <a:pt x="1856" y="6"/>
                </a:cubicBezTo>
                <a:cubicBezTo>
                  <a:pt x="1852" y="6"/>
                  <a:pt x="1848" y="6"/>
                  <a:pt x="1844" y="6"/>
                </a:cubicBezTo>
                <a:cubicBezTo>
                  <a:pt x="1839" y="6"/>
                  <a:pt x="1835" y="6"/>
                  <a:pt x="1831" y="7"/>
                </a:cubicBezTo>
                <a:cubicBezTo>
                  <a:pt x="1827" y="7"/>
                  <a:pt x="1823" y="6"/>
                  <a:pt x="1821" y="6"/>
                </a:cubicBezTo>
                <a:cubicBezTo>
                  <a:pt x="1816" y="7"/>
                  <a:pt x="1813" y="7"/>
                  <a:pt x="1809" y="7"/>
                </a:cubicBezTo>
                <a:cubicBezTo>
                  <a:pt x="1807" y="7"/>
                  <a:pt x="1805" y="7"/>
                  <a:pt x="1803" y="7"/>
                </a:cubicBezTo>
                <a:cubicBezTo>
                  <a:pt x="1787" y="6"/>
                  <a:pt x="1777" y="7"/>
                  <a:pt x="1763" y="8"/>
                </a:cubicBezTo>
                <a:cubicBezTo>
                  <a:pt x="1754" y="9"/>
                  <a:pt x="1745" y="10"/>
                  <a:pt x="1737" y="9"/>
                </a:cubicBezTo>
                <a:cubicBezTo>
                  <a:pt x="1730" y="8"/>
                  <a:pt x="1723" y="8"/>
                  <a:pt x="1715" y="8"/>
                </a:cubicBezTo>
                <a:cubicBezTo>
                  <a:pt x="1709" y="8"/>
                  <a:pt x="1700" y="7"/>
                  <a:pt x="1693" y="9"/>
                </a:cubicBezTo>
                <a:cubicBezTo>
                  <a:pt x="1693" y="10"/>
                  <a:pt x="1690" y="10"/>
                  <a:pt x="1689" y="10"/>
                </a:cubicBezTo>
                <a:cubicBezTo>
                  <a:pt x="1680" y="8"/>
                  <a:pt x="1670" y="9"/>
                  <a:pt x="1661" y="9"/>
                </a:cubicBezTo>
                <a:cubicBezTo>
                  <a:pt x="1652" y="9"/>
                  <a:pt x="1643" y="10"/>
                  <a:pt x="1635" y="9"/>
                </a:cubicBezTo>
                <a:cubicBezTo>
                  <a:pt x="1633" y="9"/>
                  <a:pt x="1630" y="9"/>
                  <a:pt x="1628" y="9"/>
                </a:cubicBezTo>
                <a:cubicBezTo>
                  <a:pt x="1618" y="12"/>
                  <a:pt x="1609" y="11"/>
                  <a:pt x="1601" y="9"/>
                </a:cubicBezTo>
                <a:cubicBezTo>
                  <a:pt x="1592" y="11"/>
                  <a:pt x="1583" y="11"/>
                  <a:pt x="1575" y="10"/>
                </a:cubicBezTo>
                <a:cubicBezTo>
                  <a:pt x="1569" y="10"/>
                  <a:pt x="1563" y="11"/>
                  <a:pt x="1558" y="10"/>
                </a:cubicBezTo>
                <a:cubicBezTo>
                  <a:pt x="1551" y="9"/>
                  <a:pt x="1545" y="9"/>
                  <a:pt x="1539" y="10"/>
                </a:cubicBezTo>
                <a:cubicBezTo>
                  <a:pt x="1528" y="10"/>
                  <a:pt x="1517" y="10"/>
                  <a:pt x="1506" y="10"/>
                </a:cubicBezTo>
                <a:cubicBezTo>
                  <a:pt x="1498" y="11"/>
                  <a:pt x="1490" y="11"/>
                  <a:pt x="1483" y="9"/>
                </a:cubicBezTo>
                <a:cubicBezTo>
                  <a:pt x="1480" y="9"/>
                  <a:pt x="1477" y="9"/>
                  <a:pt x="1474" y="9"/>
                </a:cubicBezTo>
                <a:cubicBezTo>
                  <a:pt x="1464" y="9"/>
                  <a:pt x="1455" y="11"/>
                  <a:pt x="1446" y="11"/>
                </a:cubicBezTo>
                <a:cubicBezTo>
                  <a:pt x="1433" y="12"/>
                  <a:pt x="1421" y="11"/>
                  <a:pt x="1408" y="11"/>
                </a:cubicBezTo>
                <a:cubicBezTo>
                  <a:pt x="1402" y="11"/>
                  <a:pt x="1396" y="12"/>
                  <a:pt x="1390" y="11"/>
                </a:cubicBezTo>
                <a:cubicBezTo>
                  <a:pt x="1388" y="10"/>
                  <a:pt x="1382" y="10"/>
                  <a:pt x="1377" y="11"/>
                </a:cubicBezTo>
                <a:cubicBezTo>
                  <a:pt x="1373" y="12"/>
                  <a:pt x="1369" y="12"/>
                  <a:pt x="1365" y="12"/>
                </a:cubicBezTo>
                <a:cubicBezTo>
                  <a:pt x="1360" y="11"/>
                  <a:pt x="1355" y="11"/>
                  <a:pt x="1352" y="12"/>
                </a:cubicBezTo>
                <a:cubicBezTo>
                  <a:pt x="1346" y="15"/>
                  <a:pt x="1339" y="14"/>
                  <a:pt x="1333" y="13"/>
                </a:cubicBezTo>
                <a:cubicBezTo>
                  <a:pt x="1328" y="12"/>
                  <a:pt x="1322" y="12"/>
                  <a:pt x="1318" y="13"/>
                </a:cubicBezTo>
                <a:cubicBezTo>
                  <a:pt x="1306" y="15"/>
                  <a:pt x="1295" y="13"/>
                  <a:pt x="1285" y="13"/>
                </a:cubicBezTo>
                <a:cubicBezTo>
                  <a:pt x="1276" y="13"/>
                  <a:pt x="1269" y="12"/>
                  <a:pt x="1260" y="13"/>
                </a:cubicBezTo>
                <a:cubicBezTo>
                  <a:pt x="1254" y="14"/>
                  <a:pt x="1247" y="14"/>
                  <a:pt x="1241" y="13"/>
                </a:cubicBezTo>
                <a:cubicBezTo>
                  <a:pt x="1236" y="13"/>
                  <a:pt x="1231" y="12"/>
                  <a:pt x="1225" y="13"/>
                </a:cubicBezTo>
                <a:cubicBezTo>
                  <a:pt x="1220" y="14"/>
                  <a:pt x="1214" y="12"/>
                  <a:pt x="1207" y="12"/>
                </a:cubicBezTo>
                <a:cubicBezTo>
                  <a:pt x="1192" y="13"/>
                  <a:pt x="1176" y="14"/>
                  <a:pt x="1160" y="13"/>
                </a:cubicBezTo>
                <a:cubicBezTo>
                  <a:pt x="1154" y="13"/>
                  <a:pt x="1146" y="12"/>
                  <a:pt x="1140" y="14"/>
                </a:cubicBezTo>
                <a:cubicBezTo>
                  <a:pt x="1132" y="13"/>
                  <a:pt x="1125" y="14"/>
                  <a:pt x="1120" y="15"/>
                </a:cubicBezTo>
                <a:cubicBezTo>
                  <a:pt x="1110" y="17"/>
                  <a:pt x="1102" y="17"/>
                  <a:pt x="1094" y="15"/>
                </a:cubicBezTo>
                <a:cubicBezTo>
                  <a:pt x="1084" y="14"/>
                  <a:pt x="1072" y="14"/>
                  <a:pt x="1061" y="12"/>
                </a:cubicBezTo>
                <a:cubicBezTo>
                  <a:pt x="1059" y="12"/>
                  <a:pt x="1056" y="13"/>
                  <a:pt x="1053" y="13"/>
                </a:cubicBezTo>
                <a:cubicBezTo>
                  <a:pt x="1045" y="14"/>
                  <a:pt x="1037" y="15"/>
                  <a:pt x="1029" y="13"/>
                </a:cubicBezTo>
                <a:cubicBezTo>
                  <a:pt x="1026" y="16"/>
                  <a:pt x="1019" y="17"/>
                  <a:pt x="1009" y="17"/>
                </a:cubicBezTo>
                <a:cubicBezTo>
                  <a:pt x="1008" y="16"/>
                  <a:pt x="1006" y="16"/>
                  <a:pt x="1004" y="15"/>
                </a:cubicBezTo>
                <a:cubicBezTo>
                  <a:pt x="991" y="14"/>
                  <a:pt x="979" y="19"/>
                  <a:pt x="967" y="16"/>
                </a:cubicBezTo>
                <a:cubicBezTo>
                  <a:pt x="954" y="17"/>
                  <a:pt x="942" y="19"/>
                  <a:pt x="930" y="19"/>
                </a:cubicBezTo>
                <a:cubicBezTo>
                  <a:pt x="927" y="20"/>
                  <a:pt x="925" y="22"/>
                  <a:pt x="921" y="22"/>
                </a:cubicBezTo>
                <a:cubicBezTo>
                  <a:pt x="916" y="20"/>
                  <a:pt x="911" y="18"/>
                  <a:pt x="905" y="18"/>
                </a:cubicBezTo>
                <a:cubicBezTo>
                  <a:pt x="899" y="19"/>
                  <a:pt x="895" y="21"/>
                  <a:pt x="888" y="20"/>
                </a:cubicBezTo>
                <a:cubicBezTo>
                  <a:pt x="878" y="20"/>
                  <a:pt x="870" y="22"/>
                  <a:pt x="861" y="23"/>
                </a:cubicBezTo>
                <a:cubicBezTo>
                  <a:pt x="856" y="24"/>
                  <a:pt x="852" y="25"/>
                  <a:pt x="846" y="24"/>
                </a:cubicBezTo>
                <a:cubicBezTo>
                  <a:pt x="838" y="23"/>
                  <a:pt x="830" y="23"/>
                  <a:pt x="821" y="24"/>
                </a:cubicBezTo>
                <a:cubicBezTo>
                  <a:pt x="813" y="25"/>
                  <a:pt x="802" y="27"/>
                  <a:pt x="793" y="24"/>
                </a:cubicBezTo>
                <a:cubicBezTo>
                  <a:pt x="791" y="24"/>
                  <a:pt x="789" y="24"/>
                  <a:pt x="786" y="24"/>
                </a:cubicBezTo>
                <a:cubicBezTo>
                  <a:pt x="772" y="24"/>
                  <a:pt x="759" y="26"/>
                  <a:pt x="745" y="26"/>
                </a:cubicBezTo>
                <a:cubicBezTo>
                  <a:pt x="742" y="26"/>
                  <a:pt x="741" y="27"/>
                  <a:pt x="739" y="28"/>
                </a:cubicBezTo>
                <a:cubicBezTo>
                  <a:pt x="734" y="28"/>
                  <a:pt x="730" y="29"/>
                  <a:pt x="725" y="29"/>
                </a:cubicBezTo>
                <a:cubicBezTo>
                  <a:pt x="714" y="29"/>
                  <a:pt x="704" y="28"/>
                  <a:pt x="693" y="29"/>
                </a:cubicBezTo>
                <a:cubicBezTo>
                  <a:pt x="683" y="30"/>
                  <a:pt x="672" y="30"/>
                  <a:pt x="662" y="28"/>
                </a:cubicBezTo>
                <a:cubicBezTo>
                  <a:pt x="660" y="28"/>
                  <a:pt x="656" y="28"/>
                  <a:pt x="654" y="28"/>
                </a:cubicBezTo>
                <a:cubicBezTo>
                  <a:pt x="648" y="29"/>
                  <a:pt x="642" y="29"/>
                  <a:pt x="636" y="29"/>
                </a:cubicBezTo>
                <a:cubicBezTo>
                  <a:pt x="634" y="28"/>
                  <a:pt x="630" y="28"/>
                  <a:pt x="628" y="29"/>
                </a:cubicBezTo>
                <a:cubicBezTo>
                  <a:pt x="623" y="30"/>
                  <a:pt x="616" y="30"/>
                  <a:pt x="611" y="30"/>
                </a:cubicBezTo>
                <a:cubicBezTo>
                  <a:pt x="602" y="31"/>
                  <a:pt x="594" y="30"/>
                  <a:pt x="585" y="30"/>
                </a:cubicBezTo>
                <a:cubicBezTo>
                  <a:pt x="577" y="30"/>
                  <a:pt x="568" y="30"/>
                  <a:pt x="559" y="31"/>
                </a:cubicBezTo>
                <a:cubicBezTo>
                  <a:pt x="558" y="31"/>
                  <a:pt x="558" y="31"/>
                  <a:pt x="557" y="31"/>
                </a:cubicBezTo>
                <a:cubicBezTo>
                  <a:pt x="552" y="29"/>
                  <a:pt x="546" y="31"/>
                  <a:pt x="542" y="31"/>
                </a:cubicBezTo>
                <a:cubicBezTo>
                  <a:pt x="537" y="32"/>
                  <a:pt x="532" y="32"/>
                  <a:pt x="527" y="33"/>
                </a:cubicBezTo>
                <a:cubicBezTo>
                  <a:pt x="513" y="33"/>
                  <a:pt x="500" y="32"/>
                  <a:pt x="486" y="33"/>
                </a:cubicBezTo>
                <a:cubicBezTo>
                  <a:pt x="474" y="31"/>
                  <a:pt x="461" y="33"/>
                  <a:pt x="450" y="33"/>
                </a:cubicBezTo>
                <a:cubicBezTo>
                  <a:pt x="447" y="34"/>
                  <a:pt x="445" y="35"/>
                  <a:pt x="442" y="35"/>
                </a:cubicBezTo>
                <a:cubicBezTo>
                  <a:pt x="439" y="35"/>
                  <a:pt x="436" y="34"/>
                  <a:pt x="432" y="34"/>
                </a:cubicBezTo>
                <a:cubicBezTo>
                  <a:pt x="424" y="34"/>
                  <a:pt x="417" y="36"/>
                  <a:pt x="409" y="36"/>
                </a:cubicBezTo>
                <a:cubicBezTo>
                  <a:pt x="402" y="36"/>
                  <a:pt x="396" y="36"/>
                  <a:pt x="390" y="36"/>
                </a:cubicBezTo>
                <a:cubicBezTo>
                  <a:pt x="383" y="37"/>
                  <a:pt x="376" y="37"/>
                  <a:pt x="370" y="37"/>
                </a:cubicBezTo>
                <a:cubicBezTo>
                  <a:pt x="364" y="36"/>
                  <a:pt x="359" y="40"/>
                  <a:pt x="353" y="37"/>
                </a:cubicBezTo>
                <a:cubicBezTo>
                  <a:pt x="341" y="40"/>
                  <a:pt x="326" y="38"/>
                  <a:pt x="312" y="40"/>
                </a:cubicBezTo>
                <a:cubicBezTo>
                  <a:pt x="305" y="42"/>
                  <a:pt x="296" y="41"/>
                  <a:pt x="288" y="41"/>
                </a:cubicBezTo>
                <a:cubicBezTo>
                  <a:pt x="279" y="41"/>
                  <a:pt x="272" y="43"/>
                  <a:pt x="264" y="43"/>
                </a:cubicBezTo>
                <a:cubicBezTo>
                  <a:pt x="256" y="44"/>
                  <a:pt x="248" y="45"/>
                  <a:pt x="239" y="45"/>
                </a:cubicBezTo>
                <a:cubicBezTo>
                  <a:pt x="224" y="47"/>
                  <a:pt x="208" y="47"/>
                  <a:pt x="193" y="47"/>
                </a:cubicBezTo>
                <a:cubicBezTo>
                  <a:pt x="186" y="46"/>
                  <a:pt x="180" y="46"/>
                  <a:pt x="174" y="47"/>
                </a:cubicBezTo>
                <a:cubicBezTo>
                  <a:pt x="144" y="52"/>
                  <a:pt x="144" y="52"/>
                  <a:pt x="113" y="52"/>
                </a:cubicBezTo>
                <a:cubicBezTo>
                  <a:pt x="97" y="53"/>
                  <a:pt x="83" y="54"/>
                  <a:pt x="69" y="56"/>
                </a:cubicBezTo>
                <a:cubicBezTo>
                  <a:pt x="61" y="57"/>
                  <a:pt x="54" y="57"/>
                  <a:pt x="46" y="58"/>
                </a:cubicBezTo>
                <a:cubicBezTo>
                  <a:pt x="44" y="58"/>
                  <a:pt x="43" y="56"/>
                  <a:pt x="40" y="57"/>
                </a:cubicBezTo>
                <a:cubicBezTo>
                  <a:pt x="27" y="59"/>
                  <a:pt x="14" y="58"/>
                  <a:pt x="1" y="59"/>
                </a:cubicBezTo>
                <a:cubicBezTo>
                  <a:pt x="0" y="59"/>
                  <a:pt x="0" y="59"/>
                  <a:pt x="0" y="59"/>
                </a:cubicBezTo>
                <a:cubicBezTo>
                  <a:pt x="0" y="229"/>
                  <a:pt x="0" y="229"/>
                  <a:pt x="0" y="229"/>
                </a:cubicBezTo>
                <a:cubicBezTo>
                  <a:pt x="67" y="166"/>
                  <a:pt x="156" y="125"/>
                  <a:pt x="262" y="115"/>
                </a:cubicBezTo>
                <a:cubicBezTo>
                  <a:pt x="111" y="239"/>
                  <a:pt x="91" y="496"/>
                  <a:pt x="91" y="575"/>
                </a:cubicBezTo>
                <a:cubicBezTo>
                  <a:pt x="91" y="654"/>
                  <a:pt x="111" y="910"/>
                  <a:pt x="262" y="1035"/>
                </a:cubicBezTo>
                <a:cubicBezTo>
                  <a:pt x="156" y="1024"/>
                  <a:pt x="67" y="984"/>
                  <a:pt x="0" y="921"/>
                </a:cubicBezTo>
                <a:cubicBezTo>
                  <a:pt x="0" y="1124"/>
                  <a:pt x="0" y="1124"/>
                  <a:pt x="0" y="1124"/>
                </a:cubicBezTo>
                <a:cubicBezTo>
                  <a:pt x="8" y="1124"/>
                  <a:pt x="16" y="1123"/>
                  <a:pt x="23" y="1124"/>
                </a:cubicBezTo>
                <a:close/>
                <a:moveTo>
                  <a:pt x="2703" y="601"/>
                </a:moveTo>
                <a:cubicBezTo>
                  <a:pt x="2703" y="601"/>
                  <a:pt x="2703" y="602"/>
                  <a:pt x="2703" y="603"/>
                </a:cubicBezTo>
                <a:cubicBezTo>
                  <a:pt x="2700" y="603"/>
                  <a:pt x="2697" y="603"/>
                  <a:pt x="2695" y="603"/>
                </a:cubicBezTo>
                <a:cubicBezTo>
                  <a:pt x="2694" y="602"/>
                  <a:pt x="2694" y="602"/>
                  <a:pt x="2694" y="601"/>
                </a:cubicBezTo>
                <a:cubicBezTo>
                  <a:pt x="2698" y="601"/>
                  <a:pt x="2700" y="601"/>
                  <a:pt x="2703" y="601"/>
                </a:cubicBezTo>
                <a:close/>
                <a:moveTo>
                  <a:pt x="2652" y="1008"/>
                </a:moveTo>
                <a:cubicBezTo>
                  <a:pt x="2645" y="1007"/>
                  <a:pt x="2641" y="1007"/>
                  <a:pt x="2642" y="1006"/>
                </a:cubicBezTo>
                <a:cubicBezTo>
                  <a:pt x="2646" y="1006"/>
                  <a:pt x="2647" y="1007"/>
                  <a:pt x="2652" y="1008"/>
                </a:cubicBezTo>
                <a:close/>
                <a:moveTo>
                  <a:pt x="1287" y="655"/>
                </a:moveTo>
                <a:cubicBezTo>
                  <a:pt x="1110" y="655"/>
                  <a:pt x="1110" y="655"/>
                  <a:pt x="1110" y="655"/>
                </a:cubicBezTo>
                <a:lnTo>
                  <a:pt x="1287" y="655"/>
                </a:lnTo>
                <a:close/>
                <a:moveTo>
                  <a:pt x="477" y="115"/>
                </a:moveTo>
                <a:cubicBezTo>
                  <a:pt x="718" y="139"/>
                  <a:pt x="875" y="320"/>
                  <a:pt x="875" y="575"/>
                </a:cubicBezTo>
                <a:cubicBezTo>
                  <a:pt x="875" y="830"/>
                  <a:pt x="718" y="1011"/>
                  <a:pt x="477" y="1035"/>
                </a:cubicBezTo>
                <a:cubicBezTo>
                  <a:pt x="627" y="911"/>
                  <a:pt x="647" y="653"/>
                  <a:pt x="647" y="575"/>
                </a:cubicBezTo>
                <a:cubicBezTo>
                  <a:pt x="647" y="496"/>
                  <a:pt x="627" y="239"/>
                  <a:pt x="477" y="115"/>
                </a:cubicBezTo>
                <a:close/>
              </a:path>
            </a:pathLst>
          </a:custGeom>
          <a:solidFill>
            <a:srgbClr val="CFC6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Rectangle 77"/>
          <p:cNvSpPr/>
          <p:nvPr userDrawn="1"/>
        </p:nvSpPr>
        <p:spPr>
          <a:xfrm>
            <a:off x="0" y="2219325"/>
            <a:ext cx="3167063" cy="3200400"/>
          </a:xfrm>
          <a:prstGeom prst="rect">
            <a:avLst/>
          </a:prstGeom>
          <a:solidFill>
            <a:srgbClr val="CFC6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7580" fontAlgn="auto">
              <a:spcBef>
                <a:spcPts val="0"/>
              </a:spcBef>
              <a:spcAft>
                <a:spcPts val="0"/>
              </a:spcAft>
              <a:defRPr/>
            </a:pPr>
            <a:endParaRPr lang="en-US" sz="1900">
              <a:solidFill>
                <a:prstClr val="white"/>
              </a:solidFill>
            </a:endParaRPr>
          </a:p>
        </p:txBody>
      </p:sp>
      <p:sp>
        <p:nvSpPr>
          <p:cNvPr id="9" name="Freeform 10"/>
          <p:cNvSpPr/>
          <p:nvPr userDrawn="1"/>
        </p:nvSpPr>
        <p:spPr bwMode="auto">
          <a:xfrm>
            <a:off x="1511300" y="2309813"/>
            <a:ext cx="1265238" cy="2925762"/>
          </a:xfrm>
          <a:custGeom>
            <a:avLst/>
            <a:gdLst>
              <a:gd name="T0" fmla="*/ 0 w 398"/>
              <a:gd name="T1" fmla="*/ 2147483647 h 920"/>
              <a:gd name="T2" fmla="*/ 2147483647 w 398"/>
              <a:gd name="T3" fmla="*/ 2147483647 h 920"/>
              <a:gd name="T4" fmla="*/ 0 w 398"/>
              <a:gd name="T5" fmla="*/ 0 h 920"/>
              <a:gd name="T6" fmla="*/ 2147483647 w 398"/>
              <a:gd name="T7" fmla="*/ 2147483647 h 920"/>
              <a:gd name="T8" fmla="*/ 0 w 398"/>
              <a:gd name="T9" fmla="*/ 2147483647 h 9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920">
                <a:moveTo>
                  <a:pt x="0" y="920"/>
                </a:moveTo>
                <a:cubicBezTo>
                  <a:pt x="241" y="896"/>
                  <a:pt x="398" y="715"/>
                  <a:pt x="398" y="460"/>
                </a:cubicBezTo>
                <a:cubicBezTo>
                  <a:pt x="398" y="205"/>
                  <a:pt x="241" y="24"/>
                  <a:pt x="0" y="0"/>
                </a:cubicBezTo>
                <a:cubicBezTo>
                  <a:pt x="150" y="124"/>
                  <a:pt x="170" y="381"/>
                  <a:pt x="170" y="460"/>
                </a:cubicBezTo>
                <a:cubicBezTo>
                  <a:pt x="170" y="538"/>
                  <a:pt x="150" y="796"/>
                  <a:pt x="0" y="9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11"/>
          <p:cNvSpPr/>
          <p:nvPr userDrawn="1"/>
        </p:nvSpPr>
        <p:spPr bwMode="auto">
          <a:xfrm>
            <a:off x="-4763" y="2309813"/>
            <a:ext cx="833438" cy="2925762"/>
          </a:xfrm>
          <a:custGeom>
            <a:avLst/>
            <a:gdLst>
              <a:gd name="T0" fmla="*/ 2147483647 w 262"/>
              <a:gd name="T1" fmla="*/ 2147483647 h 920"/>
              <a:gd name="T2" fmla="*/ 2147483647 w 262"/>
              <a:gd name="T3" fmla="*/ 0 h 920"/>
              <a:gd name="T4" fmla="*/ 0 w 262"/>
              <a:gd name="T5" fmla="*/ 2147483647 h 920"/>
              <a:gd name="T6" fmla="*/ 0 w 262"/>
              <a:gd name="T7" fmla="*/ 2147483647 h 920"/>
              <a:gd name="T8" fmla="*/ 2147483647 w 262"/>
              <a:gd name="T9" fmla="*/ 2147483647 h 920"/>
              <a:gd name="T10" fmla="*/ 2147483647 w 262"/>
              <a:gd name="T11" fmla="*/ 2147483647 h 9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2" h="920">
                <a:moveTo>
                  <a:pt x="91" y="460"/>
                </a:moveTo>
                <a:cubicBezTo>
                  <a:pt x="91" y="381"/>
                  <a:pt x="111" y="124"/>
                  <a:pt x="262" y="0"/>
                </a:cubicBezTo>
                <a:cubicBezTo>
                  <a:pt x="156" y="10"/>
                  <a:pt x="67" y="51"/>
                  <a:pt x="0" y="114"/>
                </a:cubicBezTo>
                <a:cubicBezTo>
                  <a:pt x="0" y="806"/>
                  <a:pt x="0" y="806"/>
                  <a:pt x="0" y="806"/>
                </a:cubicBezTo>
                <a:cubicBezTo>
                  <a:pt x="67" y="869"/>
                  <a:pt x="156" y="909"/>
                  <a:pt x="262" y="920"/>
                </a:cubicBezTo>
                <a:cubicBezTo>
                  <a:pt x="111" y="795"/>
                  <a:pt x="91" y="539"/>
                  <a:pt x="91" y="46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p:nvPr userDrawn="1"/>
        </p:nvSpPr>
        <p:spPr bwMode="auto">
          <a:xfrm>
            <a:off x="7664450" y="1047750"/>
            <a:ext cx="9525" cy="3175"/>
          </a:xfrm>
          <a:custGeom>
            <a:avLst/>
            <a:gdLst>
              <a:gd name="T0" fmla="*/ 0 w 3"/>
              <a:gd name="T1" fmla="*/ 2147483647 h 1"/>
              <a:gd name="T2" fmla="*/ 2147483647 w 3"/>
              <a:gd name="T3" fmla="*/ 2147483647 h 1"/>
              <a:gd name="T4" fmla="*/ 0 w 3"/>
              <a:gd name="T5" fmla="*/ 2147483647 h 1"/>
              <a:gd name="T6" fmla="*/ 0 60000 65536"/>
              <a:gd name="T7" fmla="*/ 0 60000 65536"/>
              <a:gd name="T8" fmla="*/ 0 60000 65536"/>
            </a:gdLst>
            <a:ahLst/>
            <a:cxnLst>
              <a:cxn ang="T6">
                <a:pos x="T0" y="T1"/>
              </a:cxn>
              <a:cxn ang="T7">
                <a:pos x="T2" y="T3"/>
              </a:cxn>
              <a:cxn ang="T8">
                <a:pos x="T4" y="T5"/>
              </a:cxn>
            </a:cxnLst>
            <a:rect l="0" t="0" r="r" b="b"/>
            <a:pathLst>
              <a:path w="3" h="1">
                <a:moveTo>
                  <a:pt x="0" y="1"/>
                </a:moveTo>
                <a:cubicBezTo>
                  <a:pt x="1" y="1"/>
                  <a:pt x="2" y="1"/>
                  <a:pt x="3" y="1"/>
                </a:cubicBezTo>
                <a:cubicBezTo>
                  <a:pt x="2" y="0"/>
                  <a:pt x="1" y="0"/>
                  <a:pt x="0" y="1"/>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7362825" y="1044575"/>
            <a:ext cx="6350" cy="3175"/>
          </a:xfrm>
          <a:custGeom>
            <a:avLst/>
            <a:gdLst>
              <a:gd name="T0" fmla="*/ 2147483647 w 2"/>
              <a:gd name="T1" fmla="*/ 0 h 1"/>
              <a:gd name="T2" fmla="*/ 2147483647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1"/>
                  <a:pt x="1" y="1"/>
                  <a:pt x="2" y="1"/>
                </a:cubicBezTo>
                <a:cubicBezTo>
                  <a:pt x="2" y="1"/>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7673975"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5"/>
          <p:cNvSpPr/>
          <p:nvPr userDrawn="1"/>
        </p:nvSpPr>
        <p:spPr bwMode="auto">
          <a:xfrm>
            <a:off x="7794625"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6"/>
          <p:cNvSpPr/>
          <p:nvPr userDrawn="1"/>
        </p:nvSpPr>
        <p:spPr bwMode="auto">
          <a:xfrm>
            <a:off x="7029450" y="835025"/>
            <a:ext cx="3175" cy="3175"/>
          </a:xfrm>
          <a:custGeom>
            <a:avLst/>
            <a:gdLst>
              <a:gd name="T0" fmla="*/ 2147483647 w 1"/>
              <a:gd name="T1" fmla="*/ 0 h 1"/>
              <a:gd name="T2" fmla="*/ 0 w 1"/>
              <a:gd name="T3" fmla="*/ 0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0"/>
                  <a:pt x="0" y="0"/>
                  <a:pt x="0" y="0"/>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7026275" y="835025"/>
            <a:ext cx="3175" cy="1588"/>
          </a:xfrm>
          <a:custGeom>
            <a:avLst/>
            <a:gdLst>
              <a:gd name="T0" fmla="*/ 0 w 1"/>
              <a:gd name="T1" fmla="*/ 0 h 1588"/>
              <a:gd name="T2" fmla="*/ 0 w 1"/>
              <a:gd name="T3" fmla="*/ 0 h 1588"/>
              <a:gd name="T4" fmla="*/ 2147483647 w 1"/>
              <a:gd name="T5" fmla="*/ 0 h 1588"/>
              <a:gd name="T6" fmla="*/ 0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0" y="0"/>
                </a:moveTo>
                <a:cubicBezTo>
                  <a:pt x="0" y="0"/>
                  <a:pt x="0" y="0"/>
                  <a:pt x="0" y="0"/>
                </a:cubicBezTo>
                <a:cubicBezTo>
                  <a:pt x="0" y="0"/>
                  <a:pt x="0"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7004050" y="838200"/>
            <a:ext cx="6350" cy="1588"/>
          </a:xfrm>
          <a:custGeom>
            <a:avLst/>
            <a:gdLst>
              <a:gd name="T0" fmla="*/ 2147483647 w 2"/>
              <a:gd name="T1" fmla="*/ 0 h 1588"/>
              <a:gd name="T2" fmla="*/ 2147483647 w 2"/>
              <a:gd name="T3" fmla="*/ 0 h 1588"/>
              <a:gd name="T4" fmla="*/ 0 w 2"/>
              <a:gd name="T5" fmla="*/ 0 h 1588"/>
              <a:gd name="T6" fmla="*/ 2147483647 w 2"/>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588">
                <a:moveTo>
                  <a:pt x="2" y="0"/>
                </a:moveTo>
                <a:cubicBezTo>
                  <a:pt x="2" y="0"/>
                  <a:pt x="2" y="0"/>
                  <a:pt x="1" y="0"/>
                </a:cubicBezTo>
                <a:cubicBezTo>
                  <a:pt x="1" y="0"/>
                  <a:pt x="0" y="0"/>
                  <a:pt x="0" y="0"/>
                </a:cubicBezTo>
                <a:cubicBezTo>
                  <a:pt x="1" y="0"/>
                  <a:pt x="1" y="0"/>
                  <a:pt x="2"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7937500" y="1054100"/>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1"/>
                  <a:pt x="0" y="1"/>
                  <a:pt x="0" y="1"/>
                </a:cubicBezTo>
                <a:cubicBezTo>
                  <a:pt x="0" y="1"/>
                  <a:pt x="0"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7988300"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1"/>
          <p:cNvSpPr/>
          <p:nvPr userDrawn="1"/>
        </p:nvSpPr>
        <p:spPr bwMode="auto">
          <a:xfrm>
            <a:off x="7870825" y="10541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2"/>
          <p:cNvSpPr/>
          <p:nvPr userDrawn="1"/>
        </p:nvSpPr>
        <p:spPr bwMode="auto">
          <a:xfrm>
            <a:off x="8010525"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3"/>
          <p:cNvSpPr/>
          <p:nvPr userDrawn="1"/>
        </p:nvSpPr>
        <p:spPr bwMode="auto">
          <a:xfrm>
            <a:off x="8001000" y="1054100"/>
            <a:ext cx="9525" cy="3175"/>
          </a:xfrm>
          <a:custGeom>
            <a:avLst/>
            <a:gdLst>
              <a:gd name="T0" fmla="*/ 2147483647 w 3"/>
              <a:gd name="T1" fmla="*/ 0 h 1"/>
              <a:gd name="T2" fmla="*/ 0 w 3"/>
              <a:gd name="T3" fmla="*/ 2147483647 h 1"/>
              <a:gd name="T4" fmla="*/ 2147483647 w 3"/>
              <a:gd name="T5" fmla="*/ 0 h 1"/>
              <a:gd name="T6" fmla="*/ 0 60000 65536"/>
              <a:gd name="T7" fmla="*/ 0 60000 65536"/>
              <a:gd name="T8" fmla="*/ 0 60000 65536"/>
            </a:gdLst>
            <a:ahLst/>
            <a:cxnLst>
              <a:cxn ang="T6">
                <a:pos x="T0" y="T1"/>
              </a:cxn>
              <a:cxn ang="T7">
                <a:pos x="T2" y="T3"/>
              </a:cxn>
              <a:cxn ang="T8">
                <a:pos x="T4" y="T5"/>
              </a:cxn>
            </a:cxnLst>
            <a:rect l="0" t="0" r="r" b="b"/>
            <a:pathLst>
              <a:path w="3" h="1">
                <a:moveTo>
                  <a:pt x="3" y="0"/>
                </a:moveTo>
                <a:cubicBezTo>
                  <a:pt x="2" y="1"/>
                  <a:pt x="0" y="0"/>
                  <a:pt x="0" y="1"/>
                </a:cubicBezTo>
                <a:cubicBezTo>
                  <a:pt x="0" y="1"/>
                  <a:pt x="2" y="1"/>
                  <a:pt x="3"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4"/>
          <p:cNvSpPr/>
          <p:nvPr userDrawn="1"/>
        </p:nvSpPr>
        <p:spPr bwMode="auto">
          <a:xfrm>
            <a:off x="7988300"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5"/>
          <p:cNvSpPr/>
          <p:nvPr userDrawn="1"/>
        </p:nvSpPr>
        <p:spPr bwMode="auto">
          <a:xfrm>
            <a:off x="7940675" y="1054100"/>
            <a:ext cx="9525" cy="1588"/>
          </a:xfrm>
          <a:custGeom>
            <a:avLst/>
            <a:gdLst>
              <a:gd name="T0" fmla="*/ 0 w 3"/>
              <a:gd name="T1" fmla="*/ 0 h 1588"/>
              <a:gd name="T2" fmla="*/ 2147483647 w 3"/>
              <a:gd name="T3" fmla="*/ 0 h 1588"/>
              <a:gd name="T4" fmla="*/ 0 w 3"/>
              <a:gd name="T5" fmla="*/ 0 h 1588"/>
              <a:gd name="T6" fmla="*/ 0 60000 65536"/>
              <a:gd name="T7" fmla="*/ 0 60000 65536"/>
              <a:gd name="T8" fmla="*/ 0 60000 65536"/>
            </a:gdLst>
            <a:ahLst/>
            <a:cxnLst>
              <a:cxn ang="T6">
                <a:pos x="T0" y="T1"/>
              </a:cxn>
              <a:cxn ang="T7">
                <a:pos x="T2" y="T3"/>
              </a:cxn>
              <a:cxn ang="T8">
                <a:pos x="T4" y="T5"/>
              </a:cxn>
            </a:cxnLst>
            <a:rect l="0" t="0" r="r" b="b"/>
            <a:pathLst>
              <a:path w="3" h="1588">
                <a:moveTo>
                  <a:pt x="0" y="0"/>
                </a:moveTo>
                <a:cubicBezTo>
                  <a:pt x="1" y="0"/>
                  <a:pt x="2" y="0"/>
                  <a:pt x="3" y="0"/>
                </a:cubicBezTo>
                <a:cubicBezTo>
                  <a:pt x="2" y="0"/>
                  <a:pt x="1"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6"/>
          <p:cNvSpPr/>
          <p:nvPr userDrawn="1"/>
        </p:nvSpPr>
        <p:spPr bwMode="auto">
          <a:xfrm>
            <a:off x="7648575" y="8191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7"/>
          <p:cNvSpPr>
            <a:spLocks noEditPoints="1"/>
          </p:cNvSpPr>
          <p:nvPr userDrawn="1"/>
        </p:nvSpPr>
        <p:spPr bwMode="auto">
          <a:xfrm>
            <a:off x="6710363" y="812800"/>
            <a:ext cx="1987550" cy="250825"/>
          </a:xfrm>
          <a:custGeom>
            <a:avLst/>
            <a:gdLst>
              <a:gd name="T0" fmla="*/ 2147483647 w 625"/>
              <a:gd name="T1" fmla="*/ 2147483647 h 79"/>
              <a:gd name="T2" fmla="*/ 2147483647 w 625"/>
              <a:gd name="T3" fmla="*/ 2147483647 h 79"/>
              <a:gd name="T4" fmla="*/ 2147483647 w 625"/>
              <a:gd name="T5" fmla="*/ 2147483647 h 79"/>
              <a:gd name="T6" fmla="*/ 2147483647 w 625"/>
              <a:gd name="T7" fmla="*/ 2147483647 h 79"/>
              <a:gd name="T8" fmla="*/ 2147483647 w 625"/>
              <a:gd name="T9" fmla="*/ 2147483647 h 79"/>
              <a:gd name="T10" fmla="*/ 2147483647 w 625"/>
              <a:gd name="T11" fmla="*/ 2147483647 h 79"/>
              <a:gd name="T12" fmla="*/ 2147483647 w 625"/>
              <a:gd name="T13" fmla="*/ 2147483647 h 79"/>
              <a:gd name="T14" fmla="*/ 2147483647 w 625"/>
              <a:gd name="T15" fmla="*/ 2147483647 h 79"/>
              <a:gd name="T16" fmla="*/ 2147483647 w 625"/>
              <a:gd name="T17" fmla="*/ 2147483647 h 79"/>
              <a:gd name="T18" fmla="*/ 2147483647 w 625"/>
              <a:gd name="T19" fmla="*/ 2147483647 h 79"/>
              <a:gd name="T20" fmla="*/ 2147483647 w 625"/>
              <a:gd name="T21" fmla="*/ 2147483647 h 79"/>
              <a:gd name="T22" fmla="*/ 2147483647 w 625"/>
              <a:gd name="T23" fmla="*/ 2147483647 h 79"/>
              <a:gd name="T24" fmla="*/ 2147483647 w 625"/>
              <a:gd name="T25" fmla="*/ 2147483647 h 79"/>
              <a:gd name="T26" fmla="*/ 2147483647 w 625"/>
              <a:gd name="T27" fmla="*/ 2147483647 h 79"/>
              <a:gd name="T28" fmla="*/ 2147483647 w 625"/>
              <a:gd name="T29" fmla="*/ 2147483647 h 79"/>
              <a:gd name="T30" fmla="*/ 2147483647 w 625"/>
              <a:gd name="T31" fmla="*/ 2147483647 h 79"/>
              <a:gd name="T32" fmla="*/ 2147483647 w 625"/>
              <a:gd name="T33" fmla="*/ 2147483647 h 79"/>
              <a:gd name="T34" fmla="*/ 2147483647 w 625"/>
              <a:gd name="T35" fmla="*/ 2147483647 h 79"/>
              <a:gd name="T36" fmla="*/ 2147483647 w 625"/>
              <a:gd name="T37" fmla="*/ 2147483647 h 79"/>
              <a:gd name="T38" fmla="*/ 2147483647 w 625"/>
              <a:gd name="T39" fmla="*/ 2147483647 h 79"/>
              <a:gd name="T40" fmla="*/ 2147483647 w 625"/>
              <a:gd name="T41" fmla="*/ 2147483647 h 79"/>
              <a:gd name="T42" fmla="*/ 2147483647 w 625"/>
              <a:gd name="T43" fmla="*/ 2147483647 h 79"/>
              <a:gd name="T44" fmla="*/ 2147483647 w 625"/>
              <a:gd name="T45" fmla="*/ 2147483647 h 79"/>
              <a:gd name="T46" fmla="*/ 2147483647 w 625"/>
              <a:gd name="T47" fmla="*/ 2147483647 h 79"/>
              <a:gd name="T48" fmla="*/ 2147483647 w 625"/>
              <a:gd name="T49" fmla="*/ 2147483647 h 79"/>
              <a:gd name="T50" fmla="*/ 2147483647 w 625"/>
              <a:gd name="T51" fmla="*/ 2147483647 h 79"/>
              <a:gd name="T52" fmla="*/ 2147483647 w 625"/>
              <a:gd name="T53" fmla="*/ 2147483647 h 79"/>
              <a:gd name="T54" fmla="*/ 2147483647 w 625"/>
              <a:gd name="T55" fmla="*/ 2147483647 h 79"/>
              <a:gd name="T56" fmla="*/ 2147483647 w 625"/>
              <a:gd name="T57" fmla="*/ 2147483647 h 79"/>
              <a:gd name="T58" fmla="*/ 2147483647 w 625"/>
              <a:gd name="T59" fmla="*/ 2147483647 h 79"/>
              <a:gd name="T60" fmla="*/ 2147483647 w 625"/>
              <a:gd name="T61" fmla="*/ 2147483647 h 79"/>
              <a:gd name="T62" fmla="*/ 2147483647 w 625"/>
              <a:gd name="T63" fmla="*/ 2147483647 h 79"/>
              <a:gd name="T64" fmla="*/ 2147483647 w 625"/>
              <a:gd name="T65" fmla="*/ 2147483647 h 79"/>
              <a:gd name="T66" fmla="*/ 2147483647 w 625"/>
              <a:gd name="T67" fmla="*/ 2147483647 h 79"/>
              <a:gd name="T68" fmla="*/ 2147483647 w 625"/>
              <a:gd name="T69" fmla="*/ 2147483647 h 79"/>
              <a:gd name="T70" fmla="*/ 2147483647 w 625"/>
              <a:gd name="T71" fmla="*/ 2147483647 h 79"/>
              <a:gd name="T72" fmla="*/ 2147483647 w 625"/>
              <a:gd name="T73" fmla="*/ 2147483647 h 79"/>
              <a:gd name="T74" fmla="*/ 2147483647 w 625"/>
              <a:gd name="T75" fmla="*/ 2147483647 h 79"/>
              <a:gd name="T76" fmla="*/ 2147483647 w 625"/>
              <a:gd name="T77" fmla="*/ 2147483647 h 79"/>
              <a:gd name="T78" fmla="*/ 2147483647 w 625"/>
              <a:gd name="T79" fmla="*/ 2147483647 h 79"/>
              <a:gd name="T80" fmla="*/ 2147483647 w 625"/>
              <a:gd name="T81" fmla="*/ 2147483647 h 79"/>
              <a:gd name="T82" fmla="*/ 2147483647 w 625"/>
              <a:gd name="T83" fmla="*/ 2147483647 h 79"/>
              <a:gd name="T84" fmla="*/ 2147483647 w 625"/>
              <a:gd name="T85" fmla="*/ 2147483647 h 79"/>
              <a:gd name="T86" fmla="*/ 2147483647 w 625"/>
              <a:gd name="T87" fmla="*/ 2147483647 h 79"/>
              <a:gd name="T88" fmla="*/ 2147483647 w 625"/>
              <a:gd name="T89" fmla="*/ 2147483647 h 79"/>
              <a:gd name="T90" fmla="*/ 2147483647 w 625"/>
              <a:gd name="T91" fmla="*/ 2147483647 h 79"/>
              <a:gd name="T92" fmla="*/ 2147483647 w 625"/>
              <a:gd name="T93" fmla="*/ 2147483647 h 79"/>
              <a:gd name="T94" fmla="*/ 2147483647 w 625"/>
              <a:gd name="T95" fmla="*/ 2147483647 h 79"/>
              <a:gd name="T96" fmla="*/ 2147483647 w 625"/>
              <a:gd name="T97" fmla="*/ 2147483647 h 79"/>
              <a:gd name="T98" fmla="*/ 2147483647 w 625"/>
              <a:gd name="T99" fmla="*/ 2147483647 h 79"/>
              <a:gd name="T100" fmla="*/ 2147483647 w 625"/>
              <a:gd name="T101" fmla="*/ 2147483647 h 79"/>
              <a:gd name="T102" fmla="*/ 2147483647 w 625"/>
              <a:gd name="T103" fmla="*/ 2147483647 h 79"/>
              <a:gd name="T104" fmla="*/ 2147483647 w 625"/>
              <a:gd name="T105" fmla="*/ 2147483647 h 79"/>
              <a:gd name="T106" fmla="*/ 2147483647 w 625"/>
              <a:gd name="T107" fmla="*/ 2147483647 h 79"/>
              <a:gd name="T108" fmla="*/ 2147483647 w 625"/>
              <a:gd name="T109" fmla="*/ 2147483647 h 79"/>
              <a:gd name="T110" fmla="*/ 2147483647 w 625"/>
              <a:gd name="T111" fmla="*/ 2147483647 h 79"/>
              <a:gd name="T112" fmla="*/ 2147483647 w 625"/>
              <a:gd name="T113" fmla="*/ 2147483647 h 79"/>
              <a:gd name="T114" fmla="*/ 2147483647 w 625"/>
              <a:gd name="T115" fmla="*/ 2147483647 h 7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25" h="79">
                <a:moveTo>
                  <a:pt x="621" y="11"/>
                </a:moveTo>
                <a:cubicBezTo>
                  <a:pt x="622" y="10"/>
                  <a:pt x="622" y="10"/>
                  <a:pt x="623" y="10"/>
                </a:cubicBezTo>
                <a:cubicBezTo>
                  <a:pt x="622" y="7"/>
                  <a:pt x="612" y="9"/>
                  <a:pt x="610" y="9"/>
                </a:cubicBezTo>
                <a:cubicBezTo>
                  <a:pt x="608" y="9"/>
                  <a:pt x="605" y="9"/>
                  <a:pt x="603" y="10"/>
                </a:cubicBezTo>
                <a:cubicBezTo>
                  <a:pt x="602" y="10"/>
                  <a:pt x="598" y="10"/>
                  <a:pt x="601" y="10"/>
                </a:cubicBezTo>
                <a:cubicBezTo>
                  <a:pt x="592" y="10"/>
                  <a:pt x="583" y="11"/>
                  <a:pt x="574" y="11"/>
                </a:cubicBezTo>
                <a:cubicBezTo>
                  <a:pt x="575" y="11"/>
                  <a:pt x="574" y="11"/>
                  <a:pt x="573" y="10"/>
                </a:cubicBezTo>
                <a:cubicBezTo>
                  <a:pt x="573" y="10"/>
                  <a:pt x="577" y="7"/>
                  <a:pt x="571" y="8"/>
                </a:cubicBezTo>
                <a:cubicBezTo>
                  <a:pt x="569" y="8"/>
                  <a:pt x="564" y="10"/>
                  <a:pt x="562" y="9"/>
                </a:cubicBezTo>
                <a:cubicBezTo>
                  <a:pt x="561" y="7"/>
                  <a:pt x="564" y="9"/>
                  <a:pt x="564" y="8"/>
                </a:cubicBezTo>
                <a:cubicBezTo>
                  <a:pt x="563" y="8"/>
                  <a:pt x="563" y="8"/>
                  <a:pt x="564" y="8"/>
                </a:cubicBezTo>
                <a:cubicBezTo>
                  <a:pt x="563" y="8"/>
                  <a:pt x="561" y="8"/>
                  <a:pt x="559" y="8"/>
                </a:cubicBezTo>
                <a:cubicBezTo>
                  <a:pt x="560" y="8"/>
                  <a:pt x="562" y="8"/>
                  <a:pt x="563" y="7"/>
                </a:cubicBezTo>
                <a:cubicBezTo>
                  <a:pt x="562" y="7"/>
                  <a:pt x="560" y="7"/>
                  <a:pt x="560" y="7"/>
                </a:cubicBezTo>
                <a:cubicBezTo>
                  <a:pt x="561" y="7"/>
                  <a:pt x="562" y="6"/>
                  <a:pt x="563" y="6"/>
                </a:cubicBezTo>
                <a:cubicBezTo>
                  <a:pt x="559" y="7"/>
                  <a:pt x="564" y="5"/>
                  <a:pt x="564" y="5"/>
                </a:cubicBezTo>
                <a:cubicBezTo>
                  <a:pt x="548" y="0"/>
                  <a:pt x="529" y="6"/>
                  <a:pt x="512" y="4"/>
                </a:cubicBezTo>
                <a:cubicBezTo>
                  <a:pt x="508" y="4"/>
                  <a:pt x="504" y="4"/>
                  <a:pt x="500" y="3"/>
                </a:cubicBezTo>
                <a:cubicBezTo>
                  <a:pt x="497" y="3"/>
                  <a:pt x="491" y="4"/>
                  <a:pt x="488" y="3"/>
                </a:cubicBezTo>
                <a:cubicBezTo>
                  <a:pt x="483" y="2"/>
                  <a:pt x="476" y="2"/>
                  <a:pt x="471" y="3"/>
                </a:cubicBezTo>
                <a:cubicBezTo>
                  <a:pt x="463" y="4"/>
                  <a:pt x="455" y="2"/>
                  <a:pt x="447" y="3"/>
                </a:cubicBezTo>
                <a:cubicBezTo>
                  <a:pt x="440" y="3"/>
                  <a:pt x="432" y="4"/>
                  <a:pt x="424" y="4"/>
                </a:cubicBezTo>
                <a:cubicBezTo>
                  <a:pt x="420" y="4"/>
                  <a:pt x="416" y="4"/>
                  <a:pt x="412" y="3"/>
                </a:cubicBezTo>
                <a:cubicBezTo>
                  <a:pt x="412" y="3"/>
                  <a:pt x="407" y="1"/>
                  <a:pt x="409" y="3"/>
                </a:cubicBezTo>
                <a:cubicBezTo>
                  <a:pt x="393" y="1"/>
                  <a:pt x="377" y="5"/>
                  <a:pt x="360" y="3"/>
                </a:cubicBezTo>
                <a:cubicBezTo>
                  <a:pt x="353" y="3"/>
                  <a:pt x="345" y="2"/>
                  <a:pt x="338" y="2"/>
                </a:cubicBezTo>
                <a:cubicBezTo>
                  <a:pt x="324" y="2"/>
                  <a:pt x="309" y="6"/>
                  <a:pt x="295" y="2"/>
                </a:cubicBezTo>
                <a:cubicBezTo>
                  <a:pt x="295" y="2"/>
                  <a:pt x="295" y="2"/>
                  <a:pt x="295" y="2"/>
                </a:cubicBezTo>
                <a:cubicBezTo>
                  <a:pt x="280" y="2"/>
                  <a:pt x="264" y="4"/>
                  <a:pt x="249" y="3"/>
                </a:cubicBezTo>
                <a:cubicBezTo>
                  <a:pt x="249" y="3"/>
                  <a:pt x="249" y="3"/>
                  <a:pt x="250" y="3"/>
                </a:cubicBezTo>
                <a:cubicBezTo>
                  <a:pt x="238" y="3"/>
                  <a:pt x="226" y="4"/>
                  <a:pt x="214" y="4"/>
                </a:cubicBezTo>
                <a:cubicBezTo>
                  <a:pt x="207" y="4"/>
                  <a:pt x="201" y="3"/>
                  <a:pt x="194" y="3"/>
                </a:cubicBezTo>
                <a:cubicBezTo>
                  <a:pt x="191" y="3"/>
                  <a:pt x="188" y="3"/>
                  <a:pt x="185" y="3"/>
                </a:cubicBezTo>
                <a:cubicBezTo>
                  <a:pt x="184" y="3"/>
                  <a:pt x="183" y="4"/>
                  <a:pt x="181" y="4"/>
                </a:cubicBezTo>
                <a:cubicBezTo>
                  <a:pt x="178" y="4"/>
                  <a:pt x="177" y="4"/>
                  <a:pt x="179" y="5"/>
                </a:cubicBezTo>
                <a:cubicBezTo>
                  <a:pt x="178" y="5"/>
                  <a:pt x="174" y="6"/>
                  <a:pt x="173" y="5"/>
                </a:cubicBezTo>
                <a:cubicBezTo>
                  <a:pt x="175" y="5"/>
                  <a:pt x="176" y="4"/>
                  <a:pt x="178" y="4"/>
                </a:cubicBezTo>
                <a:cubicBezTo>
                  <a:pt x="171" y="5"/>
                  <a:pt x="164" y="5"/>
                  <a:pt x="158" y="5"/>
                </a:cubicBezTo>
                <a:cubicBezTo>
                  <a:pt x="152" y="5"/>
                  <a:pt x="140" y="7"/>
                  <a:pt x="135" y="4"/>
                </a:cubicBezTo>
                <a:cubicBezTo>
                  <a:pt x="137" y="4"/>
                  <a:pt x="140" y="4"/>
                  <a:pt x="142" y="4"/>
                </a:cubicBezTo>
                <a:cubicBezTo>
                  <a:pt x="132" y="4"/>
                  <a:pt x="118" y="3"/>
                  <a:pt x="110" y="4"/>
                </a:cubicBezTo>
                <a:cubicBezTo>
                  <a:pt x="114" y="5"/>
                  <a:pt x="118" y="4"/>
                  <a:pt x="122" y="5"/>
                </a:cubicBezTo>
                <a:cubicBezTo>
                  <a:pt x="118" y="5"/>
                  <a:pt x="114" y="5"/>
                  <a:pt x="110" y="5"/>
                </a:cubicBezTo>
                <a:cubicBezTo>
                  <a:pt x="111" y="5"/>
                  <a:pt x="111" y="5"/>
                  <a:pt x="111" y="6"/>
                </a:cubicBezTo>
                <a:cubicBezTo>
                  <a:pt x="108" y="6"/>
                  <a:pt x="111" y="7"/>
                  <a:pt x="107" y="7"/>
                </a:cubicBezTo>
                <a:cubicBezTo>
                  <a:pt x="108" y="8"/>
                  <a:pt x="102" y="8"/>
                  <a:pt x="101" y="8"/>
                </a:cubicBezTo>
                <a:cubicBezTo>
                  <a:pt x="103" y="8"/>
                  <a:pt x="99" y="10"/>
                  <a:pt x="98" y="8"/>
                </a:cubicBezTo>
                <a:cubicBezTo>
                  <a:pt x="103" y="8"/>
                  <a:pt x="101" y="8"/>
                  <a:pt x="99" y="7"/>
                </a:cubicBezTo>
                <a:cubicBezTo>
                  <a:pt x="99" y="8"/>
                  <a:pt x="99" y="8"/>
                  <a:pt x="98" y="8"/>
                </a:cubicBezTo>
                <a:cubicBezTo>
                  <a:pt x="95" y="9"/>
                  <a:pt x="93" y="9"/>
                  <a:pt x="92" y="9"/>
                </a:cubicBezTo>
                <a:cubicBezTo>
                  <a:pt x="91" y="9"/>
                  <a:pt x="90" y="8"/>
                  <a:pt x="90" y="8"/>
                </a:cubicBezTo>
                <a:cubicBezTo>
                  <a:pt x="91" y="8"/>
                  <a:pt x="92" y="8"/>
                  <a:pt x="93" y="8"/>
                </a:cubicBezTo>
                <a:cubicBezTo>
                  <a:pt x="95" y="7"/>
                  <a:pt x="98" y="7"/>
                  <a:pt x="99" y="6"/>
                </a:cubicBezTo>
                <a:cubicBezTo>
                  <a:pt x="97" y="6"/>
                  <a:pt x="92" y="8"/>
                  <a:pt x="91" y="7"/>
                </a:cubicBezTo>
                <a:cubicBezTo>
                  <a:pt x="92" y="7"/>
                  <a:pt x="93" y="6"/>
                  <a:pt x="94" y="6"/>
                </a:cubicBezTo>
                <a:cubicBezTo>
                  <a:pt x="81" y="6"/>
                  <a:pt x="67" y="5"/>
                  <a:pt x="54" y="6"/>
                </a:cubicBezTo>
                <a:cubicBezTo>
                  <a:pt x="51" y="6"/>
                  <a:pt x="48" y="6"/>
                  <a:pt x="45" y="6"/>
                </a:cubicBezTo>
                <a:cubicBezTo>
                  <a:pt x="44" y="6"/>
                  <a:pt x="36" y="4"/>
                  <a:pt x="39" y="6"/>
                </a:cubicBezTo>
                <a:cubicBezTo>
                  <a:pt x="34" y="6"/>
                  <a:pt x="32" y="12"/>
                  <a:pt x="30" y="16"/>
                </a:cubicBezTo>
                <a:cubicBezTo>
                  <a:pt x="29" y="18"/>
                  <a:pt x="25" y="28"/>
                  <a:pt x="22" y="28"/>
                </a:cubicBezTo>
                <a:cubicBezTo>
                  <a:pt x="22" y="28"/>
                  <a:pt x="23" y="29"/>
                  <a:pt x="24" y="29"/>
                </a:cubicBezTo>
                <a:cubicBezTo>
                  <a:pt x="21" y="29"/>
                  <a:pt x="21" y="30"/>
                  <a:pt x="22" y="31"/>
                </a:cubicBezTo>
                <a:cubicBezTo>
                  <a:pt x="19" y="31"/>
                  <a:pt x="19" y="33"/>
                  <a:pt x="21" y="34"/>
                </a:cubicBezTo>
                <a:cubicBezTo>
                  <a:pt x="18" y="34"/>
                  <a:pt x="15" y="35"/>
                  <a:pt x="17" y="37"/>
                </a:cubicBezTo>
                <a:cubicBezTo>
                  <a:pt x="13" y="35"/>
                  <a:pt x="16" y="37"/>
                  <a:pt x="16" y="38"/>
                </a:cubicBezTo>
                <a:cubicBezTo>
                  <a:pt x="15" y="38"/>
                  <a:pt x="14" y="37"/>
                  <a:pt x="12" y="38"/>
                </a:cubicBezTo>
                <a:cubicBezTo>
                  <a:pt x="13" y="38"/>
                  <a:pt x="14" y="38"/>
                  <a:pt x="15" y="39"/>
                </a:cubicBezTo>
                <a:cubicBezTo>
                  <a:pt x="14" y="39"/>
                  <a:pt x="9" y="39"/>
                  <a:pt x="11" y="40"/>
                </a:cubicBezTo>
                <a:cubicBezTo>
                  <a:pt x="5" y="40"/>
                  <a:pt x="12" y="40"/>
                  <a:pt x="9" y="41"/>
                </a:cubicBezTo>
                <a:cubicBezTo>
                  <a:pt x="12" y="41"/>
                  <a:pt x="8" y="44"/>
                  <a:pt x="7" y="45"/>
                </a:cubicBezTo>
                <a:cubicBezTo>
                  <a:pt x="11" y="44"/>
                  <a:pt x="8" y="45"/>
                  <a:pt x="9" y="46"/>
                </a:cubicBezTo>
                <a:cubicBezTo>
                  <a:pt x="7" y="46"/>
                  <a:pt x="3" y="47"/>
                  <a:pt x="7" y="48"/>
                </a:cubicBezTo>
                <a:cubicBezTo>
                  <a:pt x="5" y="49"/>
                  <a:pt x="2" y="51"/>
                  <a:pt x="6" y="51"/>
                </a:cubicBezTo>
                <a:cubicBezTo>
                  <a:pt x="4" y="52"/>
                  <a:pt x="4" y="52"/>
                  <a:pt x="2" y="54"/>
                </a:cubicBezTo>
                <a:cubicBezTo>
                  <a:pt x="4" y="54"/>
                  <a:pt x="6" y="54"/>
                  <a:pt x="7" y="54"/>
                </a:cubicBezTo>
                <a:cubicBezTo>
                  <a:pt x="5" y="55"/>
                  <a:pt x="2" y="54"/>
                  <a:pt x="5" y="56"/>
                </a:cubicBezTo>
                <a:cubicBezTo>
                  <a:pt x="4" y="56"/>
                  <a:pt x="3" y="56"/>
                  <a:pt x="3" y="56"/>
                </a:cubicBezTo>
                <a:cubicBezTo>
                  <a:pt x="2" y="56"/>
                  <a:pt x="1" y="57"/>
                  <a:pt x="0" y="58"/>
                </a:cubicBezTo>
                <a:cubicBezTo>
                  <a:pt x="8" y="59"/>
                  <a:pt x="7" y="59"/>
                  <a:pt x="15" y="60"/>
                </a:cubicBezTo>
                <a:cubicBezTo>
                  <a:pt x="15" y="62"/>
                  <a:pt x="12" y="67"/>
                  <a:pt x="15" y="68"/>
                </a:cubicBezTo>
                <a:cubicBezTo>
                  <a:pt x="14" y="67"/>
                  <a:pt x="14" y="68"/>
                  <a:pt x="13" y="69"/>
                </a:cubicBezTo>
                <a:cubicBezTo>
                  <a:pt x="14" y="69"/>
                  <a:pt x="14" y="69"/>
                  <a:pt x="15" y="69"/>
                </a:cubicBezTo>
                <a:cubicBezTo>
                  <a:pt x="13" y="69"/>
                  <a:pt x="13" y="69"/>
                  <a:pt x="12" y="70"/>
                </a:cubicBezTo>
                <a:cubicBezTo>
                  <a:pt x="14" y="70"/>
                  <a:pt x="14" y="71"/>
                  <a:pt x="12" y="71"/>
                </a:cubicBezTo>
                <a:cubicBezTo>
                  <a:pt x="14" y="71"/>
                  <a:pt x="19" y="71"/>
                  <a:pt x="20" y="73"/>
                </a:cubicBezTo>
                <a:cubicBezTo>
                  <a:pt x="18" y="74"/>
                  <a:pt x="17" y="74"/>
                  <a:pt x="15" y="75"/>
                </a:cubicBezTo>
                <a:cubicBezTo>
                  <a:pt x="22" y="74"/>
                  <a:pt x="37" y="73"/>
                  <a:pt x="44" y="73"/>
                </a:cubicBezTo>
                <a:cubicBezTo>
                  <a:pt x="53" y="73"/>
                  <a:pt x="62" y="73"/>
                  <a:pt x="71" y="73"/>
                </a:cubicBezTo>
                <a:cubicBezTo>
                  <a:pt x="86" y="73"/>
                  <a:pt x="102" y="73"/>
                  <a:pt x="118" y="74"/>
                </a:cubicBezTo>
                <a:cubicBezTo>
                  <a:pt x="128" y="74"/>
                  <a:pt x="138" y="76"/>
                  <a:pt x="148" y="75"/>
                </a:cubicBezTo>
                <a:cubicBezTo>
                  <a:pt x="150" y="75"/>
                  <a:pt x="166" y="72"/>
                  <a:pt x="166" y="73"/>
                </a:cubicBezTo>
                <a:cubicBezTo>
                  <a:pt x="165" y="73"/>
                  <a:pt x="166" y="74"/>
                  <a:pt x="168" y="74"/>
                </a:cubicBezTo>
                <a:cubicBezTo>
                  <a:pt x="168" y="73"/>
                  <a:pt x="169" y="73"/>
                  <a:pt x="169" y="73"/>
                </a:cubicBezTo>
                <a:cubicBezTo>
                  <a:pt x="170" y="73"/>
                  <a:pt x="169" y="74"/>
                  <a:pt x="168" y="74"/>
                </a:cubicBezTo>
                <a:cubicBezTo>
                  <a:pt x="168" y="74"/>
                  <a:pt x="168" y="74"/>
                  <a:pt x="168" y="74"/>
                </a:cubicBezTo>
                <a:cubicBezTo>
                  <a:pt x="173" y="75"/>
                  <a:pt x="187" y="70"/>
                  <a:pt x="191" y="73"/>
                </a:cubicBezTo>
                <a:cubicBezTo>
                  <a:pt x="191" y="73"/>
                  <a:pt x="190" y="73"/>
                  <a:pt x="189" y="73"/>
                </a:cubicBezTo>
                <a:cubicBezTo>
                  <a:pt x="191" y="75"/>
                  <a:pt x="193" y="75"/>
                  <a:pt x="196" y="74"/>
                </a:cubicBezTo>
                <a:cubicBezTo>
                  <a:pt x="197" y="73"/>
                  <a:pt x="204" y="73"/>
                  <a:pt x="202" y="73"/>
                </a:cubicBezTo>
                <a:cubicBezTo>
                  <a:pt x="203" y="73"/>
                  <a:pt x="205" y="73"/>
                  <a:pt x="206" y="74"/>
                </a:cubicBezTo>
                <a:cubicBezTo>
                  <a:pt x="206" y="74"/>
                  <a:pt x="206" y="73"/>
                  <a:pt x="206" y="73"/>
                </a:cubicBezTo>
                <a:cubicBezTo>
                  <a:pt x="205" y="73"/>
                  <a:pt x="204" y="73"/>
                  <a:pt x="204" y="73"/>
                </a:cubicBezTo>
                <a:cubicBezTo>
                  <a:pt x="206" y="71"/>
                  <a:pt x="210" y="74"/>
                  <a:pt x="207" y="75"/>
                </a:cubicBezTo>
                <a:cubicBezTo>
                  <a:pt x="208" y="75"/>
                  <a:pt x="209" y="75"/>
                  <a:pt x="211" y="74"/>
                </a:cubicBezTo>
                <a:cubicBezTo>
                  <a:pt x="208" y="75"/>
                  <a:pt x="211" y="74"/>
                  <a:pt x="212" y="73"/>
                </a:cubicBezTo>
                <a:cubicBezTo>
                  <a:pt x="214" y="73"/>
                  <a:pt x="216" y="73"/>
                  <a:pt x="217" y="73"/>
                </a:cubicBezTo>
                <a:cubicBezTo>
                  <a:pt x="217" y="75"/>
                  <a:pt x="222" y="74"/>
                  <a:pt x="220" y="73"/>
                </a:cubicBezTo>
                <a:cubicBezTo>
                  <a:pt x="221" y="72"/>
                  <a:pt x="228" y="74"/>
                  <a:pt x="230" y="73"/>
                </a:cubicBezTo>
                <a:cubicBezTo>
                  <a:pt x="236" y="72"/>
                  <a:pt x="243" y="73"/>
                  <a:pt x="249" y="73"/>
                </a:cubicBezTo>
                <a:cubicBezTo>
                  <a:pt x="246" y="74"/>
                  <a:pt x="248" y="75"/>
                  <a:pt x="249" y="74"/>
                </a:cubicBezTo>
                <a:cubicBezTo>
                  <a:pt x="249" y="73"/>
                  <a:pt x="250" y="72"/>
                  <a:pt x="252" y="73"/>
                </a:cubicBezTo>
                <a:cubicBezTo>
                  <a:pt x="255" y="73"/>
                  <a:pt x="256" y="72"/>
                  <a:pt x="255" y="74"/>
                </a:cubicBezTo>
                <a:cubicBezTo>
                  <a:pt x="255" y="74"/>
                  <a:pt x="267" y="71"/>
                  <a:pt x="268" y="73"/>
                </a:cubicBezTo>
                <a:cubicBezTo>
                  <a:pt x="268" y="73"/>
                  <a:pt x="264" y="74"/>
                  <a:pt x="264" y="74"/>
                </a:cubicBezTo>
                <a:cubicBezTo>
                  <a:pt x="266" y="74"/>
                  <a:pt x="270" y="73"/>
                  <a:pt x="273" y="74"/>
                </a:cubicBezTo>
                <a:cubicBezTo>
                  <a:pt x="271" y="74"/>
                  <a:pt x="268" y="74"/>
                  <a:pt x="266" y="75"/>
                </a:cubicBezTo>
                <a:cubicBezTo>
                  <a:pt x="267" y="75"/>
                  <a:pt x="271" y="75"/>
                  <a:pt x="271" y="74"/>
                </a:cubicBezTo>
                <a:cubicBezTo>
                  <a:pt x="271" y="75"/>
                  <a:pt x="269" y="75"/>
                  <a:pt x="268" y="76"/>
                </a:cubicBezTo>
                <a:cubicBezTo>
                  <a:pt x="270" y="76"/>
                  <a:pt x="274" y="75"/>
                  <a:pt x="276" y="74"/>
                </a:cubicBezTo>
                <a:cubicBezTo>
                  <a:pt x="276" y="74"/>
                  <a:pt x="274" y="74"/>
                  <a:pt x="274" y="74"/>
                </a:cubicBezTo>
                <a:cubicBezTo>
                  <a:pt x="276" y="74"/>
                  <a:pt x="279" y="72"/>
                  <a:pt x="281" y="73"/>
                </a:cubicBezTo>
                <a:cubicBezTo>
                  <a:pt x="278" y="73"/>
                  <a:pt x="283" y="75"/>
                  <a:pt x="280" y="76"/>
                </a:cubicBezTo>
                <a:cubicBezTo>
                  <a:pt x="284" y="75"/>
                  <a:pt x="289" y="74"/>
                  <a:pt x="293" y="74"/>
                </a:cubicBezTo>
                <a:cubicBezTo>
                  <a:pt x="293" y="74"/>
                  <a:pt x="292" y="74"/>
                  <a:pt x="291" y="74"/>
                </a:cubicBezTo>
                <a:cubicBezTo>
                  <a:pt x="291" y="75"/>
                  <a:pt x="292" y="75"/>
                  <a:pt x="292" y="75"/>
                </a:cubicBezTo>
                <a:cubicBezTo>
                  <a:pt x="289" y="77"/>
                  <a:pt x="292" y="76"/>
                  <a:pt x="295" y="76"/>
                </a:cubicBezTo>
                <a:cubicBezTo>
                  <a:pt x="291" y="75"/>
                  <a:pt x="298" y="75"/>
                  <a:pt x="299" y="74"/>
                </a:cubicBezTo>
                <a:cubicBezTo>
                  <a:pt x="297" y="74"/>
                  <a:pt x="296" y="74"/>
                  <a:pt x="295" y="74"/>
                </a:cubicBezTo>
                <a:cubicBezTo>
                  <a:pt x="296" y="74"/>
                  <a:pt x="301" y="74"/>
                  <a:pt x="301" y="74"/>
                </a:cubicBezTo>
                <a:cubicBezTo>
                  <a:pt x="300" y="74"/>
                  <a:pt x="300" y="74"/>
                  <a:pt x="300" y="74"/>
                </a:cubicBezTo>
                <a:cubicBezTo>
                  <a:pt x="301" y="74"/>
                  <a:pt x="303" y="74"/>
                  <a:pt x="304" y="75"/>
                </a:cubicBezTo>
                <a:cubicBezTo>
                  <a:pt x="306" y="75"/>
                  <a:pt x="309" y="74"/>
                  <a:pt x="312" y="75"/>
                </a:cubicBezTo>
                <a:cubicBezTo>
                  <a:pt x="312" y="74"/>
                  <a:pt x="310" y="74"/>
                  <a:pt x="310" y="74"/>
                </a:cubicBezTo>
                <a:cubicBezTo>
                  <a:pt x="311" y="74"/>
                  <a:pt x="317" y="74"/>
                  <a:pt x="317" y="75"/>
                </a:cubicBezTo>
                <a:cubicBezTo>
                  <a:pt x="317" y="74"/>
                  <a:pt x="318" y="74"/>
                  <a:pt x="319" y="74"/>
                </a:cubicBezTo>
                <a:cubicBezTo>
                  <a:pt x="319" y="74"/>
                  <a:pt x="319" y="75"/>
                  <a:pt x="320" y="75"/>
                </a:cubicBezTo>
                <a:cubicBezTo>
                  <a:pt x="320" y="75"/>
                  <a:pt x="317" y="75"/>
                  <a:pt x="318" y="76"/>
                </a:cubicBezTo>
                <a:cubicBezTo>
                  <a:pt x="318" y="76"/>
                  <a:pt x="320" y="74"/>
                  <a:pt x="320" y="75"/>
                </a:cubicBezTo>
                <a:cubicBezTo>
                  <a:pt x="320" y="76"/>
                  <a:pt x="319" y="76"/>
                  <a:pt x="318" y="76"/>
                </a:cubicBezTo>
                <a:cubicBezTo>
                  <a:pt x="321" y="76"/>
                  <a:pt x="323" y="76"/>
                  <a:pt x="326" y="76"/>
                </a:cubicBezTo>
                <a:cubicBezTo>
                  <a:pt x="327" y="76"/>
                  <a:pt x="336" y="75"/>
                  <a:pt x="331" y="75"/>
                </a:cubicBezTo>
                <a:cubicBezTo>
                  <a:pt x="332" y="75"/>
                  <a:pt x="335" y="74"/>
                  <a:pt x="336" y="74"/>
                </a:cubicBezTo>
                <a:cubicBezTo>
                  <a:pt x="336" y="74"/>
                  <a:pt x="336" y="74"/>
                  <a:pt x="337" y="74"/>
                </a:cubicBezTo>
                <a:cubicBezTo>
                  <a:pt x="337" y="74"/>
                  <a:pt x="336" y="74"/>
                  <a:pt x="336" y="74"/>
                </a:cubicBezTo>
                <a:cubicBezTo>
                  <a:pt x="336" y="74"/>
                  <a:pt x="336" y="75"/>
                  <a:pt x="336" y="75"/>
                </a:cubicBezTo>
                <a:cubicBezTo>
                  <a:pt x="337" y="74"/>
                  <a:pt x="338" y="74"/>
                  <a:pt x="338" y="75"/>
                </a:cubicBezTo>
                <a:cubicBezTo>
                  <a:pt x="337" y="75"/>
                  <a:pt x="339" y="75"/>
                  <a:pt x="340" y="75"/>
                </a:cubicBezTo>
                <a:cubicBezTo>
                  <a:pt x="338" y="75"/>
                  <a:pt x="340" y="75"/>
                  <a:pt x="341" y="75"/>
                </a:cubicBezTo>
                <a:cubicBezTo>
                  <a:pt x="341" y="75"/>
                  <a:pt x="343" y="75"/>
                  <a:pt x="341" y="76"/>
                </a:cubicBezTo>
                <a:cubicBezTo>
                  <a:pt x="342" y="76"/>
                  <a:pt x="342" y="76"/>
                  <a:pt x="343" y="76"/>
                </a:cubicBezTo>
                <a:cubicBezTo>
                  <a:pt x="343" y="75"/>
                  <a:pt x="344" y="75"/>
                  <a:pt x="344" y="75"/>
                </a:cubicBezTo>
                <a:cubicBezTo>
                  <a:pt x="344" y="76"/>
                  <a:pt x="343" y="76"/>
                  <a:pt x="343" y="76"/>
                </a:cubicBezTo>
                <a:cubicBezTo>
                  <a:pt x="342" y="76"/>
                  <a:pt x="341" y="77"/>
                  <a:pt x="342" y="77"/>
                </a:cubicBezTo>
                <a:cubicBezTo>
                  <a:pt x="344" y="77"/>
                  <a:pt x="348" y="75"/>
                  <a:pt x="350" y="76"/>
                </a:cubicBezTo>
                <a:cubicBezTo>
                  <a:pt x="351" y="77"/>
                  <a:pt x="350" y="77"/>
                  <a:pt x="350" y="77"/>
                </a:cubicBezTo>
                <a:cubicBezTo>
                  <a:pt x="351" y="77"/>
                  <a:pt x="361" y="75"/>
                  <a:pt x="362" y="77"/>
                </a:cubicBezTo>
                <a:cubicBezTo>
                  <a:pt x="359" y="76"/>
                  <a:pt x="363" y="78"/>
                  <a:pt x="363" y="78"/>
                </a:cubicBezTo>
                <a:cubicBezTo>
                  <a:pt x="364" y="78"/>
                  <a:pt x="365" y="78"/>
                  <a:pt x="366" y="78"/>
                </a:cubicBezTo>
                <a:cubicBezTo>
                  <a:pt x="366" y="77"/>
                  <a:pt x="366" y="77"/>
                  <a:pt x="366" y="77"/>
                </a:cubicBezTo>
                <a:cubicBezTo>
                  <a:pt x="364" y="76"/>
                  <a:pt x="364" y="76"/>
                  <a:pt x="365" y="76"/>
                </a:cubicBezTo>
                <a:cubicBezTo>
                  <a:pt x="365" y="76"/>
                  <a:pt x="365" y="75"/>
                  <a:pt x="364" y="75"/>
                </a:cubicBezTo>
                <a:cubicBezTo>
                  <a:pt x="367" y="75"/>
                  <a:pt x="368" y="77"/>
                  <a:pt x="370" y="75"/>
                </a:cubicBezTo>
                <a:cubicBezTo>
                  <a:pt x="369" y="75"/>
                  <a:pt x="369" y="75"/>
                  <a:pt x="368" y="75"/>
                </a:cubicBezTo>
                <a:cubicBezTo>
                  <a:pt x="371" y="75"/>
                  <a:pt x="371" y="75"/>
                  <a:pt x="371" y="75"/>
                </a:cubicBezTo>
                <a:cubicBezTo>
                  <a:pt x="371" y="75"/>
                  <a:pt x="371" y="76"/>
                  <a:pt x="371" y="77"/>
                </a:cubicBezTo>
                <a:cubicBezTo>
                  <a:pt x="371" y="77"/>
                  <a:pt x="372" y="77"/>
                  <a:pt x="372" y="77"/>
                </a:cubicBezTo>
                <a:cubicBezTo>
                  <a:pt x="372" y="77"/>
                  <a:pt x="372" y="77"/>
                  <a:pt x="373" y="77"/>
                </a:cubicBezTo>
                <a:cubicBezTo>
                  <a:pt x="373" y="77"/>
                  <a:pt x="372" y="77"/>
                  <a:pt x="372" y="77"/>
                </a:cubicBezTo>
                <a:cubicBezTo>
                  <a:pt x="373" y="77"/>
                  <a:pt x="375" y="79"/>
                  <a:pt x="377" y="79"/>
                </a:cubicBezTo>
                <a:cubicBezTo>
                  <a:pt x="376" y="78"/>
                  <a:pt x="376" y="78"/>
                  <a:pt x="376" y="78"/>
                </a:cubicBezTo>
                <a:cubicBezTo>
                  <a:pt x="377" y="78"/>
                  <a:pt x="379" y="77"/>
                  <a:pt x="380" y="77"/>
                </a:cubicBezTo>
                <a:cubicBezTo>
                  <a:pt x="381" y="76"/>
                  <a:pt x="383" y="75"/>
                  <a:pt x="385" y="75"/>
                </a:cubicBezTo>
                <a:cubicBezTo>
                  <a:pt x="384" y="77"/>
                  <a:pt x="385" y="75"/>
                  <a:pt x="383" y="76"/>
                </a:cubicBezTo>
                <a:cubicBezTo>
                  <a:pt x="385" y="75"/>
                  <a:pt x="389" y="75"/>
                  <a:pt x="391" y="75"/>
                </a:cubicBezTo>
                <a:cubicBezTo>
                  <a:pt x="392" y="76"/>
                  <a:pt x="392" y="76"/>
                  <a:pt x="390" y="76"/>
                </a:cubicBezTo>
                <a:cubicBezTo>
                  <a:pt x="391" y="76"/>
                  <a:pt x="391" y="77"/>
                  <a:pt x="391" y="77"/>
                </a:cubicBezTo>
                <a:cubicBezTo>
                  <a:pt x="392" y="77"/>
                  <a:pt x="400" y="75"/>
                  <a:pt x="403" y="75"/>
                </a:cubicBezTo>
                <a:cubicBezTo>
                  <a:pt x="404" y="75"/>
                  <a:pt x="405" y="75"/>
                  <a:pt x="406" y="74"/>
                </a:cubicBezTo>
                <a:cubicBezTo>
                  <a:pt x="405" y="75"/>
                  <a:pt x="405" y="75"/>
                  <a:pt x="405" y="75"/>
                </a:cubicBezTo>
                <a:cubicBezTo>
                  <a:pt x="406" y="75"/>
                  <a:pt x="407" y="75"/>
                  <a:pt x="408" y="75"/>
                </a:cubicBezTo>
                <a:cubicBezTo>
                  <a:pt x="407" y="75"/>
                  <a:pt x="407" y="76"/>
                  <a:pt x="407" y="76"/>
                </a:cubicBezTo>
                <a:cubicBezTo>
                  <a:pt x="408" y="76"/>
                  <a:pt x="409" y="76"/>
                  <a:pt x="411" y="76"/>
                </a:cubicBezTo>
                <a:cubicBezTo>
                  <a:pt x="410" y="76"/>
                  <a:pt x="406" y="75"/>
                  <a:pt x="406" y="77"/>
                </a:cubicBezTo>
                <a:cubicBezTo>
                  <a:pt x="407" y="76"/>
                  <a:pt x="409" y="76"/>
                  <a:pt x="410" y="76"/>
                </a:cubicBezTo>
                <a:cubicBezTo>
                  <a:pt x="414" y="76"/>
                  <a:pt x="419" y="75"/>
                  <a:pt x="422" y="76"/>
                </a:cubicBezTo>
                <a:cubicBezTo>
                  <a:pt x="422" y="76"/>
                  <a:pt x="424" y="76"/>
                  <a:pt x="426" y="76"/>
                </a:cubicBezTo>
                <a:cubicBezTo>
                  <a:pt x="431" y="75"/>
                  <a:pt x="424" y="76"/>
                  <a:pt x="430" y="76"/>
                </a:cubicBezTo>
                <a:cubicBezTo>
                  <a:pt x="429" y="76"/>
                  <a:pt x="429" y="76"/>
                  <a:pt x="428" y="76"/>
                </a:cubicBezTo>
                <a:cubicBezTo>
                  <a:pt x="429" y="76"/>
                  <a:pt x="430" y="76"/>
                  <a:pt x="431" y="76"/>
                </a:cubicBezTo>
                <a:cubicBezTo>
                  <a:pt x="431" y="76"/>
                  <a:pt x="432" y="76"/>
                  <a:pt x="432" y="76"/>
                </a:cubicBezTo>
                <a:cubicBezTo>
                  <a:pt x="432" y="76"/>
                  <a:pt x="431" y="76"/>
                  <a:pt x="431" y="76"/>
                </a:cubicBezTo>
                <a:cubicBezTo>
                  <a:pt x="431" y="76"/>
                  <a:pt x="431" y="76"/>
                  <a:pt x="430" y="76"/>
                </a:cubicBezTo>
                <a:cubicBezTo>
                  <a:pt x="435" y="78"/>
                  <a:pt x="444" y="76"/>
                  <a:pt x="449" y="76"/>
                </a:cubicBezTo>
                <a:cubicBezTo>
                  <a:pt x="458" y="76"/>
                  <a:pt x="467" y="76"/>
                  <a:pt x="476" y="76"/>
                </a:cubicBezTo>
                <a:cubicBezTo>
                  <a:pt x="485" y="76"/>
                  <a:pt x="494" y="76"/>
                  <a:pt x="503" y="76"/>
                </a:cubicBezTo>
                <a:cubicBezTo>
                  <a:pt x="509" y="76"/>
                  <a:pt x="520" y="74"/>
                  <a:pt x="526" y="76"/>
                </a:cubicBezTo>
                <a:cubicBezTo>
                  <a:pt x="525" y="76"/>
                  <a:pt x="526" y="75"/>
                  <a:pt x="527" y="76"/>
                </a:cubicBezTo>
                <a:cubicBezTo>
                  <a:pt x="528" y="76"/>
                  <a:pt x="531" y="76"/>
                  <a:pt x="533" y="76"/>
                </a:cubicBezTo>
                <a:cubicBezTo>
                  <a:pt x="535" y="76"/>
                  <a:pt x="537" y="77"/>
                  <a:pt x="540" y="77"/>
                </a:cubicBezTo>
                <a:cubicBezTo>
                  <a:pt x="542" y="76"/>
                  <a:pt x="544" y="75"/>
                  <a:pt x="547" y="76"/>
                </a:cubicBezTo>
                <a:cubicBezTo>
                  <a:pt x="543" y="76"/>
                  <a:pt x="549" y="77"/>
                  <a:pt x="549" y="76"/>
                </a:cubicBezTo>
                <a:cubicBezTo>
                  <a:pt x="548" y="76"/>
                  <a:pt x="547" y="76"/>
                  <a:pt x="546" y="76"/>
                </a:cubicBezTo>
                <a:cubicBezTo>
                  <a:pt x="549" y="76"/>
                  <a:pt x="551" y="76"/>
                  <a:pt x="553" y="75"/>
                </a:cubicBezTo>
                <a:cubicBezTo>
                  <a:pt x="553" y="76"/>
                  <a:pt x="553" y="76"/>
                  <a:pt x="552" y="76"/>
                </a:cubicBezTo>
                <a:cubicBezTo>
                  <a:pt x="553" y="77"/>
                  <a:pt x="564" y="75"/>
                  <a:pt x="566" y="76"/>
                </a:cubicBezTo>
                <a:cubicBezTo>
                  <a:pt x="567" y="76"/>
                  <a:pt x="568" y="75"/>
                  <a:pt x="567" y="75"/>
                </a:cubicBezTo>
                <a:cubicBezTo>
                  <a:pt x="568" y="75"/>
                  <a:pt x="570" y="74"/>
                  <a:pt x="569" y="75"/>
                </a:cubicBezTo>
                <a:cubicBezTo>
                  <a:pt x="570" y="75"/>
                  <a:pt x="570" y="74"/>
                  <a:pt x="570" y="74"/>
                </a:cubicBezTo>
                <a:cubicBezTo>
                  <a:pt x="567" y="74"/>
                  <a:pt x="568" y="74"/>
                  <a:pt x="569" y="73"/>
                </a:cubicBezTo>
                <a:cubicBezTo>
                  <a:pt x="569" y="74"/>
                  <a:pt x="566" y="72"/>
                  <a:pt x="567" y="71"/>
                </a:cubicBezTo>
                <a:cubicBezTo>
                  <a:pt x="567" y="71"/>
                  <a:pt x="567" y="71"/>
                  <a:pt x="567" y="72"/>
                </a:cubicBezTo>
                <a:cubicBezTo>
                  <a:pt x="568" y="71"/>
                  <a:pt x="574" y="72"/>
                  <a:pt x="575" y="70"/>
                </a:cubicBezTo>
                <a:cubicBezTo>
                  <a:pt x="574" y="70"/>
                  <a:pt x="569" y="71"/>
                  <a:pt x="568" y="70"/>
                </a:cubicBezTo>
                <a:cubicBezTo>
                  <a:pt x="569" y="69"/>
                  <a:pt x="572" y="67"/>
                  <a:pt x="573" y="68"/>
                </a:cubicBezTo>
                <a:cubicBezTo>
                  <a:pt x="573" y="68"/>
                  <a:pt x="573" y="69"/>
                  <a:pt x="572" y="69"/>
                </a:cubicBezTo>
                <a:cubicBezTo>
                  <a:pt x="574" y="70"/>
                  <a:pt x="575" y="69"/>
                  <a:pt x="575" y="69"/>
                </a:cubicBezTo>
                <a:cubicBezTo>
                  <a:pt x="578" y="69"/>
                  <a:pt x="580" y="66"/>
                  <a:pt x="580" y="66"/>
                </a:cubicBezTo>
                <a:cubicBezTo>
                  <a:pt x="581" y="65"/>
                  <a:pt x="584" y="63"/>
                  <a:pt x="585" y="62"/>
                </a:cubicBezTo>
                <a:cubicBezTo>
                  <a:pt x="585" y="62"/>
                  <a:pt x="584" y="62"/>
                  <a:pt x="584" y="62"/>
                </a:cubicBezTo>
                <a:cubicBezTo>
                  <a:pt x="587" y="61"/>
                  <a:pt x="589" y="60"/>
                  <a:pt x="588" y="59"/>
                </a:cubicBezTo>
                <a:cubicBezTo>
                  <a:pt x="591" y="58"/>
                  <a:pt x="591" y="57"/>
                  <a:pt x="589" y="57"/>
                </a:cubicBezTo>
                <a:cubicBezTo>
                  <a:pt x="589" y="56"/>
                  <a:pt x="591" y="55"/>
                  <a:pt x="592" y="55"/>
                </a:cubicBezTo>
                <a:cubicBezTo>
                  <a:pt x="591" y="53"/>
                  <a:pt x="589" y="56"/>
                  <a:pt x="589" y="54"/>
                </a:cubicBezTo>
                <a:cubicBezTo>
                  <a:pt x="591" y="54"/>
                  <a:pt x="594" y="53"/>
                  <a:pt x="591" y="52"/>
                </a:cubicBezTo>
                <a:cubicBezTo>
                  <a:pt x="592" y="50"/>
                  <a:pt x="590" y="51"/>
                  <a:pt x="591" y="50"/>
                </a:cubicBezTo>
                <a:cubicBezTo>
                  <a:pt x="593" y="49"/>
                  <a:pt x="586" y="48"/>
                  <a:pt x="586" y="48"/>
                </a:cubicBezTo>
                <a:cubicBezTo>
                  <a:pt x="590" y="47"/>
                  <a:pt x="587" y="48"/>
                  <a:pt x="586" y="47"/>
                </a:cubicBezTo>
                <a:cubicBezTo>
                  <a:pt x="586" y="46"/>
                  <a:pt x="595" y="45"/>
                  <a:pt x="597" y="44"/>
                </a:cubicBezTo>
                <a:cubicBezTo>
                  <a:pt x="596" y="44"/>
                  <a:pt x="596" y="44"/>
                  <a:pt x="595" y="42"/>
                </a:cubicBezTo>
                <a:cubicBezTo>
                  <a:pt x="595" y="44"/>
                  <a:pt x="598" y="39"/>
                  <a:pt x="599" y="39"/>
                </a:cubicBezTo>
                <a:cubicBezTo>
                  <a:pt x="599" y="39"/>
                  <a:pt x="595" y="39"/>
                  <a:pt x="595" y="38"/>
                </a:cubicBezTo>
                <a:cubicBezTo>
                  <a:pt x="597" y="38"/>
                  <a:pt x="599" y="38"/>
                  <a:pt x="600" y="38"/>
                </a:cubicBezTo>
                <a:cubicBezTo>
                  <a:pt x="598" y="36"/>
                  <a:pt x="603" y="39"/>
                  <a:pt x="603" y="35"/>
                </a:cubicBezTo>
                <a:cubicBezTo>
                  <a:pt x="603" y="32"/>
                  <a:pt x="605" y="34"/>
                  <a:pt x="604" y="31"/>
                </a:cubicBezTo>
                <a:cubicBezTo>
                  <a:pt x="604" y="31"/>
                  <a:pt x="611" y="29"/>
                  <a:pt x="608" y="31"/>
                </a:cubicBezTo>
                <a:cubicBezTo>
                  <a:pt x="608" y="31"/>
                  <a:pt x="609" y="31"/>
                  <a:pt x="610" y="31"/>
                </a:cubicBezTo>
                <a:cubicBezTo>
                  <a:pt x="609" y="31"/>
                  <a:pt x="609" y="30"/>
                  <a:pt x="609" y="30"/>
                </a:cubicBezTo>
                <a:cubicBezTo>
                  <a:pt x="610" y="30"/>
                  <a:pt x="612" y="29"/>
                  <a:pt x="611" y="28"/>
                </a:cubicBezTo>
                <a:cubicBezTo>
                  <a:pt x="610" y="28"/>
                  <a:pt x="610" y="29"/>
                  <a:pt x="609" y="28"/>
                </a:cubicBezTo>
                <a:cubicBezTo>
                  <a:pt x="609" y="28"/>
                  <a:pt x="610" y="27"/>
                  <a:pt x="611" y="27"/>
                </a:cubicBezTo>
                <a:cubicBezTo>
                  <a:pt x="610" y="27"/>
                  <a:pt x="610" y="27"/>
                  <a:pt x="609" y="27"/>
                </a:cubicBezTo>
                <a:cubicBezTo>
                  <a:pt x="610" y="27"/>
                  <a:pt x="613" y="26"/>
                  <a:pt x="614" y="26"/>
                </a:cubicBezTo>
                <a:cubicBezTo>
                  <a:pt x="611" y="25"/>
                  <a:pt x="613" y="23"/>
                  <a:pt x="613" y="23"/>
                </a:cubicBezTo>
                <a:cubicBezTo>
                  <a:pt x="613" y="23"/>
                  <a:pt x="612" y="23"/>
                  <a:pt x="612" y="22"/>
                </a:cubicBezTo>
                <a:cubicBezTo>
                  <a:pt x="612" y="22"/>
                  <a:pt x="615" y="21"/>
                  <a:pt x="617" y="21"/>
                </a:cubicBezTo>
                <a:cubicBezTo>
                  <a:pt x="616" y="21"/>
                  <a:pt x="615" y="21"/>
                  <a:pt x="615" y="19"/>
                </a:cubicBezTo>
                <a:cubicBezTo>
                  <a:pt x="619" y="17"/>
                  <a:pt x="619" y="17"/>
                  <a:pt x="619" y="17"/>
                </a:cubicBezTo>
                <a:cubicBezTo>
                  <a:pt x="621" y="16"/>
                  <a:pt x="621" y="15"/>
                  <a:pt x="618" y="15"/>
                </a:cubicBezTo>
                <a:cubicBezTo>
                  <a:pt x="619" y="15"/>
                  <a:pt x="621" y="14"/>
                  <a:pt x="622" y="13"/>
                </a:cubicBezTo>
                <a:cubicBezTo>
                  <a:pt x="621" y="13"/>
                  <a:pt x="620" y="13"/>
                  <a:pt x="619" y="14"/>
                </a:cubicBezTo>
                <a:cubicBezTo>
                  <a:pt x="620" y="13"/>
                  <a:pt x="620" y="13"/>
                  <a:pt x="619" y="13"/>
                </a:cubicBezTo>
                <a:cubicBezTo>
                  <a:pt x="620" y="10"/>
                  <a:pt x="625" y="15"/>
                  <a:pt x="621" y="12"/>
                </a:cubicBezTo>
                <a:cubicBezTo>
                  <a:pt x="624" y="12"/>
                  <a:pt x="624" y="12"/>
                  <a:pt x="621" y="11"/>
                </a:cubicBezTo>
                <a:close/>
                <a:moveTo>
                  <a:pt x="124" y="55"/>
                </a:moveTo>
                <a:cubicBezTo>
                  <a:pt x="113" y="55"/>
                  <a:pt x="113" y="55"/>
                  <a:pt x="113" y="55"/>
                </a:cubicBezTo>
                <a:cubicBezTo>
                  <a:pt x="113" y="25"/>
                  <a:pt x="113" y="25"/>
                  <a:pt x="113" y="25"/>
                </a:cubicBezTo>
                <a:cubicBezTo>
                  <a:pt x="124" y="25"/>
                  <a:pt x="124" y="25"/>
                  <a:pt x="124" y="25"/>
                </a:cubicBezTo>
                <a:cubicBezTo>
                  <a:pt x="129" y="25"/>
                  <a:pt x="132" y="27"/>
                  <a:pt x="132" y="32"/>
                </a:cubicBezTo>
                <a:cubicBezTo>
                  <a:pt x="132" y="35"/>
                  <a:pt x="131" y="37"/>
                  <a:pt x="128" y="38"/>
                </a:cubicBezTo>
                <a:cubicBezTo>
                  <a:pt x="131" y="39"/>
                  <a:pt x="134" y="41"/>
                  <a:pt x="134" y="46"/>
                </a:cubicBezTo>
                <a:cubicBezTo>
                  <a:pt x="134" y="52"/>
                  <a:pt x="130" y="55"/>
                  <a:pt x="124" y="55"/>
                </a:cubicBezTo>
                <a:close/>
                <a:moveTo>
                  <a:pt x="166" y="42"/>
                </a:moveTo>
                <a:cubicBezTo>
                  <a:pt x="166" y="51"/>
                  <a:pt x="162" y="55"/>
                  <a:pt x="155" y="55"/>
                </a:cubicBezTo>
                <a:cubicBezTo>
                  <a:pt x="148" y="55"/>
                  <a:pt x="144" y="51"/>
                  <a:pt x="144" y="42"/>
                </a:cubicBezTo>
                <a:cubicBezTo>
                  <a:pt x="144" y="25"/>
                  <a:pt x="144" y="25"/>
                  <a:pt x="144" y="25"/>
                </a:cubicBezTo>
                <a:cubicBezTo>
                  <a:pt x="148" y="25"/>
                  <a:pt x="148" y="25"/>
                  <a:pt x="148" y="25"/>
                </a:cubicBezTo>
                <a:cubicBezTo>
                  <a:pt x="148" y="42"/>
                  <a:pt x="148" y="42"/>
                  <a:pt x="148" y="42"/>
                </a:cubicBezTo>
                <a:cubicBezTo>
                  <a:pt x="148" y="49"/>
                  <a:pt x="150" y="52"/>
                  <a:pt x="155" y="52"/>
                </a:cubicBezTo>
                <a:cubicBezTo>
                  <a:pt x="160" y="52"/>
                  <a:pt x="162" y="49"/>
                  <a:pt x="162" y="42"/>
                </a:cubicBezTo>
                <a:cubicBezTo>
                  <a:pt x="162" y="25"/>
                  <a:pt x="162" y="25"/>
                  <a:pt x="162" y="25"/>
                </a:cubicBezTo>
                <a:cubicBezTo>
                  <a:pt x="166" y="25"/>
                  <a:pt x="166" y="25"/>
                  <a:pt x="166" y="25"/>
                </a:cubicBezTo>
                <a:lnTo>
                  <a:pt x="166" y="42"/>
                </a:lnTo>
                <a:close/>
                <a:moveTo>
                  <a:pt x="186" y="55"/>
                </a:moveTo>
                <a:cubicBezTo>
                  <a:pt x="182" y="55"/>
                  <a:pt x="178" y="53"/>
                  <a:pt x="176" y="51"/>
                </a:cubicBezTo>
                <a:cubicBezTo>
                  <a:pt x="178" y="48"/>
                  <a:pt x="178" y="48"/>
                  <a:pt x="178" y="48"/>
                </a:cubicBezTo>
                <a:cubicBezTo>
                  <a:pt x="180" y="51"/>
                  <a:pt x="183" y="52"/>
                  <a:pt x="186" y="52"/>
                </a:cubicBezTo>
                <a:cubicBezTo>
                  <a:pt x="190" y="52"/>
                  <a:pt x="192" y="50"/>
                  <a:pt x="192" y="47"/>
                </a:cubicBezTo>
                <a:cubicBezTo>
                  <a:pt x="192" y="44"/>
                  <a:pt x="191" y="43"/>
                  <a:pt x="185" y="41"/>
                </a:cubicBezTo>
                <a:cubicBezTo>
                  <a:pt x="179" y="38"/>
                  <a:pt x="176" y="36"/>
                  <a:pt x="176" y="32"/>
                </a:cubicBezTo>
                <a:cubicBezTo>
                  <a:pt x="176" y="27"/>
                  <a:pt x="180" y="24"/>
                  <a:pt x="186" y="24"/>
                </a:cubicBezTo>
                <a:cubicBezTo>
                  <a:pt x="190" y="24"/>
                  <a:pt x="192" y="25"/>
                  <a:pt x="195" y="27"/>
                </a:cubicBezTo>
                <a:cubicBezTo>
                  <a:pt x="193" y="30"/>
                  <a:pt x="193" y="30"/>
                  <a:pt x="193" y="30"/>
                </a:cubicBezTo>
                <a:cubicBezTo>
                  <a:pt x="191" y="28"/>
                  <a:pt x="189" y="27"/>
                  <a:pt x="186" y="27"/>
                </a:cubicBezTo>
                <a:cubicBezTo>
                  <a:pt x="182" y="27"/>
                  <a:pt x="180" y="29"/>
                  <a:pt x="180" y="32"/>
                </a:cubicBezTo>
                <a:cubicBezTo>
                  <a:pt x="180" y="34"/>
                  <a:pt x="181" y="35"/>
                  <a:pt x="187" y="38"/>
                </a:cubicBezTo>
                <a:cubicBezTo>
                  <a:pt x="194" y="40"/>
                  <a:pt x="196" y="42"/>
                  <a:pt x="196" y="47"/>
                </a:cubicBezTo>
                <a:cubicBezTo>
                  <a:pt x="196" y="51"/>
                  <a:pt x="192" y="55"/>
                  <a:pt x="186" y="55"/>
                </a:cubicBezTo>
                <a:close/>
                <a:moveTo>
                  <a:pt x="210" y="55"/>
                </a:moveTo>
                <a:cubicBezTo>
                  <a:pt x="207" y="55"/>
                  <a:pt x="207" y="55"/>
                  <a:pt x="207" y="55"/>
                </a:cubicBezTo>
                <a:cubicBezTo>
                  <a:pt x="207" y="25"/>
                  <a:pt x="207" y="25"/>
                  <a:pt x="207" y="25"/>
                </a:cubicBezTo>
                <a:cubicBezTo>
                  <a:pt x="210" y="25"/>
                  <a:pt x="210" y="25"/>
                  <a:pt x="210" y="25"/>
                </a:cubicBezTo>
                <a:lnTo>
                  <a:pt x="210" y="55"/>
                </a:lnTo>
                <a:close/>
                <a:moveTo>
                  <a:pt x="244" y="55"/>
                </a:moveTo>
                <a:cubicBezTo>
                  <a:pt x="241" y="55"/>
                  <a:pt x="241" y="55"/>
                  <a:pt x="241" y="55"/>
                </a:cubicBezTo>
                <a:cubicBezTo>
                  <a:pt x="228" y="34"/>
                  <a:pt x="228" y="34"/>
                  <a:pt x="228" y="34"/>
                </a:cubicBezTo>
                <a:cubicBezTo>
                  <a:pt x="228" y="33"/>
                  <a:pt x="226" y="31"/>
                  <a:pt x="226" y="30"/>
                </a:cubicBezTo>
                <a:cubicBezTo>
                  <a:pt x="226" y="32"/>
                  <a:pt x="226" y="32"/>
                  <a:pt x="226" y="32"/>
                </a:cubicBezTo>
                <a:cubicBezTo>
                  <a:pt x="226" y="55"/>
                  <a:pt x="226" y="55"/>
                  <a:pt x="226" y="55"/>
                </a:cubicBezTo>
                <a:cubicBezTo>
                  <a:pt x="223" y="55"/>
                  <a:pt x="223" y="55"/>
                  <a:pt x="223" y="55"/>
                </a:cubicBezTo>
                <a:cubicBezTo>
                  <a:pt x="223" y="25"/>
                  <a:pt x="223" y="25"/>
                  <a:pt x="223" y="25"/>
                </a:cubicBezTo>
                <a:cubicBezTo>
                  <a:pt x="226" y="25"/>
                  <a:pt x="226" y="25"/>
                  <a:pt x="226" y="25"/>
                </a:cubicBezTo>
                <a:cubicBezTo>
                  <a:pt x="239" y="46"/>
                  <a:pt x="239" y="46"/>
                  <a:pt x="239" y="46"/>
                </a:cubicBezTo>
                <a:cubicBezTo>
                  <a:pt x="240" y="47"/>
                  <a:pt x="241" y="48"/>
                  <a:pt x="241" y="49"/>
                </a:cubicBezTo>
                <a:cubicBezTo>
                  <a:pt x="241" y="47"/>
                  <a:pt x="241" y="47"/>
                  <a:pt x="241" y="47"/>
                </a:cubicBezTo>
                <a:cubicBezTo>
                  <a:pt x="241" y="25"/>
                  <a:pt x="241" y="25"/>
                  <a:pt x="241" y="25"/>
                </a:cubicBezTo>
                <a:cubicBezTo>
                  <a:pt x="244" y="25"/>
                  <a:pt x="244" y="25"/>
                  <a:pt x="244" y="25"/>
                </a:cubicBezTo>
                <a:lnTo>
                  <a:pt x="244" y="55"/>
                </a:lnTo>
                <a:close/>
                <a:moveTo>
                  <a:pt x="276" y="55"/>
                </a:moveTo>
                <a:cubicBezTo>
                  <a:pt x="257" y="55"/>
                  <a:pt x="257" y="55"/>
                  <a:pt x="257" y="55"/>
                </a:cubicBezTo>
                <a:cubicBezTo>
                  <a:pt x="257" y="25"/>
                  <a:pt x="257" y="25"/>
                  <a:pt x="257" y="25"/>
                </a:cubicBezTo>
                <a:cubicBezTo>
                  <a:pt x="275" y="25"/>
                  <a:pt x="275" y="25"/>
                  <a:pt x="275" y="25"/>
                </a:cubicBezTo>
                <a:cubicBezTo>
                  <a:pt x="275" y="28"/>
                  <a:pt x="275" y="28"/>
                  <a:pt x="275" y="28"/>
                </a:cubicBezTo>
                <a:cubicBezTo>
                  <a:pt x="260" y="28"/>
                  <a:pt x="260" y="28"/>
                  <a:pt x="260" y="28"/>
                </a:cubicBezTo>
                <a:cubicBezTo>
                  <a:pt x="260" y="37"/>
                  <a:pt x="260" y="37"/>
                  <a:pt x="260" y="37"/>
                </a:cubicBezTo>
                <a:cubicBezTo>
                  <a:pt x="269" y="37"/>
                  <a:pt x="269" y="37"/>
                  <a:pt x="269" y="37"/>
                </a:cubicBezTo>
                <a:cubicBezTo>
                  <a:pt x="269" y="40"/>
                  <a:pt x="269" y="40"/>
                  <a:pt x="269" y="40"/>
                </a:cubicBezTo>
                <a:cubicBezTo>
                  <a:pt x="260" y="40"/>
                  <a:pt x="260" y="40"/>
                  <a:pt x="260" y="40"/>
                </a:cubicBezTo>
                <a:cubicBezTo>
                  <a:pt x="260" y="52"/>
                  <a:pt x="260" y="52"/>
                  <a:pt x="260" y="52"/>
                </a:cubicBezTo>
                <a:cubicBezTo>
                  <a:pt x="276" y="52"/>
                  <a:pt x="276" y="52"/>
                  <a:pt x="276" y="52"/>
                </a:cubicBezTo>
                <a:lnTo>
                  <a:pt x="276" y="55"/>
                </a:lnTo>
                <a:close/>
                <a:moveTo>
                  <a:pt x="293" y="55"/>
                </a:moveTo>
                <a:cubicBezTo>
                  <a:pt x="289" y="55"/>
                  <a:pt x="285" y="53"/>
                  <a:pt x="283" y="51"/>
                </a:cubicBezTo>
                <a:cubicBezTo>
                  <a:pt x="285" y="48"/>
                  <a:pt x="285" y="48"/>
                  <a:pt x="285" y="48"/>
                </a:cubicBezTo>
                <a:cubicBezTo>
                  <a:pt x="287" y="51"/>
                  <a:pt x="290" y="52"/>
                  <a:pt x="293" y="52"/>
                </a:cubicBezTo>
                <a:cubicBezTo>
                  <a:pt x="297" y="52"/>
                  <a:pt x="300" y="50"/>
                  <a:pt x="300" y="47"/>
                </a:cubicBezTo>
                <a:cubicBezTo>
                  <a:pt x="300" y="44"/>
                  <a:pt x="298" y="43"/>
                  <a:pt x="292" y="41"/>
                </a:cubicBezTo>
                <a:cubicBezTo>
                  <a:pt x="286" y="38"/>
                  <a:pt x="284" y="36"/>
                  <a:pt x="284" y="32"/>
                </a:cubicBezTo>
                <a:cubicBezTo>
                  <a:pt x="284" y="27"/>
                  <a:pt x="288" y="24"/>
                  <a:pt x="293" y="24"/>
                </a:cubicBezTo>
                <a:cubicBezTo>
                  <a:pt x="297" y="24"/>
                  <a:pt x="300" y="25"/>
                  <a:pt x="302" y="27"/>
                </a:cubicBezTo>
                <a:cubicBezTo>
                  <a:pt x="300" y="30"/>
                  <a:pt x="300" y="30"/>
                  <a:pt x="300" y="30"/>
                </a:cubicBezTo>
                <a:cubicBezTo>
                  <a:pt x="298" y="28"/>
                  <a:pt x="296" y="27"/>
                  <a:pt x="293" y="27"/>
                </a:cubicBezTo>
                <a:cubicBezTo>
                  <a:pt x="289" y="27"/>
                  <a:pt x="287" y="29"/>
                  <a:pt x="287" y="32"/>
                </a:cubicBezTo>
                <a:cubicBezTo>
                  <a:pt x="287" y="34"/>
                  <a:pt x="288" y="35"/>
                  <a:pt x="294" y="38"/>
                </a:cubicBezTo>
                <a:cubicBezTo>
                  <a:pt x="301" y="40"/>
                  <a:pt x="303" y="42"/>
                  <a:pt x="303" y="47"/>
                </a:cubicBezTo>
                <a:cubicBezTo>
                  <a:pt x="303" y="51"/>
                  <a:pt x="299" y="55"/>
                  <a:pt x="293" y="55"/>
                </a:cubicBezTo>
                <a:close/>
                <a:moveTo>
                  <a:pt x="321" y="55"/>
                </a:moveTo>
                <a:cubicBezTo>
                  <a:pt x="317" y="55"/>
                  <a:pt x="313" y="53"/>
                  <a:pt x="311" y="51"/>
                </a:cubicBezTo>
                <a:cubicBezTo>
                  <a:pt x="313" y="48"/>
                  <a:pt x="313" y="48"/>
                  <a:pt x="313" y="48"/>
                </a:cubicBezTo>
                <a:cubicBezTo>
                  <a:pt x="315" y="51"/>
                  <a:pt x="318" y="52"/>
                  <a:pt x="321" y="52"/>
                </a:cubicBezTo>
                <a:cubicBezTo>
                  <a:pt x="325" y="52"/>
                  <a:pt x="327" y="50"/>
                  <a:pt x="327" y="47"/>
                </a:cubicBezTo>
                <a:cubicBezTo>
                  <a:pt x="327" y="44"/>
                  <a:pt x="326" y="43"/>
                  <a:pt x="320" y="41"/>
                </a:cubicBezTo>
                <a:cubicBezTo>
                  <a:pt x="314" y="38"/>
                  <a:pt x="312" y="36"/>
                  <a:pt x="312" y="32"/>
                </a:cubicBezTo>
                <a:cubicBezTo>
                  <a:pt x="312" y="27"/>
                  <a:pt x="315" y="24"/>
                  <a:pt x="321" y="24"/>
                </a:cubicBezTo>
                <a:cubicBezTo>
                  <a:pt x="325" y="24"/>
                  <a:pt x="328" y="25"/>
                  <a:pt x="330" y="27"/>
                </a:cubicBezTo>
                <a:cubicBezTo>
                  <a:pt x="328" y="30"/>
                  <a:pt x="328" y="30"/>
                  <a:pt x="328" y="30"/>
                </a:cubicBezTo>
                <a:cubicBezTo>
                  <a:pt x="326" y="28"/>
                  <a:pt x="324" y="27"/>
                  <a:pt x="321" y="27"/>
                </a:cubicBezTo>
                <a:cubicBezTo>
                  <a:pt x="317" y="27"/>
                  <a:pt x="315" y="29"/>
                  <a:pt x="315" y="32"/>
                </a:cubicBezTo>
                <a:cubicBezTo>
                  <a:pt x="315" y="34"/>
                  <a:pt x="316" y="35"/>
                  <a:pt x="322" y="38"/>
                </a:cubicBezTo>
                <a:cubicBezTo>
                  <a:pt x="329" y="40"/>
                  <a:pt x="331" y="42"/>
                  <a:pt x="331" y="47"/>
                </a:cubicBezTo>
                <a:cubicBezTo>
                  <a:pt x="331" y="51"/>
                  <a:pt x="327" y="55"/>
                  <a:pt x="321" y="55"/>
                </a:cubicBezTo>
                <a:close/>
                <a:moveTo>
                  <a:pt x="365" y="55"/>
                </a:moveTo>
                <a:cubicBezTo>
                  <a:pt x="361" y="55"/>
                  <a:pt x="358" y="53"/>
                  <a:pt x="355" y="51"/>
                </a:cubicBezTo>
                <a:cubicBezTo>
                  <a:pt x="358" y="48"/>
                  <a:pt x="358" y="48"/>
                  <a:pt x="358" y="48"/>
                </a:cubicBezTo>
                <a:cubicBezTo>
                  <a:pt x="360" y="51"/>
                  <a:pt x="362" y="52"/>
                  <a:pt x="365" y="52"/>
                </a:cubicBezTo>
                <a:cubicBezTo>
                  <a:pt x="369" y="52"/>
                  <a:pt x="372" y="50"/>
                  <a:pt x="372" y="47"/>
                </a:cubicBezTo>
                <a:cubicBezTo>
                  <a:pt x="372" y="44"/>
                  <a:pt x="370" y="43"/>
                  <a:pt x="365" y="41"/>
                </a:cubicBezTo>
                <a:cubicBezTo>
                  <a:pt x="358" y="38"/>
                  <a:pt x="356" y="36"/>
                  <a:pt x="356" y="32"/>
                </a:cubicBezTo>
                <a:cubicBezTo>
                  <a:pt x="356" y="27"/>
                  <a:pt x="360" y="24"/>
                  <a:pt x="366" y="24"/>
                </a:cubicBezTo>
                <a:cubicBezTo>
                  <a:pt x="370" y="24"/>
                  <a:pt x="372" y="25"/>
                  <a:pt x="375" y="27"/>
                </a:cubicBezTo>
                <a:cubicBezTo>
                  <a:pt x="372" y="30"/>
                  <a:pt x="372" y="30"/>
                  <a:pt x="372" y="30"/>
                </a:cubicBezTo>
                <a:cubicBezTo>
                  <a:pt x="370" y="28"/>
                  <a:pt x="368" y="27"/>
                  <a:pt x="365" y="27"/>
                </a:cubicBezTo>
                <a:cubicBezTo>
                  <a:pt x="361" y="27"/>
                  <a:pt x="359" y="29"/>
                  <a:pt x="359" y="32"/>
                </a:cubicBezTo>
                <a:cubicBezTo>
                  <a:pt x="359" y="34"/>
                  <a:pt x="361" y="35"/>
                  <a:pt x="367" y="38"/>
                </a:cubicBezTo>
                <a:cubicBezTo>
                  <a:pt x="373" y="40"/>
                  <a:pt x="375" y="42"/>
                  <a:pt x="375" y="47"/>
                </a:cubicBezTo>
                <a:cubicBezTo>
                  <a:pt x="375" y="51"/>
                  <a:pt x="372" y="55"/>
                  <a:pt x="365" y="55"/>
                </a:cubicBezTo>
                <a:close/>
                <a:moveTo>
                  <a:pt x="396" y="55"/>
                </a:moveTo>
                <a:cubicBezTo>
                  <a:pt x="389" y="55"/>
                  <a:pt x="384" y="48"/>
                  <a:pt x="384" y="40"/>
                </a:cubicBezTo>
                <a:cubicBezTo>
                  <a:pt x="384" y="31"/>
                  <a:pt x="389" y="24"/>
                  <a:pt x="396" y="24"/>
                </a:cubicBezTo>
                <a:cubicBezTo>
                  <a:pt x="400" y="24"/>
                  <a:pt x="403" y="26"/>
                  <a:pt x="406" y="29"/>
                </a:cubicBezTo>
                <a:cubicBezTo>
                  <a:pt x="403" y="31"/>
                  <a:pt x="403" y="31"/>
                  <a:pt x="403" y="31"/>
                </a:cubicBezTo>
                <a:cubicBezTo>
                  <a:pt x="401" y="28"/>
                  <a:pt x="399" y="27"/>
                  <a:pt x="396" y="27"/>
                </a:cubicBezTo>
                <a:cubicBezTo>
                  <a:pt x="391" y="27"/>
                  <a:pt x="387" y="32"/>
                  <a:pt x="387" y="40"/>
                </a:cubicBezTo>
                <a:cubicBezTo>
                  <a:pt x="387" y="47"/>
                  <a:pt x="391" y="52"/>
                  <a:pt x="396" y="52"/>
                </a:cubicBezTo>
                <a:cubicBezTo>
                  <a:pt x="400" y="52"/>
                  <a:pt x="402" y="51"/>
                  <a:pt x="404" y="48"/>
                </a:cubicBezTo>
                <a:cubicBezTo>
                  <a:pt x="406" y="50"/>
                  <a:pt x="406" y="50"/>
                  <a:pt x="406" y="50"/>
                </a:cubicBezTo>
                <a:cubicBezTo>
                  <a:pt x="404" y="53"/>
                  <a:pt x="401" y="55"/>
                  <a:pt x="396" y="55"/>
                </a:cubicBezTo>
                <a:close/>
                <a:moveTo>
                  <a:pt x="437" y="55"/>
                </a:moveTo>
                <a:cubicBezTo>
                  <a:pt x="434" y="55"/>
                  <a:pt x="434" y="55"/>
                  <a:pt x="434" y="55"/>
                </a:cubicBezTo>
                <a:cubicBezTo>
                  <a:pt x="434" y="40"/>
                  <a:pt x="434" y="40"/>
                  <a:pt x="434" y="40"/>
                </a:cubicBezTo>
                <a:cubicBezTo>
                  <a:pt x="419" y="40"/>
                  <a:pt x="419" y="40"/>
                  <a:pt x="419" y="40"/>
                </a:cubicBezTo>
                <a:cubicBezTo>
                  <a:pt x="419" y="55"/>
                  <a:pt x="419" y="55"/>
                  <a:pt x="419" y="55"/>
                </a:cubicBezTo>
                <a:cubicBezTo>
                  <a:pt x="415" y="55"/>
                  <a:pt x="415" y="55"/>
                  <a:pt x="415" y="55"/>
                </a:cubicBezTo>
                <a:cubicBezTo>
                  <a:pt x="415" y="25"/>
                  <a:pt x="415" y="25"/>
                  <a:pt x="415" y="25"/>
                </a:cubicBezTo>
                <a:cubicBezTo>
                  <a:pt x="419" y="25"/>
                  <a:pt x="419" y="25"/>
                  <a:pt x="419" y="25"/>
                </a:cubicBezTo>
                <a:cubicBezTo>
                  <a:pt x="419" y="37"/>
                  <a:pt x="419" y="37"/>
                  <a:pt x="419" y="37"/>
                </a:cubicBezTo>
                <a:cubicBezTo>
                  <a:pt x="434" y="37"/>
                  <a:pt x="434" y="37"/>
                  <a:pt x="434" y="37"/>
                </a:cubicBezTo>
                <a:cubicBezTo>
                  <a:pt x="434" y="25"/>
                  <a:pt x="434" y="25"/>
                  <a:pt x="434" y="25"/>
                </a:cubicBezTo>
                <a:cubicBezTo>
                  <a:pt x="437" y="25"/>
                  <a:pt x="437" y="25"/>
                  <a:pt x="437" y="25"/>
                </a:cubicBezTo>
                <a:lnTo>
                  <a:pt x="437" y="55"/>
                </a:lnTo>
                <a:close/>
                <a:moveTo>
                  <a:pt x="459" y="55"/>
                </a:moveTo>
                <a:cubicBezTo>
                  <a:pt x="452" y="55"/>
                  <a:pt x="447" y="49"/>
                  <a:pt x="447" y="40"/>
                </a:cubicBezTo>
                <a:cubicBezTo>
                  <a:pt x="447" y="31"/>
                  <a:pt x="452" y="24"/>
                  <a:pt x="459" y="24"/>
                </a:cubicBezTo>
                <a:cubicBezTo>
                  <a:pt x="467" y="24"/>
                  <a:pt x="472" y="31"/>
                  <a:pt x="472" y="40"/>
                </a:cubicBezTo>
                <a:cubicBezTo>
                  <a:pt x="472" y="49"/>
                  <a:pt x="467" y="55"/>
                  <a:pt x="459" y="55"/>
                </a:cubicBezTo>
                <a:close/>
                <a:moveTo>
                  <a:pt x="491" y="76"/>
                </a:moveTo>
                <a:cubicBezTo>
                  <a:pt x="491" y="75"/>
                  <a:pt x="494" y="76"/>
                  <a:pt x="491" y="76"/>
                </a:cubicBezTo>
                <a:close/>
                <a:moveTo>
                  <a:pt x="492" y="55"/>
                </a:moveTo>
                <a:cubicBezTo>
                  <a:pt x="485" y="55"/>
                  <a:pt x="480" y="49"/>
                  <a:pt x="480" y="40"/>
                </a:cubicBezTo>
                <a:cubicBezTo>
                  <a:pt x="480" y="31"/>
                  <a:pt x="485" y="24"/>
                  <a:pt x="492" y="24"/>
                </a:cubicBezTo>
                <a:cubicBezTo>
                  <a:pt x="500" y="24"/>
                  <a:pt x="505" y="31"/>
                  <a:pt x="505" y="40"/>
                </a:cubicBezTo>
                <a:cubicBezTo>
                  <a:pt x="505" y="49"/>
                  <a:pt x="500" y="55"/>
                  <a:pt x="492" y="55"/>
                </a:cubicBezTo>
                <a:close/>
                <a:moveTo>
                  <a:pt x="533" y="55"/>
                </a:moveTo>
                <a:cubicBezTo>
                  <a:pt x="515" y="55"/>
                  <a:pt x="515" y="55"/>
                  <a:pt x="515" y="55"/>
                </a:cubicBezTo>
                <a:cubicBezTo>
                  <a:pt x="515" y="25"/>
                  <a:pt x="515" y="25"/>
                  <a:pt x="515" y="25"/>
                </a:cubicBezTo>
                <a:cubicBezTo>
                  <a:pt x="518" y="25"/>
                  <a:pt x="518" y="25"/>
                  <a:pt x="518" y="25"/>
                </a:cubicBezTo>
                <a:cubicBezTo>
                  <a:pt x="518" y="52"/>
                  <a:pt x="518" y="52"/>
                  <a:pt x="518" y="52"/>
                </a:cubicBezTo>
                <a:cubicBezTo>
                  <a:pt x="533" y="52"/>
                  <a:pt x="533" y="52"/>
                  <a:pt x="533" y="52"/>
                </a:cubicBezTo>
                <a:lnTo>
                  <a:pt x="533" y="55"/>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8"/>
          <p:cNvSpPr/>
          <p:nvPr userDrawn="1"/>
        </p:nvSpPr>
        <p:spPr bwMode="auto">
          <a:xfrm>
            <a:off x="8140700" y="898525"/>
            <a:ext cx="57150" cy="79375"/>
          </a:xfrm>
          <a:custGeom>
            <a:avLst/>
            <a:gdLst>
              <a:gd name="T0" fmla="*/ 2147483647 w 18"/>
              <a:gd name="T1" fmla="*/ 0 h 25"/>
              <a:gd name="T2" fmla="*/ 0 w 18"/>
              <a:gd name="T3" fmla="*/ 2147483647 h 25"/>
              <a:gd name="T4" fmla="*/ 2147483647 w 18"/>
              <a:gd name="T5" fmla="*/ 2147483647 h 25"/>
              <a:gd name="T6" fmla="*/ 2147483647 w 18"/>
              <a:gd name="T7" fmla="*/ 2147483647 h 25"/>
              <a:gd name="T8" fmla="*/ 2147483647 w 18"/>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25">
                <a:moveTo>
                  <a:pt x="9" y="0"/>
                </a:moveTo>
                <a:cubicBezTo>
                  <a:pt x="4" y="0"/>
                  <a:pt x="0" y="5"/>
                  <a:pt x="0" y="13"/>
                </a:cubicBezTo>
                <a:cubicBezTo>
                  <a:pt x="0" y="20"/>
                  <a:pt x="4" y="25"/>
                  <a:pt x="9" y="25"/>
                </a:cubicBezTo>
                <a:cubicBezTo>
                  <a:pt x="15" y="25"/>
                  <a:pt x="18" y="20"/>
                  <a:pt x="18" y="13"/>
                </a:cubicBezTo>
                <a:cubicBezTo>
                  <a:pt x="18" y="5"/>
                  <a:pt x="14" y="0"/>
                  <a:pt x="9"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9"/>
          <p:cNvSpPr/>
          <p:nvPr userDrawn="1"/>
        </p:nvSpPr>
        <p:spPr bwMode="auto">
          <a:xfrm>
            <a:off x="8513763" y="10414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1" y="0"/>
                  <a:pt x="0" y="0"/>
                </a:cubicBezTo>
                <a:cubicBezTo>
                  <a:pt x="0" y="0"/>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30"/>
          <p:cNvSpPr/>
          <p:nvPr userDrawn="1"/>
        </p:nvSpPr>
        <p:spPr bwMode="auto">
          <a:xfrm>
            <a:off x="8507413"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1"/>
          <p:cNvSpPr/>
          <p:nvPr userDrawn="1"/>
        </p:nvSpPr>
        <p:spPr bwMode="auto">
          <a:xfrm>
            <a:off x="7083425" y="939800"/>
            <a:ext cx="41275" cy="38100"/>
          </a:xfrm>
          <a:custGeom>
            <a:avLst/>
            <a:gdLst>
              <a:gd name="T0" fmla="*/ 2147483647 w 13"/>
              <a:gd name="T1" fmla="*/ 0 h 12"/>
              <a:gd name="T2" fmla="*/ 0 w 13"/>
              <a:gd name="T3" fmla="*/ 0 h 12"/>
              <a:gd name="T4" fmla="*/ 0 w 13"/>
              <a:gd name="T5" fmla="*/ 2147483647 h 12"/>
              <a:gd name="T6" fmla="*/ 2147483647 w 13"/>
              <a:gd name="T7" fmla="*/ 2147483647 h 12"/>
              <a:gd name="T8" fmla="*/ 2147483647 w 13"/>
              <a:gd name="T9" fmla="*/ 2147483647 h 12"/>
              <a:gd name="T10" fmla="*/ 2147483647 w 13"/>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12">
                <a:moveTo>
                  <a:pt x="7" y="0"/>
                </a:moveTo>
                <a:cubicBezTo>
                  <a:pt x="0" y="0"/>
                  <a:pt x="0" y="0"/>
                  <a:pt x="0" y="0"/>
                </a:cubicBezTo>
                <a:cubicBezTo>
                  <a:pt x="0" y="12"/>
                  <a:pt x="0" y="12"/>
                  <a:pt x="0" y="12"/>
                </a:cubicBezTo>
                <a:cubicBezTo>
                  <a:pt x="7" y="12"/>
                  <a:pt x="7" y="12"/>
                  <a:pt x="7" y="12"/>
                </a:cubicBezTo>
                <a:cubicBezTo>
                  <a:pt x="12" y="12"/>
                  <a:pt x="13" y="9"/>
                  <a:pt x="13" y="6"/>
                </a:cubicBezTo>
                <a:cubicBezTo>
                  <a:pt x="13" y="2"/>
                  <a:pt x="11" y="0"/>
                  <a:pt x="7"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2"/>
          <p:cNvSpPr/>
          <p:nvPr userDrawn="1"/>
        </p:nvSpPr>
        <p:spPr bwMode="auto">
          <a:xfrm>
            <a:off x="8051800" y="1054100"/>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Oval 33"/>
          <p:cNvSpPr>
            <a:spLocks noChangeArrowheads="1"/>
          </p:cNvSpPr>
          <p:nvPr userDrawn="1"/>
        </p:nvSpPr>
        <p:spPr bwMode="auto">
          <a:xfrm>
            <a:off x="8245475" y="898525"/>
            <a:ext cx="57150" cy="79375"/>
          </a:xfrm>
          <a:prstGeom prst="ellipse">
            <a:avLst/>
          </a:pr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33" name="Freeform 34"/>
          <p:cNvSpPr/>
          <p:nvPr userDrawn="1"/>
        </p:nvSpPr>
        <p:spPr bwMode="auto">
          <a:xfrm>
            <a:off x="7893050" y="1057275"/>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4" name="Freeform 35"/>
          <p:cNvSpPr/>
          <p:nvPr userDrawn="1"/>
        </p:nvSpPr>
        <p:spPr bwMode="auto">
          <a:xfrm>
            <a:off x="8080375" y="105410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36"/>
          <p:cNvSpPr/>
          <p:nvPr userDrawn="1"/>
        </p:nvSpPr>
        <p:spPr bwMode="auto">
          <a:xfrm>
            <a:off x="7800975" y="1050925"/>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1" y="0"/>
                  <a:pt x="0" y="0"/>
                  <a:pt x="0" y="1"/>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37"/>
          <p:cNvSpPr/>
          <p:nvPr userDrawn="1"/>
        </p:nvSpPr>
        <p:spPr bwMode="auto">
          <a:xfrm>
            <a:off x="7778750" y="10477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38"/>
          <p:cNvSpPr/>
          <p:nvPr userDrawn="1"/>
        </p:nvSpPr>
        <p:spPr bwMode="auto">
          <a:xfrm>
            <a:off x="7245350" y="1044575"/>
            <a:ext cx="6350" cy="3175"/>
          </a:xfrm>
          <a:custGeom>
            <a:avLst/>
            <a:gdLst>
              <a:gd name="T0" fmla="*/ 2147483647 w 2"/>
              <a:gd name="T1" fmla="*/ 0 h 1"/>
              <a:gd name="T2" fmla="*/ 0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0"/>
                  <a:pt x="0" y="0"/>
                  <a:pt x="0" y="1"/>
                </a:cubicBezTo>
                <a:cubicBezTo>
                  <a:pt x="1" y="1"/>
                  <a:pt x="2"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39"/>
          <p:cNvSpPr/>
          <p:nvPr userDrawn="1"/>
        </p:nvSpPr>
        <p:spPr bwMode="auto">
          <a:xfrm>
            <a:off x="7083425" y="901700"/>
            <a:ext cx="38100" cy="28575"/>
          </a:xfrm>
          <a:custGeom>
            <a:avLst/>
            <a:gdLst>
              <a:gd name="T0" fmla="*/ 2147483647 w 12"/>
              <a:gd name="T1" fmla="*/ 2147483647 h 9"/>
              <a:gd name="T2" fmla="*/ 2147483647 w 12"/>
              <a:gd name="T3" fmla="*/ 0 h 9"/>
              <a:gd name="T4" fmla="*/ 0 w 12"/>
              <a:gd name="T5" fmla="*/ 0 h 9"/>
              <a:gd name="T6" fmla="*/ 0 w 12"/>
              <a:gd name="T7" fmla="*/ 2147483647 h 9"/>
              <a:gd name="T8" fmla="*/ 2147483647 w 12"/>
              <a:gd name="T9" fmla="*/ 2147483647 h 9"/>
              <a:gd name="T10" fmla="*/ 2147483647 w 12"/>
              <a:gd name="T11" fmla="*/ 2147483647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9">
                <a:moveTo>
                  <a:pt x="12" y="4"/>
                </a:moveTo>
                <a:cubicBezTo>
                  <a:pt x="12" y="2"/>
                  <a:pt x="10" y="0"/>
                  <a:pt x="7" y="0"/>
                </a:cubicBezTo>
                <a:cubicBezTo>
                  <a:pt x="0" y="0"/>
                  <a:pt x="0" y="0"/>
                  <a:pt x="0" y="0"/>
                </a:cubicBezTo>
                <a:cubicBezTo>
                  <a:pt x="0" y="9"/>
                  <a:pt x="0" y="9"/>
                  <a:pt x="0" y="9"/>
                </a:cubicBezTo>
                <a:cubicBezTo>
                  <a:pt x="7" y="9"/>
                  <a:pt x="7" y="9"/>
                  <a:pt x="7" y="9"/>
                </a:cubicBezTo>
                <a:cubicBezTo>
                  <a:pt x="11" y="9"/>
                  <a:pt x="12" y="7"/>
                  <a:pt x="12" y="4"/>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40"/>
          <p:cNvSpPr>
            <a:spLocks noEditPoints="1"/>
          </p:cNvSpPr>
          <p:nvPr userDrawn="1"/>
        </p:nvSpPr>
        <p:spPr bwMode="auto">
          <a:xfrm>
            <a:off x="7070725" y="892175"/>
            <a:ext cx="66675" cy="95250"/>
          </a:xfrm>
          <a:custGeom>
            <a:avLst/>
            <a:gdLst>
              <a:gd name="T0" fmla="*/ 2147483647 w 21"/>
              <a:gd name="T1" fmla="*/ 2147483647 h 30"/>
              <a:gd name="T2" fmla="*/ 2147483647 w 21"/>
              <a:gd name="T3" fmla="*/ 2147483647 h 30"/>
              <a:gd name="T4" fmla="*/ 2147483647 w 21"/>
              <a:gd name="T5" fmla="*/ 0 h 30"/>
              <a:gd name="T6" fmla="*/ 0 w 21"/>
              <a:gd name="T7" fmla="*/ 0 h 30"/>
              <a:gd name="T8" fmla="*/ 0 w 21"/>
              <a:gd name="T9" fmla="*/ 2147483647 h 30"/>
              <a:gd name="T10" fmla="*/ 2147483647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2147483647 h 30"/>
              <a:gd name="T26" fmla="*/ 2147483647 w 21"/>
              <a:gd name="T27" fmla="*/ 2147483647 h 30"/>
              <a:gd name="T28" fmla="*/ 2147483647 w 21"/>
              <a:gd name="T29" fmla="*/ 2147483647 h 30"/>
              <a:gd name="T30" fmla="*/ 2147483647 w 21"/>
              <a:gd name="T31" fmla="*/ 2147483647 h 30"/>
              <a:gd name="T32" fmla="*/ 2147483647 w 21"/>
              <a:gd name="T33" fmla="*/ 2147483647 h 30"/>
              <a:gd name="T34" fmla="*/ 2147483647 w 21"/>
              <a:gd name="T35" fmla="*/ 2147483647 h 30"/>
              <a:gd name="T36" fmla="*/ 2147483647 w 21"/>
              <a:gd name="T37" fmla="*/ 2147483647 h 30"/>
              <a:gd name="T38" fmla="*/ 2147483647 w 21"/>
              <a:gd name="T39" fmla="*/ 2147483647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 h="30">
                <a:moveTo>
                  <a:pt x="15" y="13"/>
                </a:moveTo>
                <a:cubicBezTo>
                  <a:pt x="18" y="12"/>
                  <a:pt x="19" y="10"/>
                  <a:pt x="19" y="7"/>
                </a:cubicBezTo>
                <a:cubicBezTo>
                  <a:pt x="19" y="2"/>
                  <a:pt x="16" y="0"/>
                  <a:pt x="11" y="0"/>
                </a:cubicBezTo>
                <a:cubicBezTo>
                  <a:pt x="0" y="0"/>
                  <a:pt x="0" y="0"/>
                  <a:pt x="0" y="0"/>
                </a:cubicBezTo>
                <a:cubicBezTo>
                  <a:pt x="0" y="30"/>
                  <a:pt x="0" y="30"/>
                  <a:pt x="0" y="30"/>
                </a:cubicBezTo>
                <a:cubicBezTo>
                  <a:pt x="11" y="30"/>
                  <a:pt x="11" y="30"/>
                  <a:pt x="11" y="30"/>
                </a:cubicBezTo>
                <a:cubicBezTo>
                  <a:pt x="17" y="30"/>
                  <a:pt x="21" y="27"/>
                  <a:pt x="21" y="21"/>
                </a:cubicBezTo>
                <a:cubicBezTo>
                  <a:pt x="21" y="16"/>
                  <a:pt x="18" y="14"/>
                  <a:pt x="15" y="13"/>
                </a:cubicBezTo>
                <a:close/>
                <a:moveTo>
                  <a:pt x="4" y="3"/>
                </a:moveTo>
                <a:cubicBezTo>
                  <a:pt x="11" y="3"/>
                  <a:pt x="11" y="3"/>
                  <a:pt x="11" y="3"/>
                </a:cubicBezTo>
                <a:cubicBezTo>
                  <a:pt x="14" y="3"/>
                  <a:pt x="16" y="5"/>
                  <a:pt x="16" y="7"/>
                </a:cubicBezTo>
                <a:cubicBezTo>
                  <a:pt x="16" y="10"/>
                  <a:pt x="15" y="12"/>
                  <a:pt x="11" y="12"/>
                </a:cubicBezTo>
                <a:cubicBezTo>
                  <a:pt x="4" y="12"/>
                  <a:pt x="4" y="12"/>
                  <a:pt x="4" y="12"/>
                </a:cubicBezTo>
                <a:lnTo>
                  <a:pt x="4" y="3"/>
                </a:lnTo>
                <a:close/>
                <a:moveTo>
                  <a:pt x="11" y="27"/>
                </a:moveTo>
                <a:cubicBezTo>
                  <a:pt x="4" y="27"/>
                  <a:pt x="4" y="27"/>
                  <a:pt x="4" y="27"/>
                </a:cubicBezTo>
                <a:cubicBezTo>
                  <a:pt x="4" y="15"/>
                  <a:pt x="4" y="15"/>
                  <a:pt x="4" y="15"/>
                </a:cubicBezTo>
                <a:cubicBezTo>
                  <a:pt x="11" y="15"/>
                  <a:pt x="11" y="15"/>
                  <a:pt x="11" y="15"/>
                </a:cubicBezTo>
                <a:cubicBezTo>
                  <a:pt x="15" y="15"/>
                  <a:pt x="17" y="17"/>
                  <a:pt x="17" y="21"/>
                </a:cubicBezTo>
                <a:cubicBezTo>
                  <a:pt x="17" y="24"/>
                  <a:pt x="16" y="27"/>
                  <a:pt x="1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Freeform 41"/>
          <p:cNvSpPr/>
          <p:nvPr userDrawn="1"/>
        </p:nvSpPr>
        <p:spPr bwMode="auto">
          <a:xfrm>
            <a:off x="7169150" y="892175"/>
            <a:ext cx="69850" cy="95250"/>
          </a:xfrm>
          <a:custGeom>
            <a:avLst/>
            <a:gdLst>
              <a:gd name="T0" fmla="*/ 2147483647 w 22"/>
              <a:gd name="T1" fmla="*/ 2147483647 h 30"/>
              <a:gd name="T2" fmla="*/ 2147483647 w 22"/>
              <a:gd name="T3" fmla="*/ 2147483647 h 30"/>
              <a:gd name="T4" fmla="*/ 2147483647 w 22"/>
              <a:gd name="T5" fmla="*/ 2147483647 h 30"/>
              <a:gd name="T6" fmla="*/ 2147483647 w 22"/>
              <a:gd name="T7" fmla="*/ 0 h 30"/>
              <a:gd name="T8" fmla="*/ 0 w 22"/>
              <a:gd name="T9" fmla="*/ 0 h 30"/>
              <a:gd name="T10" fmla="*/ 0 w 22"/>
              <a:gd name="T11" fmla="*/ 2147483647 h 30"/>
              <a:gd name="T12" fmla="*/ 2147483647 w 22"/>
              <a:gd name="T13" fmla="*/ 2147483647 h 30"/>
              <a:gd name="T14" fmla="*/ 2147483647 w 22"/>
              <a:gd name="T15" fmla="*/ 2147483647 h 30"/>
              <a:gd name="T16" fmla="*/ 2147483647 w 22"/>
              <a:gd name="T17" fmla="*/ 0 h 30"/>
              <a:gd name="T18" fmla="*/ 2147483647 w 22"/>
              <a:gd name="T19" fmla="*/ 0 h 30"/>
              <a:gd name="T20" fmla="*/ 2147483647 w 22"/>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0">
                <a:moveTo>
                  <a:pt x="18" y="17"/>
                </a:moveTo>
                <a:cubicBezTo>
                  <a:pt x="18" y="24"/>
                  <a:pt x="16" y="27"/>
                  <a:pt x="11" y="27"/>
                </a:cubicBezTo>
                <a:cubicBezTo>
                  <a:pt x="6" y="27"/>
                  <a:pt x="4" y="24"/>
                  <a:pt x="4" y="17"/>
                </a:cubicBezTo>
                <a:cubicBezTo>
                  <a:pt x="4" y="0"/>
                  <a:pt x="4" y="0"/>
                  <a:pt x="4" y="0"/>
                </a:cubicBezTo>
                <a:cubicBezTo>
                  <a:pt x="0" y="0"/>
                  <a:pt x="0" y="0"/>
                  <a:pt x="0" y="0"/>
                </a:cubicBezTo>
                <a:cubicBezTo>
                  <a:pt x="0" y="17"/>
                  <a:pt x="0" y="17"/>
                  <a:pt x="0" y="17"/>
                </a:cubicBezTo>
                <a:cubicBezTo>
                  <a:pt x="0" y="26"/>
                  <a:pt x="4" y="30"/>
                  <a:pt x="11" y="30"/>
                </a:cubicBezTo>
                <a:cubicBezTo>
                  <a:pt x="18" y="30"/>
                  <a:pt x="22" y="26"/>
                  <a:pt x="22" y="17"/>
                </a:cubicBezTo>
                <a:cubicBezTo>
                  <a:pt x="22" y="0"/>
                  <a:pt x="22" y="0"/>
                  <a:pt x="22" y="0"/>
                </a:cubicBezTo>
                <a:cubicBezTo>
                  <a:pt x="18" y="0"/>
                  <a:pt x="18" y="0"/>
                  <a:pt x="18" y="0"/>
                </a:cubicBezTo>
                <a:lnTo>
                  <a:pt x="18"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42"/>
          <p:cNvSpPr/>
          <p:nvPr userDrawn="1"/>
        </p:nvSpPr>
        <p:spPr bwMode="auto">
          <a:xfrm>
            <a:off x="7270750"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0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6" y="1"/>
                  <a:pt x="14" y="0"/>
                  <a:pt x="10" y="0"/>
                </a:cubicBezTo>
                <a:cubicBezTo>
                  <a:pt x="4" y="0"/>
                  <a:pt x="0" y="3"/>
                  <a:pt x="0" y="8"/>
                </a:cubicBezTo>
                <a:cubicBezTo>
                  <a:pt x="0"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Rectangle 43"/>
          <p:cNvSpPr>
            <a:spLocks noChangeArrowheads="1"/>
          </p:cNvSpPr>
          <p:nvPr userDrawn="1"/>
        </p:nvSpPr>
        <p:spPr bwMode="auto">
          <a:xfrm>
            <a:off x="7369175" y="892175"/>
            <a:ext cx="95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44" name="Freeform 44"/>
          <p:cNvSpPr/>
          <p:nvPr userDrawn="1"/>
        </p:nvSpPr>
        <p:spPr bwMode="auto">
          <a:xfrm>
            <a:off x="7419975" y="892175"/>
            <a:ext cx="66675" cy="95250"/>
          </a:xfrm>
          <a:custGeom>
            <a:avLst/>
            <a:gdLst>
              <a:gd name="T0" fmla="*/ 2147483647 w 21"/>
              <a:gd name="T1" fmla="*/ 2147483647 h 30"/>
              <a:gd name="T2" fmla="*/ 2147483647 w 21"/>
              <a:gd name="T3" fmla="*/ 2147483647 h 30"/>
              <a:gd name="T4" fmla="*/ 2147483647 w 21"/>
              <a:gd name="T5" fmla="*/ 2147483647 h 30"/>
              <a:gd name="T6" fmla="*/ 2147483647 w 21"/>
              <a:gd name="T7" fmla="*/ 0 h 30"/>
              <a:gd name="T8" fmla="*/ 0 w 21"/>
              <a:gd name="T9" fmla="*/ 0 h 30"/>
              <a:gd name="T10" fmla="*/ 0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0 h 30"/>
              <a:gd name="T26" fmla="*/ 2147483647 w 21"/>
              <a:gd name="T27" fmla="*/ 0 h 30"/>
              <a:gd name="T28" fmla="*/ 2147483647 w 21"/>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 h="30">
                <a:moveTo>
                  <a:pt x="18" y="22"/>
                </a:moveTo>
                <a:cubicBezTo>
                  <a:pt x="18" y="24"/>
                  <a:pt x="18" y="24"/>
                  <a:pt x="18" y="24"/>
                </a:cubicBezTo>
                <a:cubicBezTo>
                  <a:pt x="18" y="23"/>
                  <a:pt x="17" y="22"/>
                  <a:pt x="16" y="21"/>
                </a:cubicBezTo>
                <a:cubicBezTo>
                  <a:pt x="3" y="0"/>
                  <a:pt x="3" y="0"/>
                  <a:pt x="3" y="0"/>
                </a:cubicBezTo>
                <a:cubicBezTo>
                  <a:pt x="0" y="0"/>
                  <a:pt x="0" y="0"/>
                  <a:pt x="0" y="0"/>
                </a:cubicBezTo>
                <a:cubicBezTo>
                  <a:pt x="0" y="30"/>
                  <a:pt x="0" y="30"/>
                  <a:pt x="0" y="30"/>
                </a:cubicBezTo>
                <a:cubicBezTo>
                  <a:pt x="3" y="30"/>
                  <a:pt x="3" y="30"/>
                  <a:pt x="3" y="30"/>
                </a:cubicBezTo>
                <a:cubicBezTo>
                  <a:pt x="3" y="7"/>
                  <a:pt x="3" y="7"/>
                  <a:pt x="3" y="7"/>
                </a:cubicBezTo>
                <a:cubicBezTo>
                  <a:pt x="3" y="5"/>
                  <a:pt x="3" y="5"/>
                  <a:pt x="3" y="5"/>
                </a:cubicBezTo>
                <a:cubicBezTo>
                  <a:pt x="3" y="6"/>
                  <a:pt x="5" y="8"/>
                  <a:pt x="5" y="9"/>
                </a:cubicBezTo>
                <a:cubicBezTo>
                  <a:pt x="18" y="30"/>
                  <a:pt x="18" y="30"/>
                  <a:pt x="18" y="30"/>
                </a:cubicBezTo>
                <a:cubicBezTo>
                  <a:pt x="21" y="30"/>
                  <a:pt x="21" y="30"/>
                  <a:pt x="21" y="30"/>
                </a:cubicBezTo>
                <a:cubicBezTo>
                  <a:pt x="21" y="0"/>
                  <a:pt x="21" y="0"/>
                  <a:pt x="21" y="0"/>
                </a:cubicBezTo>
                <a:cubicBezTo>
                  <a:pt x="18" y="0"/>
                  <a:pt x="18" y="0"/>
                  <a:pt x="18" y="0"/>
                </a:cubicBezTo>
                <a:lnTo>
                  <a:pt x="18" y="2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45"/>
          <p:cNvSpPr/>
          <p:nvPr userDrawn="1"/>
        </p:nvSpPr>
        <p:spPr bwMode="auto">
          <a:xfrm>
            <a:off x="7527925" y="892175"/>
            <a:ext cx="60325" cy="95250"/>
          </a:xfrm>
          <a:custGeom>
            <a:avLst/>
            <a:gdLst>
              <a:gd name="T0" fmla="*/ 2147483647 w 38"/>
              <a:gd name="T1" fmla="*/ 2147483647 h 60"/>
              <a:gd name="T2" fmla="*/ 2147483647 w 38"/>
              <a:gd name="T3" fmla="*/ 2147483647 h 60"/>
              <a:gd name="T4" fmla="*/ 2147483647 w 38"/>
              <a:gd name="T5" fmla="*/ 2147483647 h 60"/>
              <a:gd name="T6" fmla="*/ 2147483647 w 38"/>
              <a:gd name="T7" fmla="*/ 2147483647 h 60"/>
              <a:gd name="T8" fmla="*/ 2147483647 w 38"/>
              <a:gd name="T9" fmla="*/ 2147483647 h 60"/>
              <a:gd name="T10" fmla="*/ 2147483647 w 38"/>
              <a:gd name="T11" fmla="*/ 2147483647 h 60"/>
              <a:gd name="T12" fmla="*/ 2147483647 w 38"/>
              <a:gd name="T13" fmla="*/ 0 h 60"/>
              <a:gd name="T14" fmla="*/ 0 w 38"/>
              <a:gd name="T15" fmla="*/ 0 h 60"/>
              <a:gd name="T16" fmla="*/ 0 w 38"/>
              <a:gd name="T17" fmla="*/ 2147483647 h 60"/>
              <a:gd name="T18" fmla="*/ 2147483647 w 38"/>
              <a:gd name="T19" fmla="*/ 2147483647 h 60"/>
              <a:gd name="T20" fmla="*/ 2147483647 w 38"/>
              <a:gd name="T21" fmla="*/ 2147483647 h 60"/>
              <a:gd name="T22" fmla="*/ 2147483647 w 38"/>
              <a:gd name="T23" fmla="*/ 2147483647 h 60"/>
              <a:gd name="T24" fmla="*/ 2147483647 w 38"/>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 h="60">
                <a:moveTo>
                  <a:pt x="6" y="30"/>
                </a:moveTo>
                <a:lnTo>
                  <a:pt x="24" y="30"/>
                </a:lnTo>
                <a:lnTo>
                  <a:pt x="24" y="24"/>
                </a:lnTo>
                <a:lnTo>
                  <a:pt x="6" y="24"/>
                </a:lnTo>
                <a:lnTo>
                  <a:pt x="6" y="6"/>
                </a:lnTo>
                <a:lnTo>
                  <a:pt x="36" y="6"/>
                </a:lnTo>
                <a:lnTo>
                  <a:pt x="36" y="0"/>
                </a:lnTo>
                <a:lnTo>
                  <a:pt x="0" y="0"/>
                </a:lnTo>
                <a:lnTo>
                  <a:pt x="0" y="60"/>
                </a:lnTo>
                <a:lnTo>
                  <a:pt x="38" y="60"/>
                </a:lnTo>
                <a:lnTo>
                  <a:pt x="38" y="54"/>
                </a:lnTo>
                <a:lnTo>
                  <a:pt x="6" y="54"/>
                </a:lnTo>
                <a:lnTo>
                  <a:pt x="6"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46"/>
          <p:cNvSpPr/>
          <p:nvPr userDrawn="1"/>
        </p:nvSpPr>
        <p:spPr bwMode="auto">
          <a:xfrm>
            <a:off x="76104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5" y="0"/>
                  <a:pt x="1" y="3"/>
                  <a:pt x="1" y="8"/>
                </a:cubicBezTo>
                <a:cubicBezTo>
                  <a:pt x="1" y="12"/>
                  <a:pt x="3" y="14"/>
                  <a:pt x="9" y="17"/>
                </a:cubicBezTo>
                <a:cubicBezTo>
                  <a:pt x="15" y="19"/>
                  <a:pt x="17" y="20"/>
                  <a:pt x="17" y="23"/>
                </a:cubicBezTo>
                <a:cubicBezTo>
                  <a:pt x="17"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7" name="Freeform 47"/>
          <p:cNvSpPr/>
          <p:nvPr userDrawn="1"/>
        </p:nvSpPr>
        <p:spPr bwMode="auto">
          <a:xfrm>
            <a:off x="76993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4" y="0"/>
                  <a:pt x="1" y="3"/>
                  <a:pt x="1" y="8"/>
                </a:cubicBezTo>
                <a:cubicBezTo>
                  <a:pt x="1"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48"/>
          <p:cNvSpPr/>
          <p:nvPr userDrawn="1"/>
        </p:nvSpPr>
        <p:spPr bwMode="auto">
          <a:xfrm>
            <a:off x="78390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2" y="14"/>
                </a:moveTo>
                <a:cubicBezTo>
                  <a:pt x="6" y="11"/>
                  <a:pt x="4" y="10"/>
                  <a:pt x="4" y="8"/>
                </a:cubicBezTo>
                <a:cubicBezTo>
                  <a:pt x="4" y="5"/>
                  <a:pt x="6" y="3"/>
                  <a:pt x="10" y="3"/>
                </a:cubicBezTo>
                <a:cubicBezTo>
                  <a:pt x="13" y="3"/>
                  <a:pt x="15" y="4"/>
                  <a:pt x="17" y="6"/>
                </a:cubicBezTo>
                <a:cubicBezTo>
                  <a:pt x="20" y="3"/>
                  <a:pt x="20" y="3"/>
                  <a:pt x="20" y="3"/>
                </a:cubicBezTo>
                <a:cubicBezTo>
                  <a:pt x="17" y="1"/>
                  <a:pt x="15" y="0"/>
                  <a:pt x="11" y="0"/>
                </a:cubicBezTo>
                <a:cubicBezTo>
                  <a:pt x="5" y="0"/>
                  <a:pt x="1" y="3"/>
                  <a:pt x="1" y="8"/>
                </a:cubicBezTo>
                <a:cubicBezTo>
                  <a:pt x="1" y="12"/>
                  <a:pt x="3" y="14"/>
                  <a:pt x="10" y="17"/>
                </a:cubicBezTo>
                <a:cubicBezTo>
                  <a:pt x="15" y="19"/>
                  <a:pt x="17" y="20"/>
                  <a:pt x="17" y="23"/>
                </a:cubicBezTo>
                <a:cubicBezTo>
                  <a:pt x="17" y="26"/>
                  <a:pt x="14" y="28"/>
                  <a:pt x="10" y="28"/>
                </a:cubicBezTo>
                <a:cubicBezTo>
                  <a:pt x="7" y="28"/>
                  <a:pt x="5" y="27"/>
                  <a:pt x="3" y="24"/>
                </a:cubicBezTo>
                <a:cubicBezTo>
                  <a:pt x="0" y="27"/>
                  <a:pt x="0" y="27"/>
                  <a:pt x="0" y="27"/>
                </a:cubicBezTo>
                <a:cubicBezTo>
                  <a:pt x="3" y="29"/>
                  <a:pt x="6" y="31"/>
                  <a:pt x="10" y="31"/>
                </a:cubicBezTo>
                <a:cubicBezTo>
                  <a:pt x="17" y="31"/>
                  <a:pt x="20" y="27"/>
                  <a:pt x="20" y="23"/>
                </a:cubicBezTo>
                <a:cubicBezTo>
                  <a:pt x="20" y="18"/>
                  <a:pt x="18" y="16"/>
                  <a:pt x="1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49"/>
          <p:cNvSpPr/>
          <p:nvPr userDrawn="1"/>
        </p:nvSpPr>
        <p:spPr bwMode="auto">
          <a:xfrm>
            <a:off x="7931150" y="889000"/>
            <a:ext cx="69850" cy="98425"/>
          </a:xfrm>
          <a:custGeom>
            <a:avLst/>
            <a:gdLst>
              <a:gd name="T0" fmla="*/ 2147483647 w 22"/>
              <a:gd name="T1" fmla="*/ 2147483647 h 31"/>
              <a:gd name="T2" fmla="*/ 2147483647 w 22"/>
              <a:gd name="T3" fmla="*/ 2147483647 h 31"/>
              <a:gd name="T4" fmla="*/ 2147483647 w 22"/>
              <a:gd name="T5" fmla="*/ 2147483647 h 31"/>
              <a:gd name="T6" fmla="*/ 2147483647 w 22"/>
              <a:gd name="T7" fmla="*/ 2147483647 h 31"/>
              <a:gd name="T8" fmla="*/ 2147483647 w 22"/>
              <a:gd name="T9" fmla="*/ 2147483647 h 31"/>
              <a:gd name="T10" fmla="*/ 2147483647 w 22"/>
              <a:gd name="T11" fmla="*/ 0 h 31"/>
              <a:gd name="T12" fmla="*/ 0 w 22"/>
              <a:gd name="T13" fmla="*/ 2147483647 h 31"/>
              <a:gd name="T14" fmla="*/ 2147483647 w 22"/>
              <a:gd name="T15" fmla="*/ 2147483647 h 31"/>
              <a:gd name="T16" fmla="*/ 2147483647 w 22"/>
              <a:gd name="T17" fmla="*/ 2147483647 h 31"/>
              <a:gd name="T18" fmla="*/ 2147483647 w 22"/>
              <a:gd name="T19" fmla="*/ 2147483647 h 31"/>
              <a:gd name="T20" fmla="*/ 2147483647 w 22"/>
              <a:gd name="T21" fmla="*/ 2147483647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1">
                <a:moveTo>
                  <a:pt x="12" y="28"/>
                </a:moveTo>
                <a:cubicBezTo>
                  <a:pt x="7" y="28"/>
                  <a:pt x="3" y="23"/>
                  <a:pt x="3" y="16"/>
                </a:cubicBezTo>
                <a:cubicBezTo>
                  <a:pt x="3" y="8"/>
                  <a:pt x="7" y="3"/>
                  <a:pt x="12" y="3"/>
                </a:cubicBezTo>
                <a:cubicBezTo>
                  <a:pt x="15" y="3"/>
                  <a:pt x="17" y="4"/>
                  <a:pt x="19" y="7"/>
                </a:cubicBezTo>
                <a:cubicBezTo>
                  <a:pt x="22" y="5"/>
                  <a:pt x="22" y="5"/>
                  <a:pt x="22" y="5"/>
                </a:cubicBezTo>
                <a:cubicBezTo>
                  <a:pt x="19" y="2"/>
                  <a:pt x="16" y="0"/>
                  <a:pt x="12" y="0"/>
                </a:cubicBezTo>
                <a:cubicBezTo>
                  <a:pt x="5" y="0"/>
                  <a:pt x="0" y="7"/>
                  <a:pt x="0" y="16"/>
                </a:cubicBezTo>
                <a:cubicBezTo>
                  <a:pt x="0" y="24"/>
                  <a:pt x="5" y="31"/>
                  <a:pt x="12" y="31"/>
                </a:cubicBezTo>
                <a:cubicBezTo>
                  <a:pt x="17" y="31"/>
                  <a:pt x="20" y="29"/>
                  <a:pt x="22" y="26"/>
                </a:cubicBezTo>
                <a:cubicBezTo>
                  <a:pt x="20" y="24"/>
                  <a:pt x="20" y="24"/>
                  <a:pt x="20" y="24"/>
                </a:cubicBezTo>
                <a:cubicBezTo>
                  <a:pt x="18" y="27"/>
                  <a:pt x="16"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50"/>
          <p:cNvSpPr/>
          <p:nvPr userDrawn="1"/>
        </p:nvSpPr>
        <p:spPr bwMode="auto">
          <a:xfrm>
            <a:off x="8029575" y="892175"/>
            <a:ext cx="69850" cy="95250"/>
          </a:xfrm>
          <a:custGeom>
            <a:avLst/>
            <a:gdLst>
              <a:gd name="T0" fmla="*/ 2147483647 w 44"/>
              <a:gd name="T1" fmla="*/ 2147483647 h 60"/>
              <a:gd name="T2" fmla="*/ 2147483647 w 44"/>
              <a:gd name="T3" fmla="*/ 2147483647 h 60"/>
              <a:gd name="T4" fmla="*/ 2147483647 w 44"/>
              <a:gd name="T5" fmla="*/ 0 h 60"/>
              <a:gd name="T6" fmla="*/ 0 w 44"/>
              <a:gd name="T7" fmla="*/ 0 h 60"/>
              <a:gd name="T8" fmla="*/ 0 w 44"/>
              <a:gd name="T9" fmla="*/ 2147483647 h 60"/>
              <a:gd name="T10" fmla="*/ 2147483647 w 44"/>
              <a:gd name="T11" fmla="*/ 2147483647 h 60"/>
              <a:gd name="T12" fmla="*/ 2147483647 w 44"/>
              <a:gd name="T13" fmla="*/ 2147483647 h 60"/>
              <a:gd name="T14" fmla="*/ 2147483647 w 44"/>
              <a:gd name="T15" fmla="*/ 2147483647 h 60"/>
              <a:gd name="T16" fmla="*/ 2147483647 w 44"/>
              <a:gd name="T17" fmla="*/ 2147483647 h 60"/>
              <a:gd name="T18" fmla="*/ 2147483647 w 44"/>
              <a:gd name="T19" fmla="*/ 2147483647 h 60"/>
              <a:gd name="T20" fmla="*/ 2147483647 w 44"/>
              <a:gd name="T21" fmla="*/ 0 h 60"/>
              <a:gd name="T22" fmla="*/ 2147483647 w 44"/>
              <a:gd name="T23" fmla="*/ 0 h 60"/>
              <a:gd name="T24" fmla="*/ 2147483647 w 44"/>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60">
                <a:moveTo>
                  <a:pt x="38" y="24"/>
                </a:moveTo>
                <a:lnTo>
                  <a:pt x="8" y="24"/>
                </a:lnTo>
                <a:lnTo>
                  <a:pt x="8" y="0"/>
                </a:lnTo>
                <a:lnTo>
                  <a:pt x="0" y="0"/>
                </a:lnTo>
                <a:lnTo>
                  <a:pt x="0" y="60"/>
                </a:lnTo>
                <a:lnTo>
                  <a:pt x="8" y="60"/>
                </a:lnTo>
                <a:lnTo>
                  <a:pt x="8" y="30"/>
                </a:lnTo>
                <a:lnTo>
                  <a:pt x="38" y="30"/>
                </a:lnTo>
                <a:lnTo>
                  <a:pt x="38" y="60"/>
                </a:lnTo>
                <a:lnTo>
                  <a:pt x="44" y="60"/>
                </a:lnTo>
                <a:lnTo>
                  <a:pt x="44" y="0"/>
                </a:lnTo>
                <a:lnTo>
                  <a:pt x="38" y="0"/>
                </a:lnTo>
                <a:lnTo>
                  <a:pt x="38"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51"/>
          <p:cNvSpPr>
            <a:spLocks noEditPoints="1"/>
          </p:cNvSpPr>
          <p:nvPr userDrawn="1"/>
        </p:nvSpPr>
        <p:spPr bwMode="auto">
          <a:xfrm>
            <a:off x="8131175"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8"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52"/>
          <p:cNvSpPr>
            <a:spLocks noEditPoints="1"/>
          </p:cNvSpPr>
          <p:nvPr userDrawn="1"/>
        </p:nvSpPr>
        <p:spPr bwMode="auto">
          <a:xfrm>
            <a:off x="8235950"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7"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53"/>
          <p:cNvSpPr/>
          <p:nvPr userDrawn="1"/>
        </p:nvSpPr>
        <p:spPr bwMode="auto">
          <a:xfrm>
            <a:off x="8347075" y="892175"/>
            <a:ext cx="58738" cy="95250"/>
          </a:xfrm>
          <a:custGeom>
            <a:avLst/>
            <a:gdLst>
              <a:gd name="T0" fmla="*/ 2147483647 w 37"/>
              <a:gd name="T1" fmla="*/ 0 h 60"/>
              <a:gd name="T2" fmla="*/ 0 w 37"/>
              <a:gd name="T3" fmla="*/ 0 h 60"/>
              <a:gd name="T4" fmla="*/ 0 w 37"/>
              <a:gd name="T5" fmla="*/ 2147483647 h 60"/>
              <a:gd name="T6" fmla="*/ 2147483647 w 37"/>
              <a:gd name="T7" fmla="*/ 2147483647 h 60"/>
              <a:gd name="T8" fmla="*/ 2147483647 w 37"/>
              <a:gd name="T9" fmla="*/ 2147483647 h 60"/>
              <a:gd name="T10" fmla="*/ 2147483647 w 37"/>
              <a:gd name="T11" fmla="*/ 2147483647 h 60"/>
              <a:gd name="T12" fmla="*/ 2147483647 w 37"/>
              <a:gd name="T13" fmla="*/ 0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 h="60">
                <a:moveTo>
                  <a:pt x="6" y="0"/>
                </a:moveTo>
                <a:lnTo>
                  <a:pt x="0" y="0"/>
                </a:lnTo>
                <a:lnTo>
                  <a:pt x="0" y="60"/>
                </a:lnTo>
                <a:lnTo>
                  <a:pt x="37" y="60"/>
                </a:lnTo>
                <a:lnTo>
                  <a:pt x="37" y="54"/>
                </a:lnTo>
                <a:lnTo>
                  <a:pt x="6" y="54"/>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54"/>
          <p:cNvSpPr/>
          <p:nvPr userDrawn="1"/>
        </p:nvSpPr>
        <p:spPr bwMode="auto">
          <a:xfrm>
            <a:off x="7753350" y="446088"/>
            <a:ext cx="130175" cy="303212"/>
          </a:xfrm>
          <a:custGeom>
            <a:avLst/>
            <a:gdLst>
              <a:gd name="T0" fmla="*/ 0 w 41"/>
              <a:gd name="T1" fmla="*/ 2147483647 h 95"/>
              <a:gd name="T2" fmla="*/ 2147483647 w 41"/>
              <a:gd name="T3" fmla="*/ 2147483647 h 95"/>
              <a:gd name="T4" fmla="*/ 0 w 41"/>
              <a:gd name="T5" fmla="*/ 0 h 95"/>
              <a:gd name="T6" fmla="*/ 2147483647 w 41"/>
              <a:gd name="T7" fmla="*/ 2147483647 h 95"/>
              <a:gd name="T8" fmla="*/ 0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0" y="95"/>
                </a:moveTo>
                <a:cubicBezTo>
                  <a:pt x="25" y="92"/>
                  <a:pt x="41" y="74"/>
                  <a:pt x="41" y="47"/>
                </a:cubicBezTo>
                <a:cubicBezTo>
                  <a:pt x="41" y="21"/>
                  <a:pt x="25" y="2"/>
                  <a:pt x="0" y="0"/>
                </a:cubicBezTo>
                <a:cubicBezTo>
                  <a:pt x="15" y="13"/>
                  <a:pt x="17" y="39"/>
                  <a:pt x="17" y="47"/>
                </a:cubicBezTo>
                <a:cubicBezTo>
                  <a:pt x="17" y="55"/>
                  <a:pt x="15" y="82"/>
                  <a:pt x="0" y="95"/>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55"/>
          <p:cNvSpPr/>
          <p:nvPr userDrawn="1"/>
        </p:nvSpPr>
        <p:spPr bwMode="auto">
          <a:xfrm>
            <a:off x="7210425" y="452438"/>
            <a:ext cx="241300" cy="290512"/>
          </a:xfrm>
          <a:custGeom>
            <a:avLst/>
            <a:gdLst>
              <a:gd name="T0" fmla="*/ 2147483647 w 76"/>
              <a:gd name="T1" fmla="*/ 2147483647 h 91"/>
              <a:gd name="T2" fmla="*/ 2147483647 w 76"/>
              <a:gd name="T3" fmla="*/ 2147483647 h 91"/>
              <a:gd name="T4" fmla="*/ 2147483647 w 76"/>
              <a:gd name="T5" fmla="*/ 2147483647 h 91"/>
              <a:gd name="T6" fmla="*/ 2147483647 w 76"/>
              <a:gd name="T7" fmla="*/ 2147483647 h 91"/>
              <a:gd name="T8" fmla="*/ 2147483647 w 76"/>
              <a:gd name="T9" fmla="*/ 2147483647 h 91"/>
              <a:gd name="T10" fmla="*/ 2147483647 w 76"/>
              <a:gd name="T11" fmla="*/ 2147483647 h 91"/>
              <a:gd name="T12" fmla="*/ 2147483647 w 76"/>
              <a:gd name="T13" fmla="*/ 2147483647 h 91"/>
              <a:gd name="T14" fmla="*/ 2147483647 w 76"/>
              <a:gd name="T15" fmla="*/ 2147483647 h 91"/>
              <a:gd name="T16" fmla="*/ 2147483647 w 76"/>
              <a:gd name="T17" fmla="*/ 2147483647 h 91"/>
              <a:gd name="T18" fmla="*/ 2147483647 w 76"/>
              <a:gd name="T19" fmla="*/ 2147483647 h 91"/>
              <a:gd name="T20" fmla="*/ 2147483647 w 76"/>
              <a:gd name="T21" fmla="*/ 2147483647 h 91"/>
              <a:gd name="T22" fmla="*/ 2147483647 w 76"/>
              <a:gd name="T23" fmla="*/ 2147483647 h 91"/>
              <a:gd name="T24" fmla="*/ 2147483647 w 76"/>
              <a:gd name="T25" fmla="*/ 2147483647 h 91"/>
              <a:gd name="T26" fmla="*/ 2147483647 w 76"/>
              <a:gd name="T27" fmla="*/ 2147483647 h 91"/>
              <a:gd name="T28" fmla="*/ 2147483647 w 76"/>
              <a:gd name="T29" fmla="*/ 2147483647 h 91"/>
              <a:gd name="T30" fmla="*/ 2147483647 w 76"/>
              <a:gd name="T31" fmla="*/ 0 h 91"/>
              <a:gd name="T32" fmla="*/ 0 w 76"/>
              <a:gd name="T33" fmla="*/ 0 h 91"/>
              <a:gd name="T34" fmla="*/ 0 w 76"/>
              <a:gd name="T35" fmla="*/ 2147483647 h 91"/>
              <a:gd name="T36" fmla="*/ 2147483647 w 76"/>
              <a:gd name="T37" fmla="*/ 2147483647 h 91"/>
              <a:gd name="T38" fmla="*/ 2147483647 w 76"/>
              <a:gd name="T39" fmla="*/ 2147483647 h 91"/>
              <a:gd name="T40" fmla="*/ 2147483647 w 76"/>
              <a:gd name="T41" fmla="*/ 2147483647 h 91"/>
              <a:gd name="T42" fmla="*/ 2147483647 w 76"/>
              <a:gd name="T43" fmla="*/ 2147483647 h 91"/>
              <a:gd name="T44" fmla="*/ 0 w 76"/>
              <a:gd name="T45" fmla="*/ 2147483647 h 91"/>
              <a:gd name="T46" fmla="*/ 0 w 76"/>
              <a:gd name="T47" fmla="*/ 2147483647 h 91"/>
              <a:gd name="T48" fmla="*/ 2147483647 w 76"/>
              <a:gd name="T49" fmla="*/ 2147483647 h 91"/>
              <a:gd name="T50" fmla="*/ 2147483647 w 76"/>
              <a:gd name="T51" fmla="*/ 2147483647 h 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6" h="91">
                <a:moveTo>
                  <a:pt x="75" y="91"/>
                </a:moveTo>
                <a:cubicBezTo>
                  <a:pt x="76" y="67"/>
                  <a:pt x="76" y="67"/>
                  <a:pt x="76" y="67"/>
                </a:cubicBezTo>
                <a:cubicBezTo>
                  <a:pt x="72" y="67"/>
                  <a:pt x="72" y="67"/>
                  <a:pt x="72" y="67"/>
                </a:cubicBezTo>
                <a:cubicBezTo>
                  <a:pt x="69" y="78"/>
                  <a:pt x="59" y="87"/>
                  <a:pt x="44" y="87"/>
                </a:cubicBezTo>
                <a:cubicBezTo>
                  <a:pt x="29" y="87"/>
                  <a:pt x="29" y="87"/>
                  <a:pt x="29" y="87"/>
                </a:cubicBezTo>
                <a:cubicBezTo>
                  <a:pt x="29" y="87"/>
                  <a:pt x="29" y="81"/>
                  <a:pt x="29" y="78"/>
                </a:cubicBezTo>
                <a:cubicBezTo>
                  <a:pt x="29" y="75"/>
                  <a:pt x="29" y="49"/>
                  <a:pt x="29" y="46"/>
                </a:cubicBezTo>
                <a:cubicBezTo>
                  <a:pt x="60" y="46"/>
                  <a:pt x="60" y="46"/>
                  <a:pt x="60" y="46"/>
                </a:cubicBezTo>
                <a:cubicBezTo>
                  <a:pt x="60" y="40"/>
                  <a:pt x="60" y="40"/>
                  <a:pt x="60" y="40"/>
                </a:cubicBezTo>
                <a:cubicBezTo>
                  <a:pt x="29" y="40"/>
                  <a:pt x="29" y="40"/>
                  <a:pt x="29" y="40"/>
                </a:cubicBezTo>
                <a:cubicBezTo>
                  <a:pt x="29" y="15"/>
                  <a:pt x="29" y="15"/>
                  <a:pt x="29" y="15"/>
                </a:cubicBezTo>
                <a:cubicBezTo>
                  <a:pt x="29" y="11"/>
                  <a:pt x="29" y="4"/>
                  <a:pt x="29" y="4"/>
                </a:cubicBezTo>
                <a:cubicBezTo>
                  <a:pt x="44" y="4"/>
                  <a:pt x="44" y="4"/>
                  <a:pt x="44" y="4"/>
                </a:cubicBezTo>
                <a:cubicBezTo>
                  <a:pt x="61" y="4"/>
                  <a:pt x="68" y="14"/>
                  <a:pt x="70" y="23"/>
                </a:cubicBezTo>
                <a:cubicBezTo>
                  <a:pt x="73" y="23"/>
                  <a:pt x="73" y="23"/>
                  <a:pt x="73" y="23"/>
                </a:cubicBezTo>
                <a:cubicBezTo>
                  <a:pt x="73" y="0"/>
                  <a:pt x="73" y="0"/>
                  <a:pt x="73" y="0"/>
                </a:cubicBezTo>
                <a:cubicBezTo>
                  <a:pt x="0" y="0"/>
                  <a:pt x="0" y="0"/>
                  <a:pt x="0" y="0"/>
                </a:cubicBezTo>
                <a:cubicBezTo>
                  <a:pt x="0" y="2"/>
                  <a:pt x="0" y="2"/>
                  <a:pt x="0" y="2"/>
                </a:cubicBezTo>
                <a:cubicBezTo>
                  <a:pt x="9" y="6"/>
                  <a:pt x="9" y="6"/>
                  <a:pt x="9" y="6"/>
                </a:cubicBezTo>
                <a:cubicBezTo>
                  <a:pt x="9" y="6"/>
                  <a:pt x="9" y="11"/>
                  <a:pt x="9" y="15"/>
                </a:cubicBezTo>
                <a:cubicBezTo>
                  <a:pt x="9" y="76"/>
                  <a:pt x="9" y="76"/>
                  <a:pt x="9" y="76"/>
                </a:cubicBezTo>
                <a:cubicBezTo>
                  <a:pt x="9" y="79"/>
                  <a:pt x="9" y="85"/>
                  <a:pt x="9" y="85"/>
                </a:cubicBezTo>
                <a:cubicBezTo>
                  <a:pt x="0" y="88"/>
                  <a:pt x="0" y="88"/>
                  <a:pt x="0" y="88"/>
                </a:cubicBezTo>
                <a:cubicBezTo>
                  <a:pt x="0" y="91"/>
                  <a:pt x="0" y="91"/>
                  <a:pt x="0" y="91"/>
                </a:cubicBezTo>
                <a:cubicBezTo>
                  <a:pt x="43" y="91"/>
                  <a:pt x="43" y="91"/>
                  <a:pt x="43" y="91"/>
                </a:cubicBezTo>
                <a:lnTo>
                  <a:pt x="75" y="91"/>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56"/>
          <p:cNvSpPr/>
          <p:nvPr userDrawn="1"/>
        </p:nvSpPr>
        <p:spPr bwMode="auto">
          <a:xfrm>
            <a:off x="6831013" y="452438"/>
            <a:ext cx="293687" cy="290512"/>
          </a:xfrm>
          <a:custGeom>
            <a:avLst/>
            <a:gdLst>
              <a:gd name="T0" fmla="*/ 2147483647 w 92"/>
              <a:gd name="T1" fmla="*/ 2147483647 h 91"/>
              <a:gd name="T2" fmla="*/ 2147483647 w 92"/>
              <a:gd name="T3" fmla="*/ 2147483647 h 91"/>
              <a:gd name="T4" fmla="*/ 2147483647 w 92"/>
              <a:gd name="T5" fmla="*/ 2147483647 h 91"/>
              <a:gd name="T6" fmla="*/ 2147483647 w 92"/>
              <a:gd name="T7" fmla="*/ 2147483647 h 91"/>
              <a:gd name="T8" fmla="*/ 2147483647 w 92"/>
              <a:gd name="T9" fmla="*/ 2147483647 h 91"/>
              <a:gd name="T10" fmla="*/ 2147483647 w 92"/>
              <a:gd name="T11" fmla="*/ 2147483647 h 91"/>
              <a:gd name="T12" fmla="*/ 2147483647 w 92"/>
              <a:gd name="T13" fmla="*/ 2147483647 h 91"/>
              <a:gd name="T14" fmla="*/ 2147483647 w 92"/>
              <a:gd name="T15" fmla="*/ 2147483647 h 91"/>
              <a:gd name="T16" fmla="*/ 2147483647 w 92"/>
              <a:gd name="T17" fmla="*/ 2147483647 h 91"/>
              <a:gd name="T18" fmla="*/ 2147483647 w 92"/>
              <a:gd name="T19" fmla="*/ 2147483647 h 91"/>
              <a:gd name="T20" fmla="*/ 2147483647 w 92"/>
              <a:gd name="T21" fmla="*/ 2147483647 h 91"/>
              <a:gd name="T22" fmla="*/ 2147483647 w 92"/>
              <a:gd name="T23" fmla="*/ 2147483647 h 91"/>
              <a:gd name="T24" fmla="*/ 2147483647 w 92"/>
              <a:gd name="T25" fmla="*/ 2147483647 h 91"/>
              <a:gd name="T26" fmla="*/ 2147483647 w 92"/>
              <a:gd name="T27" fmla="*/ 2147483647 h 91"/>
              <a:gd name="T28" fmla="*/ 2147483647 w 92"/>
              <a:gd name="T29" fmla="*/ 0 h 91"/>
              <a:gd name="T30" fmla="*/ 2147483647 w 92"/>
              <a:gd name="T31" fmla="*/ 0 h 91"/>
              <a:gd name="T32" fmla="*/ 2147483647 w 92"/>
              <a:gd name="T33" fmla="*/ 2147483647 h 91"/>
              <a:gd name="T34" fmla="*/ 2147483647 w 92"/>
              <a:gd name="T35" fmla="*/ 2147483647 h 91"/>
              <a:gd name="T36" fmla="*/ 2147483647 w 92"/>
              <a:gd name="T37" fmla="*/ 2147483647 h 91"/>
              <a:gd name="T38" fmla="*/ 2147483647 w 92"/>
              <a:gd name="T39" fmla="*/ 2147483647 h 91"/>
              <a:gd name="T40" fmla="*/ 2147483647 w 92"/>
              <a:gd name="T41" fmla="*/ 2147483647 h 91"/>
              <a:gd name="T42" fmla="*/ 2147483647 w 92"/>
              <a:gd name="T43" fmla="*/ 0 h 91"/>
              <a:gd name="T44" fmla="*/ 0 w 92"/>
              <a:gd name="T45" fmla="*/ 0 h 91"/>
              <a:gd name="T46" fmla="*/ 0 w 92"/>
              <a:gd name="T47" fmla="*/ 2147483647 h 91"/>
              <a:gd name="T48" fmla="*/ 2147483647 w 92"/>
              <a:gd name="T49" fmla="*/ 2147483647 h 91"/>
              <a:gd name="T50" fmla="*/ 2147483647 w 92"/>
              <a:gd name="T51" fmla="*/ 2147483647 h 91"/>
              <a:gd name="T52" fmla="*/ 2147483647 w 92"/>
              <a:gd name="T53" fmla="*/ 2147483647 h 91"/>
              <a:gd name="T54" fmla="*/ 2147483647 w 92"/>
              <a:gd name="T55" fmla="*/ 2147483647 h 91"/>
              <a:gd name="T56" fmla="*/ 2147483647 w 92"/>
              <a:gd name="T57" fmla="*/ 2147483647 h 91"/>
              <a:gd name="T58" fmla="*/ 2147483647 w 92"/>
              <a:gd name="T59" fmla="*/ 2147483647 h 91"/>
              <a:gd name="T60" fmla="*/ 0 w 92"/>
              <a:gd name="T61" fmla="*/ 2147483647 h 91"/>
              <a:gd name="T62" fmla="*/ 0 w 92"/>
              <a:gd name="T63" fmla="*/ 2147483647 h 91"/>
              <a:gd name="T64" fmla="*/ 2147483647 w 92"/>
              <a:gd name="T65" fmla="*/ 2147483647 h 91"/>
              <a:gd name="T66" fmla="*/ 2147483647 w 92"/>
              <a:gd name="T67" fmla="*/ 2147483647 h 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2" h="91">
                <a:moveTo>
                  <a:pt x="22" y="88"/>
                </a:moveTo>
                <a:cubicBezTo>
                  <a:pt x="13" y="85"/>
                  <a:pt x="13" y="85"/>
                  <a:pt x="13" y="85"/>
                </a:cubicBezTo>
                <a:cubicBezTo>
                  <a:pt x="13" y="85"/>
                  <a:pt x="13" y="85"/>
                  <a:pt x="13" y="85"/>
                </a:cubicBezTo>
                <a:cubicBezTo>
                  <a:pt x="13" y="85"/>
                  <a:pt x="13" y="79"/>
                  <a:pt x="13" y="76"/>
                </a:cubicBezTo>
                <a:cubicBezTo>
                  <a:pt x="13" y="18"/>
                  <a:pt x="13" y="18"/>
                  <a:pt x="13" y="18"/>
                </a:cubicBezTo>
                <a:cubicBezTo>
                  <a:pt x="13" y="15"/>
                  <a:pt x="13" y="10"/>
                  <a:pt x="13" y="8"/>
                </a:cubicBezTo>
                <a:cubicBezTo>
                  <a:pt x="78" y="91"/>
                  <a:pt x="78" y="91"/>
                  <a:pt x="78" y="91"/>
                </a:cubicBezTo>
                <a:cubicBezTo>
                  <a:pt x="83" y="91"/>
                  <a:pt x="83" y="91"/>
                  <a:pt x="83" y="91"/>
                </a:cubicBezTo>
                <a:cubicBezTo>
                  <a:pt x="84" y="91"/>
                  <a:pt x="84" y="91"/>
                  <a:pt x="84" y="91"/>
                </a:cubicBezTo>
                <a:cubicBezTo>
                  <a:pt x="84" y="91"/>
                  <a:pt x="84" y="91"/>
                  <a:pt x="84" y="91"/>
                </a:cubicBezTo>
                <a:cubicBezTo>
                  <a:pt x="84" y="15"/>
                  <a:pt x="84" y="15"/>
                  <a:pt x="84" y="15"/>
                </a:cubicBezTo>
                <a:cubicBezTo>
                  <a:pt x="84" y="11"/>
                  <a:pt x="84" y="6"/>
                  <a:pt x="84" y="6"/>
                </a:cubicBezTo>
                <a:cubicBezTo>
                  <a:pt x="84" y="6"/>
                  <a:pt x="84" y="6"/>
                  <a:pt x="84" y="6"/>
                </a:cubicBezTo>
                <a:cubicBezTo>
                  <a:pt x="92" y="2"/>
                  <a:pt x="92" y="2"/>
                  <a:pt x="92" y="2"/>
                </a:cubicBezTo>
                <a:cubicBezTo>
                  <a:pt x="92" y="0"/>
                  <a:pt x="92" y="0"/>
                  <a:pt x="92" y="0"/>
                </a:cubicBezTo>
                <a:cubicBezTo>
                  <a:pt x="71" y="0"/>
                  <a:pt x="71" y="0"/>
                  <a:pt x="71" y="0"/>
                </a:cubicBezTo>
                <a:cubicBezTo>
                  <a:pt x="71" y="2"/>
                  <a:pt x="71" y="2"/>
                  <a:pt x="71" y="2"/>
                </a:cubicBezTo>
                <a:cubicBezTo>
                  <a:pt x="78" y="5"/>
                  <a:pt x="78" y="5"/>
                  <a:pt x="78" y="5"/>
                </a:cubicBezTo>
                <a:cubicBezTo>
                  <a:pt x="78" y="6"/>
                  <a:pt x="78" y="6"/>
                  <a:pt x="78" y="6"/>
                </a:cubicBezTo>
                <a:cubicBezTo>
                  <a:pt x="78" y="6"/>
                  <a:pt x="79" y="11"/>
                  <a:pt x="79" y="15"/>
                </a:cubicBezTo>
                <a:cubicBezTo>
                  <a:pt x="79" y="59"/>
                  <a:pt x="79" y="59"/>
                  <a:pt x="79" y="59"/>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8" y="12"/>
                  <a:pt x="8" y="15"/>
                </a:cubicBezTo>
                <a:cubicBezTo>
                  <a:pt x="8" y="76"/>
                  <a:pt x="8" y="76"/>
                  <a:pt x="8" y="76"/>
                </a:cubicBezTo>
                <a:cubicBezTo>
                  <a:pt x="8" y="79"/>
                  <a:pt x="8" y="85"/>
                  <a:pt x="8" y="85"/>
                </a:cubicBezTo>
                <a:cubicBezTo>
                  <a:pt x="8" y="85"/>
                  <a:pt x="8" y="85"/>
                  <a:pt x="8" y="85"/>
                </a:cubicBezTo>
                <a:cubicBezTo>
                  <a:pt x="0" y="88"/>
                  <a:pt x="0" y="88"/>
                  <a:pt x="0" y="88"/>
                </a:cubicBezTo>
                <a:cubicBezTo>
                  <a:pt x="0" y="91"/>
                  <a:pt x="0" y="91"/>
                  <a:pt x="0" y="91"/>
                </a:cubicBezTo>
                <a:cubicBezTo>
                  <a:pt x="22" y="91"/>
                  <a:pt x="22" y="91"/>
                  <a:pt x="22" y="91"/>
                </a:cubicBezTo>
                <a:lnTo>
                  <a:pt x="22" y="88"/>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57"/>
          <p:cNvSpPr/>
          <p:nvPr userDrawn="1"/>
        </p:nvSpPr>
        <p:spPr bwMode="auto">
          <a:xfrm>
            <a:off x="7959725" y="452438"/>
            <a:ext cx="361950" cy="290512"/>
          </a:xfrm>
          <a:custGeom>
            <a:avLst/>
            <a:gdLst>
              <a:gd name="T0" fmla="*/ 2147483647 w 114"/>
              <a:gd name="T1" fmla="*/ 2147483647 h 91"/>
              <a:gd name="T2" fmla="*/ 2147483647 w 114"/>
              <a:gd name="T3" fmla="*/ 2147483647 h 91"/>
              <a:gd name="T4" fmla="*/ 2147483647 w 114"/>
              <a:gd name="T5" fmla="*/ 2147483647 h 91"/>
              <a:gd name="T6" fmla="*/ 2147483647 w 114"/>
              <a:gd name="T7" fmla="*/ 2147483647 h 91"/>
              <a:gd name="T8" fmla="*/ 2147483647 w 114"/>
              <a:gd name="T9" fmla="*/ 2147483647 h 91"/>
              <a:gd name="T10" fmla="*/ 2147483647 w 114"/>
              <a:gd name="T11" fmla="*/ 2147483647 h 91"/>
              <a:gd name="T12" fmla="*/ 2147483647 w 114"/>
              <a:gd name="T13" fmla="*/ 2147483647 h 91"/>
              <a:gd name="T14" fmla="*/ 2147483647 w 114"/>
              <a:gd name="T15" fmla="*/ 2147483647 h 91"/>
              <a:gd name="T16" fmla="*/ 2147483647 w 114"/>
              <a:gd name="T17" fmla="*/ 2147483647 h 91"/>
              <a:gd name="T18" fmla="*/ 2147483647 w 114"/>
              <a:gd name="T19" fmla="*/ 2147483647 h 91"/>
              <a:gd name="T20" fmla="*/ 2147483647 w 114"/>
              <a:gd name="T21" fmla="*/ 2147483647 h 91"/>
              <a:gd name="T22" fmla="*/ 2147483647 w 114"/>
              <a:gd name="T23" fmla="*/ 2147483647 h 91"/>
              <a:gd name="T24" fmla="*/ 2147483647 w 114"/>
              <a:gd name="T25" fmla="*/ 2147483647 h 91"/>
              <a:gd name="T26" fmla="*/ 2147483647 w 114"/>
              <a:gd name="T27" fmla="*/ 2147483647 h 91"/>
              <a:gd name="T28" fmla="*/ 2147483647 w 114"/>
              <a:gd name="T29" fmla="*/ 2147483647 h 91"/>
              <a:gd name="T30" fmla="*/ 2147483647 w 114"/>
              <a:gd name="T31" fmla="*/ 2147483647 h 91"/>
              <a:gd name="T32" fmla="*/ 2147483647 w 114"/>
              <a:gd name="T33" fmla="*/ 2147483647 h 91"/>
              <a:gd name="T34" fmla="*/ 2147483647 w 114"/>
              <a:gd name="T35" fmla="*/ 2147483647 h 91"/>
              <a:gd name="T36" fmla="*/ 2147483647 w 114"/>
              <a:gd name="T37" fmla="*/ 2147483647 h 91"/>
              <a:gd name="T38" fmla="*/ 2147483647 w 114"/>
              <a:gd name="T39" fmla="*/ 2147483647 h 91"/>
              <a:gd name="T40" fmla="*/ 2147483647 w 114"/>
              <a:gd name="T41" fmla="*/ 2147483647 h 91"/>
              <a:gd name="T42" fmla="*/ 2147483647 w 114"/>
              <a:gd name="T43" fmla="*/ 0 h 91"/>
              <a:gd name="T44" fmla="*/ 2147483647 w 114"/>
              <a:gd name="T45" fmla="*/ 0 h 91"/>
              <a:gd name="T46" fmla="*/ 2147483647 w 114"/>
              <a:gd name="T47" fmla="*/ 0 h 91"/>
              <a:gd name="T48" fmla="*/ 2147483647 w 114"/>
              <a:gd name="T49" fmla="*/ 2147483647 h 91"/>
              <a:gd name="T50" fmla="*/ 2147483647 w 114"/>
              <a:gd name="T51" fmla="*/ 0 h 91"/>
              <a:gd name="T52" fmla="*/ 0 w 114"/>
              <a:gd name="T53" fmla="*/ 0 h 91"/>
              <a:gd name="T54" fmla="*/ 0 w 114"/>
              <a:gd name="T55" fmla="*/ 2147483647 h 91"/>
              <a:gd name="T56" fmla="*/ 2147483647 w 114"/>
              <a:gd name="T57" fmla="*/ 2147483647 h 91"/>
              <a:gd name="T58" fmla="*/ 2147483647 w 114"/>
              <a:gd name="T59" fmla="*/ 2147483647 h 91"/>
              <a:gd name="T60" fmla="*/ 2147483647 w 114"/>
              <a:gd name="T61" fmla="*/ 2147483647 h 91"/>
              <a:gd name="T62" fmla="*/ 2147483647 w 114"/>
              <a:gd name="T63" fmla="*/ 2147483647 h 91"/>
              <a:gd name="T64" fmla="*/ 2147483647 w 114"/>
              <a:gd name="T65" fmla="*/ 2147483647 h 91"/>
              <a:gd name="T66" fmla="*/ 2147483647 w 114"/>
              <a:gd name="T67" fmla="*/ 2147483647 h 91"/>
              <a:gd name="T68" fmla="*/ 0 w 114"/>
              <a:gd name="T69" fmla="*/ 2147483647 h 91"/>
              <a:gd name="T70" fmla="*/ 0 w 114"/>
              <a:gd name="T71" fmla="*/ 2147483647 h 91"/>
              <a:gd name="T72" fmla="*/ 2147483647 w 114"/>
              <a:gd name="T73" fmla="*/ 2147483647 h 91"/>
              <a:gd name="T74" fmla="*/ 2147483647 w 114"/>
              <a:gd name="T75" fmla="*/ 2147483647 h 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4" h="91">
                <a:moveTo>
                  <a:pt x="24" y="88"/>
                </a:moveTo>
                <a:cubicBezTo>
                  <a:pt x="14" y="85"/>
                  <a:pt x="14" y="85"/>
                  <a:pt x="14" y="85"/>
                </a:cubicBezTo>
                <a:cubicBezTo>
                  <a:pt x="14" y="85"/>
                  <a:pt x="14" y="85"/>
                  <a:pt x="14" y="85"/>
                </a:cubicBezTo>
                <a:cubicBezTo>
                  <a:pt x="14" y="85"/>
                  <a:pt x="14" y="80"/>
                  <a:pt x="14" y="77"/>
                </a:cubicBezTo>
                <a:cubicBezTo>
                  <a:pt x="14" y="11"/>
                  <a:pt x="14" y="11"/>
                  <a:pt x="14" y="11"/>
                </a:cubicBezTo>
                <a:cubicBezTo>
                  <a:pt x="15" y="15"/>
                  <a:pt x="16" y="16"/>
                  <a:pt x="17" y="19"/>
                </a:cubicBezTo>
                <a:cubicBezTo>
                  <a:pt x="45" y="91"/>
                  <a:pt x="45" y="91"/>
                  <a:pt x="45" y="91"/>
                </a:cubicBezTo>
                <a:cubicBezTo>
                  <a:pt x="51" y="91"/>
                  <a:pt x="51" y="91"/>
                  <a:pt x="51" y="91"/>
                </a:cubicBezTo>
                <a:cubicBezTo>
                  <a:pt x="52" y="91"/>
                  <a:pt x="52" y="91"/>
                  <a:pt x="52" y="91"/>
                </a:cubicBezTo>
                <a:cubicBezTo>
                  <a:pt x="85" y="11"/>
                  <a:pt x="85" y="11"/>
                  <a:pt x="85" y="11"/>
                </a:cubicBezTo>
                <a:cubicBezTo>
                  <a:pt x="85" y="77"/>
                  <a:pt x="85" y="77"/>
                  <a:pt x="85" y="77"/>
                </a:cubicBezTo>
                <a:cubicBezTo>
                  <a:pt x="85" y="79"/>
                  <a:pt x="84" y="85"/>
                  <a:pt x="84" y="85"/>
                </a:cubicBezTo>
                <a:cubicBezTo>
                  <a:pt x="75" y="88"/>
                  <a:pt x="75" y="88"/>
                  <a:pt x="75" y="88"/>
                </a:cubicBezTo>
                <a:cubicBezTo>
                  <a:pt x="75" y="91"/>
                  <a:pt x="75" y="91"/>
                  <a:pt x="75" y="91"/>
                </a:cubicBezTo>
                <a:cubicBezTo>
                  <a:pt x="114" y="91"/>
                  <a:pt x="114" y="91"/>
                  <a:pt x="114" y="91"/>
                </a:cubicBezTo>
                <a:cubicBezTo>
                  <a:pt x="114" y="88"/>
                  <a:pt x="114" y="88"/>
                  <a:pt x="114" y="88"/>
                </a:cubicBezTo>
                <a:cubicBezTo>
                  <a:pt x="105" y="85"/>
                  <a:pt x="105" y="85"/>
                  <a:pt x="105" y="85"/>
                </a:cubicBezTo>
                <a:cubicBezTo>
                  <a:pt x="105" y="85"/>
                  <a:pt x="105" y="80"/>
                  <a:pt x="105" y="77"/>
                </a:cubicBezTo>
                <a:cubicBezTo>
                  <a:pt x="105" y="15"/>
                  <a:pt x="105" y="15"/>
                  <a:pt x="105" y="15"/>
                </a:cubicBezTo>
                <a:cubicBezTo>
                  <a:pt x="105" y="11"/>
                  <a:pt x="105" y="6"/>
                  <a:pt x="105" y="6"/>
                </a:cubicBezTo>
                <a:cubicBezTo>
                  <a:pt x="114" y="2"/>
                  <a:pt x="114" y="2"/>
                  <a:pt x="114" y="2"/>
                </a:cubicBezTo>
                <a:cubicBezTo>
                  <a:pt x="114" y="0"/>
                  <a:pt x="114" y="0"/>
                  <a:pt x="114" y="0"/>
                </a:cubicBezTo>
                <a:cubicBezTo>
                  <a:pt x="84" y="0"/>
                  <a:pt x="84" y="0"/>
                  <a:pt x="84" y="0"/>
                </a:cubicBezTo>
                <a:cubicBezTo>
                  <a:pt x="84" y="0"/>
                  <a:pt x="84" y="0"/>
                  <a:pt x="84" y="0"/>
                </a:cubicBezTo>
                <a:cubicBezTo>
                  <a:pt x="57" y="65"/>
                  <a:pt x="57" y="65"/>
                  <a:pt x="57" y="65"/>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9" y="12"/>
                  <a:pt x="9" y="15"/>
                </a:cubicBezTo>
                <a:cubicBezTo>
                  <a:pt x="9" y="77"/>
                  <a:pt x="9" y="77"/>
                  <a:pt x="9" y="77"/>
                </a:cubicBezTo>
                <a:cubicBezTo>
                  <a:pt x="9" y="79"/>
                  <a:pt x="8" y="85"/>
                  <a:pt x="8" y="85"/>
                </a:cubicBezTo>
                <a:cubicBezTo>
                  <a:pt x="8" y="85"/>
                  <a:pt x="8" y="85"/>
                  <a:pt x="8" y="85"/>
                </a:cubicBezTo>
                <a:cubicBezTo>
                  <a:pt x="0" y="88"/>
                  <a:pt x="0" y="88"/>
                  <a:pt x="0" y="88"/>
                </a:cubicBezTo>
                <a:cubicBezTo>
                  <a:pt x="0" y="91"/>
                  <a:pt x="0" y="91"/>
                  <a:pt x="0" y="91"/>
                </a:cubicBezTo>
                <a:cubicBezTo>
                  <a:pt x="24" y="91"/>
                  <a:pt x="24" y="91"/>
                  <a:pt x="24" y="91"/>
                </a:cubicBezTo>
                <a:lnTo>
                  <a:pt x="24" y="88"/>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58"/>
          <p:cNvSpPr/>
          <p:nvPr userDrawn="1"/>
        </p:nvSpPr>
        <p:spPr bwMode="auto">
          <a:xfrm>
            <a:off x="7537450" y="446088"/>
            <a:ext cx="130175" cy="303212"/>
          </a:xfrm>
          <a:custGeom>
            <a:avLst/>
            <a:gdLst>
              <a:gd name="T0" fmla="*/ 2147483647 w 41"/>
              <a:gd name="T1" fmla="*/ 2147483647 h 95"/>
              <a:gd name="T2" fmla="*/ 2147483647 w 41"/>
              <a:gd name="T3" fmla="*/ 2147483647 h 95"/>
              <a:gd name="T4" fmla="*/ 2147483647 w 41"/>
              <a:gd name="T5" fmla="*/ 0 h 95"/>
              <a:gd name="T6" fmla="*/ 0 w 41"/>
              <a:gd name="T7" fmla="*/ 2147483647 h 95"/>
              <a:gd name="T8" fmla="*/ 2147483647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41" y="95"/>
                </a:moveTo>
                <a:cubicBezTo>
                  <a:pt x="25" y="82"/>
                  <a:pt x="23" y="55"/>
                  <a:pt x="23" y="47"/>
                </a:cubicBezTo>
                <a:cubicBezTo>
                  <a:pt x="23" y="39"/>
                  <a:pt x="25" y="13"/>
                  <a:pt x="41" y="0"/>
                </a:cubicBezTo>
                <a:cubicBezTo>
                  <a:pt x="16" y="2"/>
                  <a:pt x="0" y="21"/>
                  <a:pt x="0" y="47"/>
                </a:cubicBezTo>
                <a:cubicBezTo>
                  <a:pt x="0" y="74"/>
                  <a:pt x="16" y="92"/>
                  <a:pt x="41" y="95"/>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59"/>
          <p:cNvSpPr>
            <a:spLocks noEditPoints="1"/>
          </p:cNvSpPr>
          <p:nvPr userDrawn="1"/>
        </p:nvSpPr>
        <p:spPr bwMode="auto">
          <a:xfrm>
            <a:off x="8372475" y="452438"/>
            <a:ext cx="274638" cy="290512"/>
          </a:xfrm>
          <a:custGeom>
            <a:avLst/>
            <a:gdLst>
              <a:gd name="T0" fmla="*/ 2147483647 w 86"/>
              <a:gd name="T1" fmla="*/ 2147483647 h 91"/>
              <a:gd name="T2" fmla="*/ 2147483647 w 86"/>
              <a:gd name="T3" fmla="*/ 2147483647 h 91"/>
              <a:gd name="T4" fmla="*/ 2147483647 w 86"/>
              <a:gd name="T5" fmla="*/ 2147483647 h 91"/>
              <a:gd name="T6" fmla="*/ 2147483647 w 86"/>
              <a:gd name="T7" fmla="*/ 2147483647 h 91"/>
              <a:gd name="T8" fmla="*/ 2147483647 w 86"/>
              <a:gd name="T9" fmla="*/ 2147483647 h 91"/>
              <a:gd name="T10" fmla="*/ 2147483647 w 86"/>
              <a:gd name="T11" fmla="*/ 2147483647 h 91"/>
              <a:gd name="T12" fmla="*/ 2147483647 w 86"/>
              <a:gd name="T13" fmla="*/ 2147483647 h 91"/>
              <a:gd name="T14" fmla="*/ 2147483647 w 86"/>
              <a:gd name="T15" fmla="*/ 2147483647 h 91"/>
              <a:gd name="T16" fmla="*/ 2147483647 w 86"/>
              <a:gd name="T17" fmla="*/ 2147483647 h 91"/>
              <a:gd name="T18" fmla="*/ 2147483647 w 86"/>
              <a:gd name="T19" fmla="*/ 2147483647 h 91"/>
              <a:gd name="T20" fmla="*/ 2147483647 w 86"/>
              <a:gd name="T21" fmla="*/ 2147483647 h 91"/>
              <a:gd name="T22" fmla="*/ 2147483647 w 86"/>
              <a:gd name="T23" fmla="*/ 0 h 91"/>
              <a:gd name="T24" fmla="*/ 2147483647 w 86"/>
              <a:gd name="T25" fmla="*/ 0 h 91"/>
              <a:gd name="T26" fmla="*/ 2147483647 w 86"/>
              <a:gd name="T27" fmla="*/ 0 h 91"/>
              <a:gd name="T28" fmla="*/ 2147483647 w 86"/>
              <a:gd name="T29" fmla="*/ 2147483647 h 91"/>
              <a:gd name="T30" fmla="*/ 0 w 86"/>
              <a:gd name="T31" fmla="*/ 2147483647 h 91"/>
              <a:gd name="T32" fmla="*/ 0 w 86"/>
              <a:gd name="T33" fmla="*/ 2147483647 h 91"/>
              <a:gd name="T34" fmla="*/ 2147483647 w 86"/>
              <a:gd name="T35" fmla="*/ 2147483647 h 91"/>
              <a:gd name="T36" fmla="*/ 2147483647 w 86"/>
              <a:gd name="T37" fmla="*/ 2147483647 h 91"/>
              <a:gd name="T38" fmla="*/ 2147483647 w 86"/>
              <a:gd name="T39" fmla="*/ 2147483647 h 91"/>
              <a:gd name="T40" fmla="*/ 2147483647 w 86"/>
              <a:gd name="T41" fmla="*/ 2147483647 h 91"/>
              <a:gd name="T42" fmla="*/ 2147483647 w 86"/>
              <a:gd name="T43" fmla="*/ 2147483647 h 91"/>
              <a:gd name="T44" fmla="*/ 2147483647 w 86"/>
              <a:gd name="T45" fmla="*/ 2147483647 h 9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6" h="91">
                <a:moveTo>
                  <a:pt x="19" y="88"/>
                </a:moveTo>
                <a:cubicBezTo>
                  <a:pt x="13" y="85"/>
                  <a:pt x="13" y="85"/>
                  <a:pt x="13" y="85"/>
                </a:cubicBezTo>
                <a:cubicBezTo>
                  <a:pt x="13" y="85"/>
                  <a:pt x="13" y="85"/>
                  <a:pt x="13" y="85"/>
                </a:cubicBezTo>
                <a:cubicBezTo>
                  <a:pt x="13" y="85"/>
                  <a:pt x="16" y="75"/>
                  <a:pt x="21" y="64"/>
                </a:cubicBezTo>
                <a:cubicBezTo>
                  <a:pt x="49" y="64"/>
                  <a:pt x="49" y="64"/>
                  <a:pt x="49" y="64"/>
                </a:cubicBezTo>
                <a:cubicBezTo>
                  <a:pt x="56" y="85"/>
                  <a:pt x="56" y="85"/>
                  <a:pt x="56" y="85"/>
                </a:cubicBezTo>
                <a:cubicBezTo>
                  <a:pt x="49" y="88"/>
                  <a:pt x="49" y="88"/>
                  <a:pt x="49" y="88"/>
                </a:cubicBezTo>
                <a:cubicBezTo>
                  <a:pt x="49" y="91"/>
                  <a:pt x="49" y="91"/>
                  <a:pt x="49" y="91"/>
                </a:cubicBezTo>
                <a:cubicBezTo>
                  <a:pt x="86" y="91"/>
                  <a:pt x="86" y="91"/>
                  <a:pt x="86" y="91"/>
                </a:cubicBezTo>
                <a:cubicBezTo>
                  <a:pt x="86" y="88"/>
                  <a:pt x="86" y="88"/>
                  <a:pt x="86" y="88"/>
                </a:cubicBezTo>
                <a:cubicBezTo>
                  <a:pt x="79" y="85"/>
                  <a:pt x="79" y="85"/>
                  <a:pt x="79" y="85"/>
                </a:cubicBezTo>
                <a:cubicBezTo>
                  <a:pt x="45" y="0"/>
                  <a:pt x="45" y="0"/>
                  <a:pt x="45" y="0"/>
                </a:cubicBezTo>
                <a:cubicBezTo>
                  <a:pt x="40" y="0"/>
                  <a:pt x="40" y="0"/>
                  <a:pt x="40" y="0"/>
                </a:cubicBezTo>
                <a:cubicBezTo>
                  <a:pt x="39" y="0"/>
                  <a:pt x="39" y="0"/>
                  <a:pt x="39" y="0"/>
                </a:cubicBezTo>
                <a:cubicBezTo>
                  <a:pt x="7" y="85"/>
                  <a:pt x="7" y="85"/>
                  <a:pt x="7" y="85"/>
                </a:cubicBezTo>
                <a:cubicBezTo>
                  <a:pt x="0" y="88"/>
                  <a:pt x="0" y="88"/>
                  <a:pt x="0" y="88"/>
                </a:cubicBezTo>
                <a:cubicBezTo>
                  <a:pt x="0" y="91"/>
                  <a:pt x="0" y="91"/>
                  <a:pt x="0" y="91"/>
                </a:cubicBezTo>
                <a:cubicBezTo>
                  <a:pt x="19" y="91"/>
                  <a:pt x="19" y="91"/>
                  <a:pt x="19" y="91"/>
                </a:cubicBezTo>
                <a:lnTo>
                  <a:pt x="19" y="88"/>
                </a:lnTo>
                <a:close/>
                <a:moveTo>
                  <a:pt x="35" y="26"/>
                </a:moveTo>
                <a:cubicBezTo>
                  <a:pt x="47" y="59"/>
                  <a:pt x="47" y="59"/>
                  <a:pt x="47" y="59"/>
                </a:cubicBezTo>
                <a:cubicBezTo>
                  <a:pt x="23" y="59"/>
                  <a:pt x="23" y="59"/>
                  <a:pt x="23" y="59"/>
                </a:cubicBezTo>
                <a:cubicBezTo>
                  <a:pt x="28" y="45"/>
                  <a:pt x="34" y="29"/>
                  <a:pt x="35" y="26"/>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0" name="Freeform 8"/>
          <p:cNvSpPr/>
          <p:nvPr userDrawn="1"/>
        </p:nvSpPr>
        <p:spPr bwMode="auto">
          <a:xfrm>
            <a:off x="8643938" y="5046663"/>
            <a:ext cx="3175" cy="1587"/>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0" y="0"/>
                  <a:pt x="0" y="0"/>
                  <a:pt x="0" y="0"/>
                </a:cubicBezTo>
                <a:cubicBezTo>
                  <a:pt x="1"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Freeform 9"/>
          <p:cNvSpPr/>
          <p:nvPr userDrawn="1"/>
        </p:nvSpPr>
        <p:spPr bwMode="auto">
          <a:xfrm>
            <a:off x="8302625" y="1944688"/>
            <a:ext cx="96838" cy="31750"/>
          </a:xfrm>
          <a:custGeom>
            <a:avLst/>
            <a:gdLst>
              <a:gd name="T0" fmla="*/ 2147483647 w 30"/>
              <a:gd name="T1" fmla="*/ 2147483647 h 10"/>
              <a:gd name="T2" fmla="*/ 2147483647 w 30"/>
              <a:gd name="T3" fmla="*/ 0 h 10"/>
              <a:gd name="T4" fmla="*/ 2147483647 w 30"/>
              <a:gd name="T5" fmla="*/ 2147483647 h 10"/>
              <a:gd name="T6" fmla="*/ 2147483647 w 30"/>
              <a:gd name="T7" fmla="*/ 2147483647 h 10"/>
              <a:gd name="T8" fmla="*/ 2147483647 w 30"/>
              <a:gd name="T9" fmla="*/ 2147483647 h 10"/>
              <a:gd name="T10" fmla="*/ 2147483647 w 30"/>
              <a:gd name="T11" fmla="*/ 2147483647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 h="10">
                <a:moveTo>
                  <a:pt x="30" y="3"/>
                </a:moveTo>
                <a:cubicBezTo>
                  <a:pt x="23" y="0"/>
                  <a:pt x="14" y="0"/>
                  <a:pt x="6" y="0"/>
                </a:cubicBezTo>
                <a:cubicBezTo>
                  <a:pt x="0" y="2"/>
                  <a:pt x="1" y="3"/>
                  <a:pt x="1" y="5"/>
                </a:cubicBezTo>
                <a:cubicBezTo>
                  <a:pt x="6" y="8"/>
                  <a:pt x="17" y="7"/>
                  <a:pt x="19" y="10"/>
                </a:cubicBezTo>
                <a:cubicBezTo>
                  <a:pt x="22" y="9"/>
                  <a:pt x="26" y="10"/>
                  <a:pt x="30" y="8"/>
                </a:cubicBezTo>
                <a:cubicBezTo>
                  <a:pt x="21" y="7"/>
                  <a:pt x="28" y="4"/>
                  <a:pt x="30" y="3"/>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Rectangle 40"/>
          <p:cNvSpPr>
            <a:spLocks noChangeArrowheads="1"/>
          </p:cNvSpPr>
          <p:nvPr userDrawn="1"/>
        </p:nvSpPr>
        <p:spPr bwMode="auto">
          <a:xfrm>
            <a:off x="3519488" y="4043363"/>
            <a:ext cx="663575" cy="12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2" name="Title 1"/>
          <p:cNvSpPr>
            <a:spLocks noGrp="1"/>
          </p:cNvSpPr>
          <p:nvPr>
            <p:ph type="title"/>
          </p:nvPr>
        </p:nvSpPr>
        <p:spPr>
          <a:xfrm>
            <a:off x="3519854" y="2438399"/>
            <a:ext cx="4695092" cy="1000125"/>
          </a:xfrm>
          <a:prstGeom prst="rect">
            <a:avLst/>
          </a:prstGeom>
        </p:spPr>
        <p:txBody>
          <a:bodyPr tIns="0" bIns="0" rtlCol="0" anchor="b">
            <a:noAutofit/>
          </a:bodyPr>
          <a:lstStyle>
            <a:lvl1pPr algn="l">
              <a:defRPr kumimoji="0" lang="fr-FR" sz="33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defRPr>
            </a:lvl1pPr>
          </a:lstStyle>
          <a:p>
            <a:pPr lvl="0"/>
            <a:r>
              <a:rPr lang="zh-CN" altLang="en-US" smtClean="0"/>
              <a:t>单击此处编辑母版标题样式</a:t>
            </a:r>
            <a:endParaRPr lang="fr-FR" dirty="0"/>
          </a:p>
        </p:txBody>
      </p:sp>
      <p:sp>
        <p:nvSpPr>
          <p:cNvPr id="42" name="Text Placeholder 41"/>
          <p:cNvSpPr>
            <a:spLocks noGrp="1"/>
          </p:cNvSpPr>
          <p:nvPr>
            <p:ph type="body" sz="quarter" idx="10"/>
          </p:nvPr>
        </p:nvSpPr>
        <p:spPr>
          <a:xfrm>
            <a:off x="591013" y="2811782"/>
            <a:ext cx="1100798" cy="1767839"/>
          </a:xfrm>
        </p:spPr>
        <p:txBody>
          <a:bodyPr anchor="ctr"/>
          <a:lstStyle>
            <a:lvl1pPr algn="ctr">
              <a:defRPr sz="16300" b="0">
                <a:solidFill>
                  <a:schemeClr val="bg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75" name="Text Placeholder 69"/>
          <p:cNvSpPr>
            <a:spLocks noGrp="1"/>
          </p:cNvSpPr>
          <p:nvPr>
            <p:ph type="body" sz="quarter" idx="11"/>
          </p:nvPr>
        </p:nvSpPr>
        <p:spPr>
          <a:xfrm>
            <a:off x="3519854" y="3463925"/>
            <a:ext cx="4695092" cy="498475"/>
          </a:xfrm>
        </p:spPr>
        <p:txBody>
          <a:bodyPr/>
          <a:lstStyle>
            <a:lvl1pPr>
              <a:defRPr sz="2200" cap="all" baseline="0">
                <a:solidFill>
                  <a:srgbClr val="582E91"/>
                </a:solidFill>
                <a:latin typeface="+mj-lt"/>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
        <p:nvSpPr>
          <p:cNvPr id="76" name="Text Placeholder 69"/>
          <p:cNvSpPr>
            <a:spLocks noGrp="1"/>
          </p:cNvSpPr>
          <p:nvPr>
            <p:ph type="body" sz="quarter" idx="12"/>
          </p:nvPr>
        </p:nvSpPr>
        <p:spPr>
          <a:xfrm>
            <a:off x="3519854" y="4137025"/>
            <a:ext cx="4695092" cy="596900"/>
          </a:xfrm>
        </p:spPr>
        <p:txBody>
          <a:bodyPr/>
          <a:lstStyle>
            <a:lvl1pPr>
              <a:defRPr sz="1700" cap="none" baseline="0">
                <a:solidFill>
                  <a:schemeClr val="bg1"/>
                </a:solidFill>
                <a:latin typeface="Arial Black" panose="020B0A04020102020204" pitchFamily="34" charset="0"/>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Tree>
  </p:cSld>
  <p:clrMapOvr>
    <a:masterClrMapping/>
  </p:clrMapOvr>
  <p:transition>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showMasterSp="0" userDrawn="1">
  <p:cSld name="Titre et texte 6">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9400" name="think-cell Slide" r:id="rId3" imgW="12700" imgH="12700" progId="TCLayout.ActiveDocument.1">
                  <p:embed/>
                </p:oleObj>
              </mc:Choice>
              <mc:Fallback>
                <p:oleObj name="think-cell Slide" r:id="rId3" imgW="12700" imgH="12700" progId="TCLayout.ActiveDocument.1">
                  <p:embed/>
                  <p:pic>
                    <p:nvPicPr>
                      <p:cNvPr id="0" name="图片 4691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515464F9-AEF9-4F88-BF97-2C458DD8D513}"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6"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9401" name="think-cell Slide" r:id="rId6" imgW="12700" imgH="12700" progId="TCLayout.ActiveDocument.1">
                  <p:embed/>
                </p:oleObj>
              </mc:Choice>
              <mc:Fallback>
                <p:oleObj name="think-cell Slide" r:id="rId6" imgW="12700" imgH="12700" progId="TCLayout.ActiveDocument.1">
                  <p:embed/>
                  <p:pic>
                    <p:nvPicPr>
                      <p:cNvPr id="0" name="图片 46913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CFC6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CFC6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Text Placeholder 8"/>
          <p:cNvSpPr>
            <a:spLocks noGrp="1"/>
          </p:cNvSpPr>
          <p:nvPr>
            <p:ph type="body" sz="quarter" idx="12" hasCustomPrompt="1"/>
          </p:nvPr>
        </p:nvSpPr>
        <p:spPr>
          <a:xfrm>
            <a:off x="401637" y="1706137"/>
            <a:ext cx="8340725" cy="4650058"/>
          </a:xfrm>
        </p:spPr>
        <p:txBody>
          <a:bodyPr/>
          <a:lstStyle>
            <a:lvl3pPr>
              <a:buClr>
                <a:srgbClr val="CFC6C0"/>
              </a:buClr>
              <a:defRPr/>
            </a:lvl3pPr>
            <a:lvl4pPr>
              <a:buClr>
                <a:srgbClr val="CFC6C0"/>
              </a:buClr>
              <a:defRPr/>
            </a:lvl4pPr>
            <a:lvl5pPr>
              <a:buClr>
                <a:srgbClr val="CFC6C0"/>
              </a:buClr>
              <a:defRPr/>
            </a:lvl5p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0" name="Title 9"/>
          <p:cNvSpPr>
            <a:spLocks noGrp="1"/>
          </p:cNvSpPr>
          <p:nvPr>
            <p:ph type="title"/>
          </p:nvPr>
        </p:nvSpPr>
        <p:spPr>
          <a:xfrm>
            <a:off x="1127899" y="891241"/>
            <a:ext cx="7614463" cy="670506"/>
          </a:xfrm>
        </p:spPr>
        <p:txBody>
          <a:bodyPr/>
          <a:lstStyle>
            <a:lvl1pPr>
              <a:defRPr sz="2800">
                <a:solidFill>
                  <a:srgbClr val="CFC6C0"/>
                </a:solidFill>
              </a:defRPr>
            </a:lvl1pPr>
          </a:lstStyle>
          <a:p>
            <a:r>
              <a:rPr lang="fr-FR"/>
              <a:t>Modifiez le style du titre</a:t>
            </a:r>
            <a:endParaRPr lang="en-US" dirty="0"/>
          </a:p>
        </p:txBody>
      </p:sp>
      <p:sp>
        <p:nvSpPr>
          <p:cNvPr id="13" name="Text Placeholder 41"/>
          <p:cNvSpPr>
            <a:spLocks noGrp="1"/>
          </p:cNvSpPr>
          <p:nvPr>
            <p:ph type="body" sz="quarter" idx="14"/>
          </p:nvPr>
        </p:nvSpPr>
        <p:spPr>
          <a:xfrm>
            <a:off x="525407" y="891241"/>
            <a:ext cx="430986" cy="670506"/>
          </a:xfrm>
        </p:spPr>
        <p:txBody>
          <a:bodyPr anchor="ctr"/>
          <a:lstStyle>
            <a:lvl1pPr algn="ctr">
              <a:defRPr lang="fr-FR" sz="4200" b="0" kern="1200" cap="none" baseline="0" dirty="0">
                <a:solidFill>
                  <a:srgbClr val="CFC6C0"/>
                </a:solidFill>
                <a:latin typeface="+mj-lt"/>
                <a:ea typeface="National Extrabold" pitchFamily="50" charset="0"/>
                <a:cs typeface="+mn-cs"/>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showMasterSp="0" userDrawn="1">
  <p:cSld name="Titre et schema 6">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70424" name="think-cell Slide" r:id="rId3" imgW="12700" imgH="12700" progId="TCLayout.ActiveDocument.1">
                  <p:embed/>
                </p:oleObj>
              </mc:Choice>
              <mc:Fallback>
                <p:oleObj name="think-cell Slide" r:id="rId3" imgW="12700" imgH="12700" progId="TCLayout.ActiveDocument.1">
                  <p:embed/>
                  <p:pic>
                    <p:nvPicPr>
                      <p:cNvPr id="0" name="图片 47015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72BDB1CB-9B37-4E0D-9C19-8A9C3B71A3BB}"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7" name="Group 45"/>
          <p:cNvGrpSpPr/>
          <p:nvPr/>
        </p:nvGrpSpPr>
        <p:grpSpPr bwMode="auto">
          <a:xfrm>
            <a:off x="7859713" y="220663"/>
            <a:ext cx="995362" cy="309562"/>
            <a:chOff x="18575338" y="450850"/>
            <a:chExt cx="995363" cy="309563"/>
          </a:xfrm>
        </p:grpSpPr>
        <p:sp>
          <p:nvSpPr>
            <p:cNvPr id="8"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6"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33"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70425" name="think-cell Slide" r:id="rId6" imgW="12700" imgH="12700" progId="TCLayout.ActiveDocument.1">
                  <p:embed/>
                </p:oleObj>
              </mc:Choice>
              <mc:Fallback>
                <p:oleObj name="think-cell Slide" r:id="rId6" imgW="12700" imgH="12700" progId="TCLayout.ActiveDocument.1">
                  <p:embed/>
                  <p:pic>
                    <p:nvPicPr>
                      <p:cNvPr id="0" name="图片 47015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CFC6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8"/>
          <p:cNvSpPr/>
          <p:nvPr userDrawn="1"/>
        </p:nvSpPr>
        <p:spPr bwMode="auto">
          <a:xfrm>
            <a:off x="820738" y="919163"/>
            <a:ext cx="263525" cy="612775"/>
          </a:xfrm>
          <a:custGeom>
            <a:avLst/>
            <a:gdLst>
              <a:gd name="T0" fmla="*/ 2147483647 w 102"/>
              <a:gd name="T1" fmla="*/ 2147483647 h 236"/>
              <a:gd name="T2" fmla="*/ 0 w 102"/>
              <a:gd name="T3" fmla="*/ 2147483647 h 236"/>
              <a:gd name="T4" fmla="*/ 2147483647 w 102"/>
              <a:gd name="T5" fmla="*/ 2147483647 h 236"/>
              <a:gd name="T6" fmla="*/ 0 w 102"/>
              <a:gd name="T7" fmla="*/ 0 h 236"/>
              <a:gd name="T8" fmla="*/ 2147483647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102" y="118"/>
                </a:moveTo>
                <a:cubicBezTo>
                  <a:pt x="102" y="184"/>
                  <a:pt x="62" y="230"/>
                  <a:pt x="0" y="236"/>
                </a:cubicBezTo>
                <a:cubicBezTo>
                  <a:pt x="39" y="204"/>
                  <a:pt x="44" y="138"/>
                  <a:pt x="44" y="118"/>
                </a:cubicBezTo>
                <a:cubicBezTo>
                  <a:pt x="44" y="98"/>
                  <a:pt x="39" y="32"/>
                  <a:pt x="0" y="0"/>
                </a:cubicBezTo>
                <a:cubicBezTo>
                  <a:pt x="62" y="6"/>
                  <a:pt x="102" y="53"/>
                  <a:pt x="102" y="118"/>
                </a:cubicBezTo>
              </a:path>
            </a:pathLst>
          </a:custGeom>
          <a:solidFill>
            <a:srgbClr val="CFC6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9"/>
          <p:cNvSpPr/>
          <p:nvPr userDrawn="1"/>
        </p:nvSpPr>
        <p:spPr bwMode="auto">
          <a:xfrm>
            <a:off x="411163" y="919163"/>
            <a:ext cx="266700" cy="612775"/>
          </a:xfrm>
          <a:custGeom>
            <a:avLst/>
            <a:gdLst>
              <a:gd name="T0" fmla="*/ 0 w 102"/>
              <a:gd name="T1" fmla="*/ 2147483647 h 236"/>
              <a:gd name="T2" fmla="*/ 2147483647 w 102"/>
              <a:gd name="T3" fmla="*/ 0 h 236"/>
              <a:gd name="T4" fmla="*/ 2147483647 w 102"/>
              <a:gd name="T5" fmla="*/ 2147483647 h 236"/>
              <a:gd name="T6" fmla="*/ 2147483647 w 102"/>
              <a:gd name="T7" fmla="*/ 2147483647 h 236"/>
              <a:gd name="T8" fmla="*/ 0 w 102"/>
              <a:gd name="T9" fmla="*/ 2147483647 h 2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236">
                <a:moveTo>
                  <a:pt x="0" y="118"/>
                </a:moveTo>
                <a:cubicBezTo>
                  <a:pt x="0" y="53"/>
                  <a:pt x="40" y="6"/>
                  <a:pt x="102" y="0"/>
                </a:cubicBezTo>
                <a:cubicBezTo>
                  <a:pt x="63" y="32"/>
                  <a:pt x="58" y="98"/>
                  <a:pt x="58" y="118"/>
                </a:cubicBezTo>
                <a:cubicBezTo>
                  <a:pt x="58" y="138"/>
                  <a:pt x="63" y="204"/>
                  <a:pt x="102" y="236"/>
                </a:cubicBezTo>
                <a:cubicBezTo>
                  <a:pt x="40" y="230"/>
                  <a:pt x="0" y="184"/>
                  <a:pt x="0" y="118"/>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Title 9"/>
          <p:cNvSpPr>
            <a:spLocks noGrp="1"/>
          </p:cNvSpPr>
          <p:nvPr>
            <p:ph type="title"/>
          </p:nvPr>
        </p:nvSpPr>
        <p:spPr>
          <a:xfrm>
            <a:off x="1127899" y="891241"/>
            <a:ext cx="7614463" cy="670506"/>
          </a:xfrm>
        </p:spPr>
        <p:txBody>
          <a:bodyPr/>
          <a:lstStyle>
            <a:lvl1pPr>
              <a:defRPr sz="2800">
                <a:solidFill>
                  <a:srgbClr val="CFC6C0"/>
                </a:solidFill>
              </a:defRPr>
            </a:lvl1pPr>
          </a:lstStyle>
          <a:p>
            <a:r>
              <a:rPr lang="fr-FR"/>
              <a:t>Modifiez le style du titre</a:t>
            </a:r>
            <a:endParaRPr lang="en-US" dirty="0"/>
          </a:p>
        </p:txBody>
      </p:sp>
      <p:sp>
        <p:nvSpPr>
          <p:cNvPr id="11" name="Content Placeholder 11"/>
          <p:cNvSpPr>
            <a:spLocks noGrp="1"/>
          </p:cNvSpPr>
          <p:nvPr>
            <p:ph sz="quarter" idx="13" hasCustomPrompt="1"/>
          </p:nvPr>
        </p:nvSpPr>
        <p:spPr>
          <a:xfrm>
            <a:off x="401637" y="1706137"/>
            <a:ext cx="8340725" cy="4650058"/>
          </a:xfrm>
        </p:spPr>
        <p:txBody>
          <a:bodyPr/>
          <a:lstStyle/>
          <a:p>
            <a:pPr lvl="0"/>
            <a:r>
              <a:rPr lang="fr-FR"/>
              <a:t>Modifiez les styles du texte du masque</a:t>
            </a:r>
            <a:endParaRPr lang="fr-FR"/>
          </a:p>
          <a:p>
            <a:pPr lvl="1"/>
            <a:r>
              <a:rPr lang="fr-FR"/>
              <a:t>Deuxième niveau</a:t>
            </a:r>
            <a:endParaRPr lang="fr-FR"/>
          </a:p>
          <a:p>
            <a:pPr lvl="2"/>
            <a:r>
              <a:rPr lang="fr-FR"/>
              <a:t>Troisième niveau</a:t>
            </a:r>
            <a:endParaRPr lang="fr-FR"/>
          </a:p>
          <a:p>
            <a:pPr lvl="3"/>
            <a:r>
              <a:rPr lang="fr-FR"/>
              <a:t>Quatrième niveau</a:t>
            </a:r>
            <a:endParaRPr lang="fr-FR"/>
          </a:p>
          <a:p>
            <a:pPr lvl="4"/>
            <a:r>
              <a:rPr lang="fr-FR"/>
              <a:t>Cinquième niveau</a:t>
            </a:r>
            <a:endParaRPr lang="en-US" dirty="0"/>
          </a:p>
        </p:txBody>
      </p:sp>
      <p:sp>
        <p:nvSpPr>
          <p:cNvPr id="15" name="Text Placeholder 41"/>
          <p:cNvSpPr>
            <a:spLocks noGrp="1"/>
          </p:cNvSpPr>
          <p:nvPr>
            <p:ph type="body" sz="quarter" idx="14"/>
          </p:nvPr>
        </p:nvSpPr>
        <p:spPr>
          <a:xfrm>
            <a:off x="525407" y="891241"/>
            <a:ext cx="430986" cy="670506"/>
          </a:xfrm>
        </p:spPr>
        <p:txBody>
          <a:bodyPr anchor="ctr"/>
          <a:lstStyle>
            <a:lvl1pPr algn="ctr">
              <a:defRPr lang="fr-FR" sz="4200" b="0" kern="1200" cap="none" baseline="0" dirty="0">
                <a:solidFill>
                  <a:srgbClr val="CFC6C0"/>
                </a:solidFill>
                <a:latin typeface="+mj-lt"/>
                <a:ea typeface="National Extrabold" pitchFamily="50" charset="0"/>
                <a:cs typeface="+mn-cs"/>
              </a:defRPr>
            </a:lvl1pPr>
          </a:lstStyle>
          <a:p>
            <a:pPr lvl="0"/>
            <a:r>
              <a:rPr lang="zh-CN" altLang="en-US" smtClean="0"/>
              <a:t>单击此处编辑母版文本样式</a:t>
            </a:r>
            <a:endParaRPr lang="zh-CN" altLang="en-US" smtClean="0"/>
          </a:p>
        </p:txBody>
      </p:sp>
      <p:sp>
        <p:nvSpPr>
          <p:cNvPr id="37" name="Footer Placeholder 64"/>
          <p:cNvSpPr>
            <a:spLocks noGrp="1"/>
          </p:cNvSpPr>
          <p:nvPr>
            <p:ph type="ftr" sz="quarter" idx="15"/>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showMasterSp="0" userDrawn="1">
  <p:cSld name="Page de garde">
    <p:spTree>
      <p:nvGrpSpPr>
        <p:cNvPr id="1" name=""/>
        <p:cNvGrpSpPr/>
        <p:nvPr/>
      </p:nvGrpSpPr>
      <p:grpSpPr>
        <a:xfrm>
          <a:off x="0" y="0"/>
          <a:ext cx="0" cy="0"/>
          <a:chOff x="0" y="0"/>
          <a:chExt cx="0" cy="0"/>
        </a:xfrm>
      </p:grpSpPr>
      <p:graphicFrame>
        <p:nvGraphicFramePr>
          <p:cNvPr id="5" name="Object 11"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05889" name="think-cell Slide" r:id="rId3" imgW="12700" imgH="12700" progId="TCLayout.ActiveDocument.1">
                  <p:embed/>
                </p:oleObj>
              </mc:Choice>
              <mc:Fallback>
                <p:oleObj name="think-cell Slide" r:id="rId3" imgW="12700" imgH="12700" progId="TCLayout.ActiveDocument.1">
                  <p:embed/>
                  <p:pic>
                    <p:nvPicPr>
                      <p:cNvPr id="0" name="图片 30575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Freeform 38"/>
          <p:cNvSpPr/>
          <p:nvPr userDrawn="1"/>
        </p:nvSpPr>
        <p:spPr bwMode="auto">
          <a:xfrm>
            <a:off x="3046413" y="676275"/>
            <a:ext cx="2389187" cy="5516563"/>
          </a:xfrm>
          <a:custGeom>
            <a:avLst/>
            <a:gdLst>
              <a:gd name="T0" fmla="*/ 0 w 752"/>
              <a:gd name="T1" fmla="*/ 2147483647 h 1735"/>
              <a:gd name="T2" fmla="*/ 2147483647 w 752"/>
              <a:gd name="T3" fmla="*/ 2147483647 h 1735"/>
              <a:gd name="T4" fmla="*/ 0 w 752"/>
              <a:gd name="T5" fmla="*/ 0 h 1735"/>
              <a:gd name="T6" fmla="*/ 2147483647 w 752"/>
              <a:gd name="T7" fmla="*/ 2147483647 h 1735"/>
              <a:gd name="T8" fmla="*/ 0 w 752"/>
              <a:gd name="T9" fmla="*/ 2147483647 h 17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2" h="1735">
                <a:moveTo>
                  <a:pt x="0" y="1735"/>
                </a:moveTo>
                <a:cubicBezTo>
                  <a:pt x="285" y="1501"/>
                  <a:pt x="321" y="1016"/>
                  <a:pt x="321" y="868"/>
                </a:cubicBezTo>
                <a:cubicBezTo>
                  <a:pt x="321" y="719"/>
                  <a:pt x="285" y="234"/>
                  <a:pt x="0" y="0"/>
                </a:cubicBezTo>
                <a:cubicBezTo>
                  <a:pt x="455" y="44"/>
                  <a:pt x="752" y="386"/>
                  <a:pt x="752" y="868"/>
                </a:cubicBezTo>
                <a:cubicBezTo>
                  <a:pt x="752" y="1349"/>
                  <a:pt x="455" y="1691"/>
                  <a:pt x="0" y="1735"/>
                </a:cubicBezTo>
              </a:path>
            </a:pathLst>
          </a:custGeom>
          <a:solidFill>
            <a:srgbClr val="EAE4E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 name="Freeform 39"/>
          <p:cNvSpPr/>
          <p:nvPr userDrawn="1"/>
        </p:nvSpPr>
        <p:spPr bwMode="auto">
          <a:xfrm>
            <a:off x="-4763" y="676275"/>
            <a:ext cx="1500188" cy="5516563"/>
          </a:xfrm>
          <a:custGeom>
            <a:avLst/>
            <a:gdLst>
              <a:gd name="T0" fmla="*/ 2147483647 w 472"/>
              <a:gd name="T1" fmla="*/ 2147483647 h 1735"/>
              <a:gd name="T2" fmla="*/ 2147483647 w 472"/>
              <a:gd name="T3" fmla="*/ 0 h 1735"/>
              <a:gd name="T4" fmla="*/ 0 w 472"/>
              <a:gd name="T5" fmla="*/ 2147483647 h 1735"/>
              <a:gd name="T6" fmla="*/ 0 w 472"/>
              <a:gd name="T7" fmla="*/ 2147483647 h 1735"/>
              <a:gd name="T8" fmla="*/ 2147483647 w 472"/>
              <a:gd name="T9" fmla="*/ 2147483647 h 1735"/>
              <a:gd name="T10" fmla="*/ 2147483647 w 472"/>
              <a:gd name="T11" fmla="*/ 2147483647 h 17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2" h="1735">
                <a:moveTo>
                  <a:pt x="151" y="868"/>
                </a:moveTo>
                <a:cubicBezTo>
                  <a:pt x="151" y="719"/>
                  <a:pt x="187" y="234"/>
                  <a:pt x="472" y="0"/>
                </a:cubicBezTo>
                <a:cubicBezTo>
                  <a:pt x="285" y="18"/>
                  <a:pt x="124" y="87"/>
                  <a:pt x="0" y="195"/>
                </a:cubicBezTo>
                <a:cubicBezTo>
                  <a:pt x="0" y="1540"/>
                  <a:pt x="0" y="1540"/>
                  <a:pt x="0" y="1540"/>
                </a:cubicBezTo>
                <a:cubicBezTo>
                  <a:pt x="124" y="1648"/>
                  <a:pt x="285" y="1717"/>
                  <a:pt x="472" y="1735"/>
                </a:cubicBezTo>
                <a:cubicBezTo>
                  <a:pt x="187" y="1501"/>
                  <a:pt x="151" y="1016"/>
                  <a:pt x="151" y="868"/>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Rectangle 40"/>
          <p:cNvSpPr>
            <a:spLocks noChangeArrowheads="1"/>
          </p:cNvSpPr>
          <p:nvPr userDrawn="1"/>
        </p:nvSpPr>
        <p:spPr bwMode="auto">
          <a:xfrm>
            <a:off x="1527175" y="4208463"/>
            <a:ext cx="663575" cy="12700"/>
          </a:xfrm>
          <a:prstGeom prst="rect">
            <a:avLst/>
          </a:prstGeom>
          <a:solidFill>
            <a:srgbClr val="A396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9" name="Freeform 41"/>
          <p:cNvSpPr>
            <a:spLocks noEditPoints="1"/>
          </p:cNvSpPr>
          <p:nvPr userDrawn="1"/>
        </p:nvSpPr>
        <p:spPr bwMode="auto">
          <a:xfrm>
            <a:off x="5851525" y="1385888"/>
            <a:ext cx="2590800" cy="323850"/>
          </a:xfrm>
          <a:custGeom>
            <a:avLst/>
            <a:gdLst>
              <a:gd name="T0" fmla="*/ 2147483647 w 815"/>
              <a:gd name="T1" fmla="*/ 2147483647 h 102"/>
              <a:gd name="T2" fmla="*/ 2147483647 w 815"/>
              <a:gd name="T3" fmla="*/ 2147483647 h 102"/>
              <a:gd name="T4" fmla="*/ 2147483647 w 815"/>
              <a:gd name="T5" fmla="*/ 2147483647 h 102"/>
              <a:gd name="T6" fmla="*/ 2147483647 w 815"/>
              <a:gd name="T7" fmla="*/ 2147483647 h 102"/>
              <a:gd name="T8" fmla="*/ 2147483647 w 815"/>
              <a:gd name="T9" fmla="*/ 2147483647 h 102"/>
              <a:gd name="T10" fmla="*/ 2147483647 w 815"/>
              <a:gd name="T11" fmla="*/ 2147483647 h 102"/>
              <a:gd name="T12" fmla="*/ 2147483647 w 815"/>
              <a:gd name="T13" fmla="*/ 2147483647 h 102"/>
              <a:gd name="T14" fmla="*/ 2147483647 w 815"/>
              <a:gd name="T15" fmla="*/ 2147483647 h 102"/>
              <a:gd name="T16" fmla="*/ 2147483647 w 815"/>
              <a:gd name="T17" fmla="*/ 2147483647 h 102"/>
              <a:gd name="T18" fmla="*/ 2147483647 w 815"/>
              <a:gd name="T19" fmla="*/ 2147483647 h 102"/>
              <a:gd name="T20" fmla="*/ 2147483647 w 815"/>
              <a:gd name="T21" fmla="*/ 2147483647 h 102"/>
              <a:gd name="T22" fmla="*/ 2147483647 w 815"/>
              <a:gd name="T23" fmla="*/ 2147483647 h 102"/>
              <a:gd name="T24" fmla="*/ 2147483647 w 815"/>
              <a:gd name="T25" fmla="*/ 2147483647 h 102"/>
              <a:gd name="T26" fmla="*/ 2147483647 w 815"/>
              <a:gd name="T27" fmla="*/ 2147483647 h 102"/>
              <a:gd name="T28" fmla="*/ 2147483647 w 815"/>
              <a:gd name="T29" fmla="*/ 2147483647 h 102"/>
              <a:gd name="T30" fmla="*/ 2147483647 w 815"/>
              <a:gd name="T31" fmla="*/ 2147483647 h 102"/>
              <a:gd name="T32" fmla="*/ 2147483647 w 815"/>
              <a:gd name="T33" fmla="*/ 2147483647 h 102"/>
              <a:gd name="T34" fmla="*/ 2147483647 w 815"/>
              <a:gd name="T35" fmla="*/ 2147483647 h 102"/>
              <a:gd name="T36" fmla="*/ 2147483647 w 815"/>
              <a:gd name="T37" fmla="*/ 2147483647 h 102"/>
              <a:gd name="T38" fmla="*/ 2147483647 w 815"/>
              <a:gd name="T39" fmla="*/ 2147483647 h 102"/>
              <a:gd name="T40" fmla="*/ 2147483647 w 815"/>
              <a:gd name="T41" fmla="*/ 2147483647 h 102"/>
              <a:gd name="T42" fmla="*/ 0 w 815"/>
              <a:gd name="T43" fmla="*/ 2147483647 h 102"/>
              <a:gd name="T44" fmla="*/ 2147483647 w 815"/>
              <a:gd name="T45" fmla="*/ 2147483647 h 102"/>
              <a:gd name="T46" fmla="*/ 2147483647 w 815"/>
              <a:gd name="T47" fmla="*/ 2147483647 h 102"/>
              <a:gd name="T48" fmla="*/ 2147483647 w 815"/>
              <a:gd name="T49" fmla="*/ 2147483647 h 102"/>
              <a:gd name="T50" fmla="*/ 2147483647 w 815"/>
              <a:gd name="T51" fmla="*/ 2147483647 h 102"/>
              <a:gd name="T52" fmla="*/ 2147483647 w 815"/>
              <a:gd name="T53" fmla="*/ 2147483647 h 102"/>
              <a:gd name="T54" fmla="*/ 2147483647 w 815"/>
              <a:gd name="T55" fmla="*/ 2147483647 h 102"/>
              <a:gd name="T56" fmla="*/ 2147483647 w 815"/>
              <a:gd name="T57" fmla="*/ 2147483647 h 102"/>
              <a:gd name="T58" fmla="*/ 2147483647 w 815"/>
              <a:gd name="T59" fmla="*/ 2147483647 h 102"/>
              <a:gd name="T60" fmla="*/ 2147483647 w 815"/>
              <a:gd name="T61" fmla="*/ 2147483647 h 102"/>
              <a:gd name="T62" fmla="*/ 2147483647 w 815"/>
              <a:gd name="T63" fmla="*/ 2147483647 h 102"/>
              <a:gd name="T64" fmla="*/ 2147483647 w 815"/>
              <a:gd name="T65" fmla="*/ 2147483647 h 102"/>
              <a:gd name="T66" fmla="*/ 2147483647 w 815"/>
              <a:gd name="T67" fmla="*/ 2147483647 h 102"/>
              <a:gd name="T68" fmla="*/ 2147483647 w 815"/>
              <a:gd name="T69" fmla="*/ 2147483647 h 102"/>
              <a:gd name="T70" fmla="*/ 2147483647 w 815"/>
              <a:gd name="T71" fmla="*/ 2147483647 h 102"/>
              <a:gd name="T72" fmla="*/ 2147483647 w 815"/>
              <a:gd name="T73" fmla="*/ 2147483647 h 102"/>
              <a:gd name="T74" fmla="*/ 2147483647 w 815"/>
              <a:gd name="T75" fmla="*/ 2147483647 h 102"/>
              <a:gd name="T76" fmla="*/ 2147483647 w 815"/>
              <a:gd name="T77" fmla="*/ 2147483647 h 102"/>
              <a:gd name="T78" fmla="*/ 2147483647 w 815"/>
              <a:gd name="T79" fmla="*/ 2147483647 h 102"/>
              <a:gd name="T80" fmla="*/ 2147483647 w 815"/>
              <a:gd name="T81" fmla="*/ 2147483647 h 102"/>
              <a:gd name="T82" fmla="*/ 2147483647 w 815"/>
              <a:gd name="T83" fmla="*/ 2147483647 h 102"/>
              <a:gd name="T84" fmla="*/ 2147483647 w 815"/>
              <a:gd name="T85" fmla="*/ 2147483647 h 102"/>
              <a:gd name="T86" fmla="*/ 2147483647 w 815"/>
              <a:gd name="T87" fmla="*/ 2147483647 h 102"/>
              <a:gd name="T88" fmla="*/ 2147483647 w 815"/>
              <a:gd name="T89" fmla="*/ 2147483647 h 102"/>
              <a:gd name="T90" fmla="*/ 2147483647 w 815"/>
              <a:gd name="T91" fmla="*/ 2147483647 h 102"/>
              <a:gd name="T92" fmla="*/ 2147483647 w 815"/>
              <a:gd name="T93" fmla="*/ 2147483647 h 102"/>
              <a:gd name="T94" fmla="*/ 2147483647 w 815"/>
              <a:gd name="T95" fmla="*/ 2147483647 h 102"/>
              <a:gd name="T96" fmla="*/ 2147483647 w 815"/>
              <a:gd name="T97" fmla="*/ 2147483647 h 102"/>
              <a:gd name="T98" fmla="*/ 2147483647 w 815"/>
              <a:gd name="T99" fmla="*/ 2147483647 h 102"/>
              <a:gd name="T100" fmla="*/ 2147483647 w 815"/>
              <a:gd name="T101" fmla="*/ 2147483647 h 102"/>
              <a:gd name="T102" fmla="*/ 2147483647 w 815"/>
              <a:gd name="T103" fmla="*/ 2147483647 h 102"/>
              <a:gd name="T104" fmla="*/ 2147483647 w 815"/>
              <a:gd name="T105" fmla="*/ 2147483647 h 102"/>
              <a:gd name="T106" fmla="*/ 2147483647 w 815"/>
              <a:gd name="T107" fmla="*/ 2147483647 h 102"/>
              <a:gd name="T108" fmla="*/ 2147483647 w 815"/>
              <a:gd name="T109" fmla="*/ 2147483647 h 102"/>
              <a:gd name="T110" fmla="*/ 2147483647 w 815"/>
              <a:gd name="T111" fmla="*/ 2147483647 h 102"/>
              <a:gd name="T112" fmla="*/ 2147483647 w 815"/>
              <a:gd name="T113" fmla="*/ 2147483647 h 102"/>
              <a:gd name="T114" fmla="*/ 2147483647 w 815"/>
              <a:gd name="T115" fmla="*/ 2147483647 h 102"/>
              <a:gd name="T116" fmla="*/ 2147483647 w 815"/>
              <a:gd name="T117" fmla="*/ 2147483647 h 102"/>
              <a:gd name="T118" fmla="*/ 2147483647 w 815"/>
              <a:gd name="T119" fmla="*/ 2147483647 h 102"/>
              <a:gd name="T120" fmla="*/ 2147483647 w 815"/>
              <a:gd name="T121" fmla="*/ 2147483647 h 102"/>
              <a:gd name="T122" fmla="*/ 2147483647 w 815"/>
              <a:gd name="T123" fmla="*/ 2147483647 h 10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815" h="102">
                <a:moveTo>
                  <a:pt x="641" y="97"/>
                </a:moveTo>
                <a:cubicBezTo>
                  <a:pt x="641" y="96"/>
                  <a:pt x="643" y="98"/>
                  <a:pt x="641" y="97"/>
                </a:cubicBezTo>
                <a:moveTo>
                  <a:pt x="807" y="21"/>
                </a:moveTo>
                <a:cubicBezTo>
                  <a:pt x="810" y="20"/>
                  <a:pt x="809" y="19"/>
                  <a:pt x="805" y="18"/>
                </a:cubicBezTo>
                <a:cubicBezTo>
                  <a:pt x="807" y="18"/>
                  <a:pt x="810" y="18"/>
                  <a:pt x="811" y="16"/>
                </a:cubicBezTo>
                <a:cubicBezTo>
                  <a:pt x="810" y="16"/>
                  <a:pt x="808" y="16"/>
                  <a:pt x="807" y="17"/>
                </a:cubicBezTo>
                <a:cubicBezTo>
                  <a:pt x="808" y="16"/>
                  <a:pt x="808" y="16"/>
                  <a:pt x="807" y="15"/>
                </a:cubicBezTo>
                <a:cubicBezTo>
                  <a:pt x="807" y="13"/>
                  <a:pt x="815" y="19"/>
                  <a:pt x="810" y="14"/>
                </a:cubicBezTo>
                <a:cubicBezTo>
                  <a:pt x="813" y="15"/>
                  <a:pt x="813" y="15"/>
                  <a:pt x="810" y="13"/>
                </a:cubicBezTo>
                <a:cubicBezTo>
                  <a:pt x="810" y="12"/>
                  <a:pt x="811" y="12"/>
                  <a:pt x="812" y="13"/>
                </a:cubicBezTo>
                <a:cubicBezTo>
                  <a:pt x="811" y="9"/>
                  <a:pt x="798" y="10"/>
                  <a:pt x="796" y="11"/>
                </a:cubicBezTo>
                <a:cubicBezTo>
                  <a:pt x="792" y="11"/>
                  <a:pt x="789" y="11"/>
                  <a:pt x="786" y="12"/>
                </a:cubicBezTo>
                <a:cubicBezTo>
                  <a:pt x="785" y="12"/>
                  <a:pt x="780" y="13"/>
                  <a:pt x="783" y="12"/>
                </a:cubicBezTo>
                <a:cubicBezTo>
                  <a:pt x="772" y="12"/>
                  <a:pt x="760" y="13"/>
                  <a:pt x="748" y="14"/>
                </a:cubicBezTo>
                <a:cubicBezTo>
                  <a:pt x="749" y="13"/>
                  <a:pt x="748" y="13"/>
                  <a:pt x="747" y="12"/>
                </a:cubicBezTo>
                <a:cubicBezTo>
                  <a:pt x="747" y="12"/>
                  <a:pt x="751" y="9"/>
                  <a:pt x="745" y="9"/>
                </a:cubicBezTo>
                <a:cubicBezTo>
                  <a:pt x="742" y="9"/>
                  <a:pt x="735" y="12"/>
                  <a:pt x="732" y="10"/>
                </a:cubicBezTo>
                <a:cubicBezTo>
                  <a:pt x="732" y="9"/>
                  <a:pt x="735" y="10"/>
                  <a:pt x="736" y="9"/>
                </a:cubicBezTo>
                <a:cubicBezTo>
                  <a:pt x="734" y="9"/>
                  <a:pt x="734" y="9"/>
                  <a:pt x="735" y="9"/>
                </a:cubicBezTo>
                <a:cubicBezTo>
                  <a:pt x="733" y="9"/>
                  <a:pt x="731" y="9"/>
                  <a:pt x="729" y="9"/>
                </a:cubicBezTo>
                <a:cubicBezTo>
                  <a:pt x="731" y="9"/>
                  <a:pt x="732" y="9"/>
                  <a:pt x="734" y="9"/>
                </a:cubicBezTo>
                <a:cubicBezTo>
                  <a:pt x="733" y="9"/>
                  <a:pt x="730" y="9"/>
                  <a:pt x="730" y="8"/>
                </a:cubicBezTo>
                <a:cubicBezTo>
                  <a:pt x="731" y="8"/>
                  <a:pt x="733" y="7"/>
                  <a:pt x="735" y="7"/>
                </a:cubicBezTo>
                <a:cubicBezTo>
                  <a:pt x="729" y="8"/>
                  <a:pt x="735" y="5"/>
                  <a:pt x="735" y="5"/>
                </a:cubicBezTo>
                <a:cubicBezTo>
                  <a:pt x="714" y="0"/>
                  <a:pt x="690" y="7"/>
                  <a:pt x="668" y="5"/>
                </a:cubicBezTo>
                <a:cubicBezTo>
                  <a:pt x="663" y="4"/>
                  <a:pt x="657" y="4"/>
                  <a:pt x="652" y="4"/>
                </a:cubicBezTo>
                <a:cubicBezTo>
                  <a:pt x="647" y="3"/>
                  <a:pt x="641" y="5"/>
                  <a:pt x="636" y="3"/>
                </a:cubicBezTo>
                <a:cubicBezTo>
                  <a:pt x="630" y="1"/>
                  <a:pt x="621" y="2"/>
                  <a:pt x="614" y="3"/>
                </a:cubicBezTo>
                <a:cubicBezTo>
                  <a:pt x="604" y="4"/>
                  <a:pt x="593" y="2"/>
                  <a:pt x="583" y="3"/>
                </a:cubicBezTo>
                <a:cubicBezTo>
                  <a:pt x="573" y="3"/>
                  <a:pt x="563" y="5"/>
                  <a:pt x="553" y="5"/>
                </a:cubicBezTo>
                <a:cubicBezTo>
                  <a:pt x="547" y="5"/>
                  <a:pt x="542" y="5"/>
                  <a:pt x="537" y="3"/>
                </a:cubicBezTo>
                <a:cubicBezTo>
                  <a:pt x="537" y="3"/>
                  <a:pt x="531" y="1"/>
                  <a:pt x="534" y="3"/>
                </a:cubicBezTo>
                <a:cubicBezTo>
                  <a:pt x="512" y="1"/>
                  <a:pt x="491" y="5"/>
                  <a:pt x="470" y="4"/>
                </a:cubicBezTo>
                <a:cubicBezTo>
                  <a:pt x="460" y="3"/>
                  <a:pt x="450" y="2"/>
                  <a:pt x="441" y="2"/>
                </a:cubicBezTo>
                <a:cubicBezTo>
                  <a:pt x="422" y="2"/>
                  <a:pt x="402" y="7"/>
                  <a:pt x="384" y="2"/>
                </a:cubicBezTo>
                <a:cubicBezTo>
                  <a:pt x="385" y="2"/>
                  <a:pt x="386" y="2"/>
                  <a:pt x="386" y="2"/>
                </a:cubicBezTo>
                <a:cubicBezTo>
                  <a:pt x="366" y="2"/>
                  <a:pt x="345" y="4"/>
                  <a:pt x="324" y="3"/>
                </a:cubicBezTo>
                <a:cubicBezTo>
                  <a:pt x="325" y="3"/>
                  <a:pt x="325" y="3"/>
                  <a:pt x="326" y="3"/>
                </a:cubicBezTo>
                <a:cubicBezTo>
                  <a:pt x="310" y="3"/>
                  <a:pt x="294" y="4"/>
                  <a:pt x="279" y="4"/>
                </a:cubicBezTo>
                <a:cubicBezTo>
                  <a:pt x="270" y="4"/>
                  <a:pt x="262" y="3"/>
                  <a:pt x="254" y="3"/>
                </a:cubicBezTo>
                <a:cubicBezTo>
                  <a:pt x="250" y="3"/>
                  <a:pt x="245" y="3"/>
                  <a:pt x="241" y="3"/>
                </a:cubicBezTo>
                <a:cubicBezTo>
                  <a:pt x="240" y="4"/>
                  <a:pt x="238" y="4"/>
                  <a:pt x="237" y="4"/>
                </a:cubicBezTo>
                <a:cubicBezTo>
                  <a:pt x="232" y="4"/>
                  <a:pt x="231" y="4"/>
                  <a:pt x="234" y="5"/>
                </a:cubicBezTo>
                <a:cubicBezTo>
                  <a:pt x="233" y="5"/>
                  <a:pt x="228" y="7"/>
                  <a:pt x="226" y="5"/>
                </a:cubicBezTo>
                <a:cubicBezTo>
                  <a:pt x="228" y="5"/>
                  <a:pt x="230" y="5"/>
                  <a:pt x="232" y="5"/>
                </a:cubicBezTo>
                <a:cubicBezTo>
                  <a:pt x="223" y="5"/>
                  <a:pt x="214" y="5"/>
                  <a:pt x="206" y="5"/>
                </a:cubicBezTo>
                <a:cubicBezTo>
                  <a:pt x="199" y="6"/>
                  <a:pt x="182" y="9"/>
                  <a:pt x="176" y="5"/>
                </a:cubicBezTo>
                <a:cubicBezTo>
                  <a:pt x="179" y="5"/>
                  <a:pt x="183" y="5"/>
                  <a:pt x="186" y="4"/>
                </a:cubicBezTo>
                <a:cubicBezTo>
                  <a:pt x="172" y="4"/>
                  <a:pt x="155" y="3"/>
                  <a:pt x="144" y="4"/>
                </a:cubicBezTo>
                <a:cubicBezTo>
                  <a:pt x="149" y="5"/>
                  <a:pt x="154" y="5"/>
                  <a:pt x="159" y="6"/>
                </a:cubicBezTo>
                <a:cubicBezTo>
                  <a:pt x="154" y="6"/>
                  <a:pt x="149" y="5"/>
                  <a:pt x="144" y="6"/>
                </a:cubicBezTo>
                <a:cubicBezTo>
                  <a:pt x="145" y="6"/>
                  <a:pt x="145" y="6"/>
                  <a:pt x="145" y="7"/>
                </a:cubicBezTo>
                <a:cubicBezTo>
                  <a:pt x="141" y="7"/>
                  <a:pt x="145" y="8"/>
                  <a:pt x="140" y="8"/>
                </a:cubicBezTo>
                <a:cubicBezTo>
                  <a:pt x="142" y="9"/>
                  <a:pt x="134" y="9"/>
                  <a:pt x="133" y="9"/>
                </a:cubicBezTo>
                <a:cubicBezTo>
                  <a:pt x="135" y="9"/>
                  <a:pt x="130" y="12"/>
                  <a:pt x="128" y="9"/>
                </a:cubicBezTo>
                <a:cubicBezTo>
                  <a:pt x="135" y="10"/>
                  <a:pt x="132" y="10"/>
                  <a:pt x="129" y="8"/>
                </a:cubicBezTo>
                <a:cubicBezTo>
                  <a:pt x="130" y="9"/>
                  <a:pt x="131" y="9"/>
                  <a:pt x="132" y="8"/>
                </a:cubicBezTo>
                <a:cubicBezTo>
                  <a:pt x="131" y="9"/>
                  <a:pt x="129" y="9"/>
                  <a:pt x="128" y="9"/>
                </a:cubicBezTo>
                <a:cubicBezTo>
                  <a:pt x="124" y="10"/>
                  <a:pt x="121" y="10"/>
                  <a:pt x="121" y="10"/>
                </a:cubicBezTo>
                <a:cubicBezTo>
                  <a:pt x="119" y="10"/>
                  <a:pt x="118" y="10"/>
                  <a:pt x="117" y="9"/>
                </a:cubicBezTo>
                <a:cubicBezTo>
                  <a:pt x="119" y="9"/>
                  <a:pt x="121" y="9"/>
                  <a:pt x="123" y="9"/>
                </a:cubicBezTo>
                <a:cubicBezTo>
                  <a:pt x="122" y="9"/>
                  <a:pt x="121" y="10"/>
                  <a:pt x="120" y="10"/>
                </a:cubicBezTo>
                <a:cubicBezTo>
                  <a:pt x="122" y="8"/>
                  <a:pt x="127" y="8"/>
                  <a:pt x="129" y="8"/>
                </a:cubicBezTo>
                <a:cubicBezTo>
                  <a:pt x="127" y="7"/>
                  <a:pt x="121" y="9"/>
                  <a:pt x="119" y="8"/>
                </a:cubicBezTo>
                <a:cubicBezTo>
                  <a:pt x="120" y="8"/>
                  <a:pt x="122" y="7"/>
                  <a:pt x="123" y="7"/>
                </a:cubicBezTo>
                <a:cubicBezTo>
                  <a:pt x="105" y="7"/>
                  <a:pt x="88" y="6"/>
                  <a:pt x="70" y="6"/>
                </a:cubicBezTo>
                <a:cubicBezTo>
                  <a:pt x="67" y="7"/>
                  <a:pt x="63" y="7"/>
                  <a:pt x="59" y="8"/>
                </a:cubicBezTo>
                <a:cubicBezTo>
                  <a:pt x="58" y="7"/>
                  <a:pt x="47" y="4"/>
                  <a:pt x="51" y="7"/>
                </a:cubicBezTo>
                <a:cubicBezTo>
                  <a:pt x="44" y="7"/>
                  <a:pt x="42" y="15"/>
                  <a:pt x="40" y="19"/>
                </a:cubicBezTo>
                <a:cubicBezTo>
                  <a:pt x="38" y="22"/>
                  <a:pt x="33" y="35"/>
                  <a:pt x="29" y="35"/>
                </a:cubicBezTo>
                <a:cubicBezTo>
                  <a:pt x="30" y="36"/>
                  <a:pt x="31" y="37"/>
                  <a:pt x="31" y="38"/>
                </a:cubicBezTo>
                <a:cubicBezTo>
                  <a:pt x="27" y="37"/>
                  <a:pt x="28" y="38"/>
                  <a:pt x="29" y="40"/>
                </a:cubicBezTo>
                <a:cubicBezTo>
                  <a:pt x="26" y="39"/>
                  <a:pt x="25" y="42"/>
                  <a:pt x="27" y="43"/>
                </a:cubicBezTo>
                <a:cubicBezTo>
                  <a:pt x="24" y="44"/>
                  <a:pt x="20" y="45"/>
                  <a:pt x="22" y="47"/>
                </a:cubicBezTo>
                <a:cubicBezTo>
                  <a:pt x="18" y="45"/>
                  <a:pt x="21" y="48"/>
                  <a:pt x="21" y="48"/>
                </a:cubicBezTo>
                <a:cubicBezTo>
                  <a:pt x="20" y="49"/>
                  <a:pt x="19" y="48"/>
                  <a:pt x="16" y="49"/>
                </a:cubicBezTo>
                <a:cubicBezTo>
                  <a:pt x="18" y="48"/>
                  <a:pt x="19" y="49"/>
                  <a:pt x="20" y="49"/>
                </a:cubicBezTo>
                <a:cubicBezTo>
                  <a:pt x="19" y="49"/>
                  <a:pt x="12" y="49"/>
                  <a:pt x="15" y="52"/>
                </a:cubicBezTo>
                <a:cubicBezTo>
                  <a:pt x="7" y="51"/>
                  <a:pt x="16" y="52"/>
                  <a:pt x="12" y="53"/>
                </a:cubicBezTo>
                <a:cubicBezTo>
                  <a:pt x="16" y="53"/>
                  <a:pt x="11" y="56"/>
                  <a:pt x="10" y="57"/>
                </a:cubicBezTo>
                <a:cubicBezTo>
                  <a:pt x="15" y="56"/>
                  <a:pt x="11" y="58"/>
                  <a:pt x="13" y="58"/>
                </a:cubicBezTo>
                <a:cubicBezTo>
                  <a:pt x="10" y="59"/>
                  <a:pt x="5" y="60"/>
                  <a:pt x="10" y="62"/>
                </a:cubicBezTo>
                <a:cubicBezTo>
                  <a:pt x="7" y="63"/>
                  <a:pt x="3" y="66"/>
                  <a:pt x="8" y="65"/>
                </a:cubicBezTo>
                <a:cubicBezTo>
                  <a:pt x="5" y="66"/>
                  <a:pt x="6" y="67"/>
                  <a:pt x="3" y="69"/>
                </a:cubicBezTo>
                <a:cubicBezTo>
                  <a:pt x="6" y="69"/>
                  <a:pt x="8" y="69"/>
                  <a:pt x="10" y="70"/>
                </a:cubicBezTo>
                <a:cubicBezTo>
                  <a:pt x="7" y="70"/>
                  <a:pt x="3" y="69"/>
                  <a:pt x="7" y="72"/>
                </a:cubicBezTo>
                <a:cubicBezTo>
                  <a:pt x="6" y="72"/>
                  <a:pt x="5" y="72"/>
                  <a:pt x="4" y="72"/>
                </a:cubicBezTo>
                <a:cubicBezTo>
                  <a:pt x="3" y="72"/>
                  <a:pt x="2" y="73"/>
                  <a:pt x="0" y="75"/>
                </a:cubicBezTo>
                <a:cubicBezTo>
                  <a:pt x="11" y="76"/>
                  <a:pt x="10" y="76"/>
                  <a:pt x="21" y="77"/>
                </a:cubicBezTo>
                <a:cubicBezTo>
                  <a:pt x="21" y="80"/>
                  <a:pt x="16" y="86"/>
                  <a:pt x="21" y="88"/>
                </a:cubicBezTo>
                <a:cubicBezTo>
                  <a:pt x="19" y="87"/>
                  <a:pt x="18" y="87"/>
                  <a:pt x="18" y="89"/>
                </a:cubicBezTo>
                <a:cubicBezTo>
                  <a:pt x="19" y="89"/>
                  <a:pt x="19" y="89"/>
                  <a:pt x="20" y="89"/>
                </a:cubicBezTo>
                <a:cubicBezTo>
                  <a:pt x="18" y="89"/>
                  <a:pt x="17" y="89"/>
                  <a:pt x="16" y="91"/>
                </a:cubicBezTo>
                <a:cubicBezTo>
                  <a:pt x="19" y="91"/>
                  <a:pt x="19" y="91"/>
                  <a:pt x="16" y="92"/>
                </a:cubicBezTo>
                <a:cubicBezTo>
                  <a:pt x="19" y="92"/>
                  <a:pt x="25" y="91"/>
                  <a:pt x="27" y="94"/>
                </a:cubicBezTo>
                <a:cubicBezTo>
                  <a:pt x="24" y="95"/>
                  <a:pt x="22" y="96"/>
                  <a:pt x="20" y="97"/>
                </a:cubicBezTo>
                <a:cubicBezTo>
                  <a:pt x="29" y="96"/>
                  <a:pt x="49" y="94"/>
                  <a:pt x="58" y="94"/>
                </a:cubicBezTo>
                <a:cubicBezTo>
                  <a:pt x="69" y="94"/>
                  <a:pt x="81" y="94"/>
                  <a:pt x="92" y="94"/>
                </a:cubicBezTo>
                <a:cubicBezTo>
                  <a:pt x="113" y="95"/>
                  <a:pt x="134" y="94"/>
                  <a:pt x="155" y="95"/>
                </a:cubicBezTo>
                <a:cubicBezTo>
                  <a:pt x="167" y="96"/>
                  <a:pt x="180" y="98"/>
                  <a:pt x="193" y="97"/>
                </a:cubicBezTo>
                <a:cubicBezTo>
                  <a:pt x="196" y="97"/>
                  <a:pt x="217" y="93"/>
                  <a:pt x="217" y="94"/>
                </a:cubicBezTo>
                <a:cubicBezTo>
                  <a:pt x="214" y="95"/>
                  <a:pt x="221" y="95"/>
                  <a:pt x="221" y="95"/>
                </a:cubicBezTo>
                <a:cubicBezTo>
                  <a:pt x="220" y="94"/>
                  <a:pt x="219" y="95"/>
                  <a:pt x="219" y="96"/>
                </a:cubicBezTo>
                <a:cubicBezTo>
                  <a:pt x="226" y="96"/>
                  <a:pt x="245" y="90"/>
                  <a:pt x="250" y="95"/>
                </a:cubicBezTo>
                <a:cubicBezTo>
                  <a:pt x="249" y="95"/>
                  <a:pt x="248" y="94"/>
                  <a:pt x="247" y="94"/>
                </a:cubicBezTo>
                <a:cubicBezTo>
                  <a:pt x="250" y="97"/>
                  <a:pt x="252" y="96"/>
                  <a:pt x="255" y="95"/>
                </a:cubicBezTo>
                <a:cubicBezTo>
                  <a:pt x="258" y="94"/>
                  <a:pt x="267" y="94"/>
                  <a:pt x="264" y="94"/>
                </a:cubicBezTo>
                <a:cubicBezTo>
                  <a:pt x="266" y="94"/>
                  <a:pt x="267" y="95"/>
                  <a:pt x="269" y="95"/>
                </a:cubicBezTo>
                <a:cubicBezTo>
                  <a:pt x="268" y="93"/>
                  <a:pt x="270" y="95"/>
                  <a:pt x="270" y="95"/>
                </a:cubicBezTo>
                <a:cubicBezTo>
                  <a:pt x="268" y="95"/>
                  <a:pt x="267" y="94"/>
                  <a:pt x="266" y="94"/>
                </a:cubicBezTo>
                <a:cubicBezTo>
                  <a:pt x="269" y="92"/>
                  <a:pt x="274" y="95"/>
                  <a:pt x="270" y="96"/>
                </a:cubicBezTo>
                <a:cubicBezTo>
                  <a:pt x="271" y="97"/>
                  <a:pt x="273" y="97"/>
                  <a:pt x="275" y="96"/>
                </a:cubicBezTo>
                <a:cubicBezTo>
                  <a:pt x="271" y="97"/>
                  <a:pt x="276" y="95"/>
                  <a:pt x="277" y="95"/>
                </a:cubicBezTo>
                <a:cubicBezTo>
                  <a:pt x="279" y="95"/>
                  <a:pt x="281" y="95"/>
                  <a:pt x="283" y="95"/>
                </a:cubicBezTo>
                <a:cubicBezTo>
                  <a:pt x="283" y="97"/>
                  <a:pt x="290" y="96"/>
                  <a:pt x="288" y="95"/>
                </a:cubicBezTo>
                <a:cubicBezTo>
                  <a:pt x="288" y="93"/>
                  <a:pt x="298" y="95"/>
                  <a:pt x="300" y="95"/>
                </a:cubicBezTo>
                <a:cubicBezTo>
                  <a:pt x="307" y="93"/>
                  <a:pt x="317" y="94"/>
                  <a:pt x="325" y="95"/>
                </a:cubicBezTo>
                <a:cubicBezTo>
                  <a:pt x="321" y="95"/>
                  <a:pt x="323" y="97"/>
                  <a:pt x="325" y="95"/>
                </a:cubicBezTo>
                <a:cubicBezTo>
                  <a:pt x="325" y="94"/>
                  <a:pt x="326" y="93"/>
                  <a:pt x="328" y="94"/>
                </a:cubicBezTo>
                <a:cubicBezTo>
                  <a:pt x="332" y="94"/>
                  <a:pt x="334" y="93"/>
                  <a:pt x="333" y="95"/>
                </a:cubicBezTo>
                <a:cubicBezTo>
                  <a:pt x="333" y="95"/>
                  <a:pt x="348" y="92"/>
                  <a:pt x="350" y="95"/>
                </a:cubicBezTo>
                <a:cubicBezTo>
                  <a:pt x="350" y="95"/>
                  <a:pt x="345" y="95"/>
                  <a:pt x="344" y="96"/>
                </a:cubicBezTo>
                <a:cubicBezTo>
                  <a:pt x="347" y="96"/>
                  <a:pt x="353" y="94"/>
                  <a:pt x="356" y="95"/>
                </a:cubicBezTo>
                <a:cubicBezTo>
                  <a:pt x="353" y="95"/>
                  <a:pt x="350" y="96"/>
                  <a:pt x="347" y="97"/>
                </a:cubicBezTo>
                <a:cubicBezTo>
                  <a:pt x="348" y="97"/>
                  <a:pt x="353" y="96"/>
                  <a:pt x="354" y="96"/>
                </a:cubicBezTo>
                <a:cubicBezTo>
                  <a:pt x="353" y="97"/>
                  <a:pt x="351" y="97"/>
                  <a:pt x="350" y="98"/>
                </a:cubicBezTo>
                <a:cubicBezTo>
                  <a:pt x="353" y="98"/>
                  <a:pt x="358" y="97"/>
                  <a:pt x="360" y="96"/>
                </a:cubicBezTo>
                <a:cubicBezTo>
                  <a:pt x="360" y="95"/>
                  <a:pt x="358" y="95"/>
                  <a:pt x="358" y="95"/>
                </a:cubicBezTo>
                <a:cubicBezTo>
                  <a:pt x="360" y="95"/>
                  <a:pt x="364" y="93"/>
                  <a:pt x="366" y="95"/>
                </a:cubicBezTo>
                <a:cubicBezTo>
                  <a:pt x="362" y="95"/>
                  <a:pt x="369" y="97"/>
                  <a:pt x="365" y="98"/>
                </a:cubicBezTo>
                <a:cubicBezTo>
                  <a:pt x="371" y="97"/>
                  <a:pt x="377" y="95"/>
                  <a:pt x="383" y="96"/>
                </a:cubicBezTo>
                <a:cubicBezTo>
                  <a:pt x="382" y="96"/>
                  <a:pt x="380" y="96"/>
                  <a:pt x="379" y="96"/>
                </a:cubicBezTo>
                <a:cubicBezTo>
                  <a:pt x="380" y="97"/>
                  <a:pt x="381" y="97"/>
                  <a:pt x="381" y="97"/>
                </a:cubicBezTo>
                <a:cubicBezTo>
                  <a:pt x="377" y="99"/>
                  <a:pt x="381" y="98"/>
                  <a:pt x="384" y="98"/>
                </a:cubicBezTo>
                <a:cubicBezTo>
                  <a:pt x="380" y="96"/>
                  <a:pt x="388" y="96"/>
                  <a:pt x="389" y="96"/>
                </a:cubicBezTo>
                <a:cubicBezTo>
                  <a:pt x="388" y="96"/>
                  <a:pt x="386" y="96"/>
                  <a:pt x="385" y="96"/>
                </a:cubicBezTo>
                <a:cubicBezTo>
                  <a:pt x="386" y="96"/>
                  <a:pt x="392" y="96"/>
                  <a:pt x="392" y="96"/>
                </a:cubicBezTo>
                <a:cubicBezTo>
                  <a:pt x="392" y="96"/>
                  <a:pt x="391" y="96"/>
                  <a:pt x="391" y="95"/>
                </a:cubicBezTo>
                <a:cubicBezTo>
                  <a:pt x="393" y="96"/>
                  <a:pt x="395" y="95"/>
                  <a:pt x="396" y="97"/>
                </a:cubicBezTo>
                <a:cubicBezTo>
                  <a:pt x="395" y="96"/>
                  <a:pt x="393" y="96"/>
                  <a:pt x="392" y="97"/>
                </a:cubicBezTo>
                <a:cubicBezTo>
                  <a:pt x="397" y="97"/>
                  <a:pt x="402" y="96"/>
                  <a:pt x="407" y="96"/>
                </a:cubicBezTo>
                <a:cubicBezTo>
                  <a:pt x="407" y="96"/>
                  <a:pt x="404" y="95"/>
                  <a:pt x="404" y="95"/>
                </a:cubicBezTo>
                <a:cubicBezTo>
                  <a:pt x="406" y="96"/>
                  <a:pt x="413" y="95"/>
                  <a:pt x="413" y="97"/>
                </a:cubicBezTo>
                <a:cubicBezTo>
                  <a:pt x="413" y="96"/>
                  <a:pt x="414" y="95"/>
                  <a:pt x="416" y="95"/>
                </a:cubicBezTo>
                <a:cubicBezTo>
                  <a:pt x="416" y="96"/>
                  <a:pt x="416" y="96"/>
                  <a:pt x="417" y="96"/>
                </a:cubicBezTo>
                <a:cubicBezTo>
                  <a:pt x="417" y="96"/>
                  <a:pt x="413" y="97"/>
                  <a:pt x="415" y="98"/>
                </a:cubicBezTo>
                <a:cubicBezTo>
                  <a:pt x="415" y="98"/>
                  <a:pt x="418" y="96"/>
                  <a:pt x="418" y="97"/>
                </a:cubicBezTo>
                <a:cubicBezTo>
                  <a:pt x="417" y="98"/>
                  <a:pt x="416" y="98"/>
                  <a:pt x="415" y="98"/>
                </a:cubicBezTo>
                <a:cubicBezTo>
                  <a:pt x="418" y="98"/>
                  <a:pt x="422" y="98"/>
                  <a:pt x="425" y="99"/>
                </a:cubicBezTo>
                <a:cubicBezTo>
                  <a:pt x="426" y="99"/>
                  <a:pt x="438" y="97"/>
                  <a:pt x="432" y="96"/>
                </a:cubicBezTo>
                <a:cubicBezTo>
                  <a:pt x="433" y="96"/>
                  <a:pt x="439" y="96"/>
                  <a:pt x="439" y="95"/>
                </a:cubicBezTo>
                <a:cubicBezTo>
                  <a:pt x="438" y="95"/>
                  <a:pt x="438" y="96"/>
                  <a:pt x="438" y="97"/>
                </a:cubicBezTo>
                <a:cubicBezTo>
                  <a:pt x="439" y="96"/>
                  <a:pt x="440" y="95"/>
                  <a:pt x="441" y="96"/>
                </a:cubicBezTo>
                <a:cubicBezTo>
                  <a:pt x="440" y="97"/>
                  <a:pt x="442" y="96"/>
                  <a:pt x="443" y="97"/>
                </a:cubicBezTo>
                <a:cubicBezTo>
                  <a:pt x="441" y="97"/>
                  <a:pt x="444" y="97"/>
                  <a:pt x="445" y="97"/>
                </a:cubicBezTo>
                <a:cubicBezTo>
                  <a:pt x="444" y="97"/>
                  <a:pt x="447" y="97"/>
                  <a:pt x="445" y="98"/>
                </a:cubicBezTo>
                <a:cubicBezTo>
                  <a:pt x="447" y="99"/>
                  <a:pt x="448" y="98"/>
                  <a:pt x="448" y="97"/>
                </a:cubicBezTo>
                <a:cubicBezTo>
                  <a:pt x="448" y="97"/>
                  <a:pt x="445" y="99"/>
                  <a:pt x="445" y="99"/>
                </a:cubicBezTo>
                <a:cubicBezTo>
                  <a:pt x="448" y="99"/>
                  <a:pt x="454" y="97"/>
                  <a:pt x="457" y="98"/>
                </a:cubicBezTo>
                <a:cubicBezTo>
                  <a:pt x="457" y="99"/>
                  <a:pt x="457" y="99"/>
                  <a:pt x="456" y="100"/>
                </a:cubicBezTo>
                <a:cubicBezTo>
                  <a:pt x="458" y="100"/>
                  <a:pt x="471" y="97"/>
                  <a:pt x="472" y="99"/>
                </a:cubicBezTo>
                <a:cubicBezTo>
                  <a:pt x="468" y="99"/>
                  <a:pt x="473" y="101"/>
                  <a:pt x="474" y="101"/>
                </a:cubicBezTo>
                <a:cubicBezTo>
                  <a:pt x="475" y="101"/>
                  <a:pt x="476" y="101"/>
                  <a:pt x="477" y="100"/>
                </a:cubicBezTo>
                <a:cubicBezTo>
                  <a:pt x="477" y="100"/>
                  <a:pt x="477" y="100"/>
                  <a:pt x="478" y="99"/>
                </a:cubicBezTo>
                <a:cubicBezTo>
                  <a:pt x="475" y="98"/>
                  <a:pt x="474" y="98"/>
                  <a:pt x="477" y="98"/>
                </a:cubicBezTo>
                <a:cubicBezTo>
                  <a:pt x="477" y="99"/>
                  <a:pt x="476" y="97"/>
                  <a:pt x="475" y="97"/>
                </a:cubicBezTo>
                <a:cubicBezTo>
                  <a:pt x="479" y="97"/>
                  <a:pt x="479" y="99"/>
                  <a:pt x="482" y="97"/>
                </a:cubicBezTo>
                <a:cubicBezTo>
                  <a:pt x="482" y="97"/>
                  <a:pt x="481" y="97"/>
                  <a:pt x="480" y="97"/>
                </a:cubicBezTo>
                <a:cubicBezTo>
                  <a:pt x="484" y="97"/>
                  <a:pt x="484" y="97"/>
                  <a:pt x="484" y="97"/>
                </a:cubicBezTo>
                <a:cubicBezTo>
                  <a:pt x="484" y="97"/>
                  <a:pt x="484" y="98"/>
                  <a:pt x="483" y="99"/>
                </a:cubicBezTo>
                <a:cubicBezTo>
                  <a:pt x="484" y="99"/>
                  <a:pt x="485" y="99"/>
                  <a:pt x="486" y="99"/>
                </a:cubicBezTo>
                <a:cubicBezTo>
                  <a:pt x="484" y="98"/>
                  <a:pt x="489" y="102"/>
                  <a:pt x="491" y="102"/>
                </a:cubicBezTo>
                <a:cubicBezTo>
                  <a:pt x="491" y="101"/>
                  <a:pt x="490" y="101"/>
                  <a:pt x="490" y="101"/>
                </a:cubicBezTo>
                <a:cubicBezTo>
                  <a:pt x="492" y="100"/>
                  <a:pt x="494" y="100"/>
                  <a:pt x="495" y="99"/>
                </a:cubicBezTo>
                <a:cubicBezTo>
                  <a:pt x="497" y="98"/>
                  <a:pt x="499" y="97"/>
                  <a:pt x="501" y="97"/>
                </a:cubicBezTo>
                <a:cubicBezTo>
                  <a:pt x="501" y="99"/>
                  <a:pt x="502" y="97"/>
                  <a:pt x="500" y="99"/>
                </a:cubicBezTo>
                <a:cubicBezTo>
                  <a:pt x="503" y="97"/>
                  <a:pt x="507" y="97"/>
                  <a:pt x="510" y="97"/>
                </a:cubicBezTo>
                <a:cubicBezTo>
                  <a:pt x="513" y="99"/>
                  <a:pt x="504" y="98"/>
                  <a:pt x="503" y="99"/>
                </a:cubicBezTo>
                <a:cubicBezTo>
                  <a:pt x="504" y="99"/>
                  <a:pt x="512" y="97"/>
                  <a:pt x="510" y="100"/>
                </a:cubicBezTo>
                <a:cubicBezTo>
                  <a:pt x="512" y="99"/>
                  <a:pt x="524" y="96"/>
                  <a:pt x="526" y="97"/>
                </a:cubicBezTo>
                <a:cubicBezTo>
                  <a:pt x="525" y="97"/>
                  <a:pt x="525" y="97"/>
                  <a:pt x="524" y="97"/>
                </a:cubicBezTo>
                <a:cubicBezTo>
                  <a:pt x="524" y="97"/>
                  <a:pt x="528" y="96"/>
                  <a:pt x="529" y="96"/>
                </a:cubicBezTo>
                <a:cubicBezTo>
                  <a:pt x="529" y="96"/>
                  <a:pt x="528" y="96"/>
                  <a:pt x="528" y="96"/>
                </a:cubicBezTo>
                <a:cubicBezTo>
                  <a:pt x="529" y="97"/>
                  <a:pt x="530" y="97"/>
                  <a:pt x="531" y="97"/>
                </a:cubicBezTo>
                <a:cubicBezTo>
                  <a:pt x="531" y="97"/>
                  <a:pt x="531" y="97"/>
                  <a:pt x="530" y="98"/>
                </a:cubicBezTo>
                <a:cubicBezTo>
                  <a:pt x="532" y="98"/>
                  <a:pt x="534" y="98"/>
                  <a:pt x="535" y="98"/>
                </a:cubicBezTo>
                <a:cubicBezTo>
                  <a:pt x="534" y="98"/>
                  <a:pt x="530" y="97"/>
                  <a:pt x="529" y="99"/>
                </a:cubicBezTo>
                <a:cubicBezTo>
                  <a:pt x="531" y="98"/>
                  <a:pt x="533" y="98"/>
                  <a:pt x="535" y="98"/>
                </a:cubicBezTo>
                <a:cubicBezTo>
                  <a:pt x="533" y="99"/>
                  <a:pt x="530" y="98"/>
                  <a:pt x="529" y="99"/>
                </a:cubicBezTo>
                <a:cubicBezTo>
                  <a:pt x="532" y="99"/>
                  <a:pt x="544" y="95"/>
                  <a:pt x="550" y="98"/>
                </a:cubicBezTo>
                <a:cubicBezTo>
                  <a:pt x="549" y="99"/>
                  <a:pt x="552" y="98"/>
                  <a:pt x="555" y="98"/>
                </a:cubicBezTo>
                <a:cubicBezTo>
                  <a:pt x="562" y="97"/>
                  <a:pt x="553" y="98"/>
                  <a:pt x="561" y="99"/>
                </a:cubicBezTo>
                <a:cubicBezTo>
                  <a:pt x="560" y="98"/>
                  <a:pt x="559" y="98"/>
                  <a:pt x="558" y="98"/>
                </a:cubicBezTo>
                <a:cubicBezTo>
                  <a:pt x="560" y="98"/>
                  <a:pt x="562" y="98"/>
                  <a:pt x="563" y="98"/>
                </a:cubicBezTo>
                <a:cubicBezTo>
                  <a:pt x="562" y="98"/>
                  <a:pt x="562" y="98"/>
                  <a:pt x="561" y="98"/>
                </a:cubicBezTo>
                <a:cubicBezTo>
                  <a:pt x="567" y="101"/>
                  <a:pt x="579" y="98"/>
                  <a:pt x="585" y="98"/>
                </a:cubicBezTo>
                <a:cubicBezTo>
                  <a:pt x="597" y="98"/>
                  <a:pt x="609" y="98"/>
                  <a:pt x="620" y="98"/>
                </a:cubicBezTo>
                <a:cubicBezTo>
                  <a:pt x="632" y="98"/>
                  <a:pt x="644" y="98"/>
                  <a:pt x="656" y="98"/>
                </a:cubicBezTo>
                <a:cubicBezTo>
                  <a:pt x="664" y="98"/>
                  <a:pt x="678" y="96"/>
                  <a:pt x="686" y="99"/>
                </a:cubicBezTo>
                <a:cubicBezTo>
                  <a:pt x="685" y="98"/>
                  <a:pt x="685" y="97"/>
                  <a:pt x="687" y="98"/>
                </a:cubicBezTo>
                <a:cubicBezTo>
                  <a:pt x="688" y="98"/>
                  <a:pt x="692" y="98"/>
                  <a:pt x="694" y="98"/>
                </a:cubicBezTo>
                <a:cubicBezTo>
                  <a:pt x="697" y="98"/>
                  <a:pt x="700" y="99"/>
                  <a:pt x="704" y="99"/>
                </a:cubicBezTo>
                <a:cubicBezTo>
                  <a:pt x="707" y="99"/>
                  <a:pt x="709" y="96"/>
                  <a:pt x="713" y="98"/>
                </a:cubicBezTo>
                <a:cubicBezTo>
                  <a:pt x="708" y="99"/>
                  <a:pt x="716" y="99"/>
                  <a:pt x="716" y="98"/>
                </a:cubicBezTo>
                <a:cubicBezTo>
                  <a:pt x="714" y="99"/>
                  <a:pt x="713" y="98"/>
                  <a:pt x="712" y="98"/>
                </a:cubicBezTo>
                <a:cubicBezTo>
                  <a:pt x="715" y="98"/>
                  <a:pt x="718" y="98"/>
                  <a:pt x="721" y="97"/>
                </a:cubicBezTo>
                <a:cubicBezTo>
                  <a:pt x="721" y="98"/>
                  <a:pt x="721" y="98"/>
                  <a:pt x="720" y="99"/>
                </a:cubicBezTo>
                <a:cubicBezTo>
                  <a:pt x="721" y="99"/>
                  <a:pt x="738" y="96"/>
                  <a:pt x="738" y="98"/>
                </a:cubicBezTo>
                <a:cubicBezTo>
                  <a:pt x="737" y="98"/>
                  <a:pt x="737" y="98"/>
                  <a:pt x="736" y="98"/>
                </a:cubicBezTo>
                <a:cubicBezTo>
                  <a:pt x="738" y="98"/>
                  <a:pt x="740" y="98"/>
                  <a:pt x="740" y="97"/>
                </a:cubicBezTo>
                <a:cubicBezTo>
                  <a:pt x="740" y="96"/>
                  <a:pt x="743" y="96"/>
                  <a:pt x="742" y="96"/>
                </a:cubicBezTo>
                <a:cubicBezTo>
                  <a:pt x="743" y="96"/>
                  <a:pt x="744" y="95"/>
                  <a:pt x="743" y="95"/>
                </a:cubicBezTo>
                <a:cubicBezTo>
                  <a:pt x="739" y="96"/>
                  <a:pt x="741" y="96"/>
                  <a:pt x="742" y="94"/>
                </a:cubicBezTo>
                <a:cubicBezTo>
                  <a:pt x="741" y="95"/>
                  <a:pt x="738" y="93"/>
                  <a:pt x="740" y="92"/>
                </a:cubicBezTo>
                <a:cubicBezTo>
                  <a:pt x="740" y="92"/>
                  <a:pt x="740" y="93"/>
                  <a:pt x="740" y="93"/>
                </a:cubicBezTo>
                <a:cubicBezTo>
                  <a:pt x="738" y="90"/>
                  <a:pt x="748" y="93"/>
                  <a:pt x="749" y="91"/>
                </a:cubicBezTo>
                <a:cubicBezTo>
                  <a:pt x="748" y="91"/>
                  <a:pt x="742" y="91"/>
                  <a:pt x="741" y="90"/>
                </a:cubicBezTo>
                <a:cubicBezTo>
                  <a:pt x="741" y="89"/>
                  <a:pt x="745" y="87"/>
                  <a:pt x="747" y="87"/>
                </a:cubicBezTo>
                <a:cubicBezTo>
                  <a:pt x="747" y="88"/>
                  <a:pt x="747" y="89"/>
                  <a:pt x="746" y="90"/>
                </a:cubicBezTo>
                <a:cubicBezTo>
                  <a:pt x="748" y="90"/>
                  <a:pt x="749" y="90"/>
                  <a:pt x="749" y="88"/>
                </a:cubicBezTo>
                <a:cubicBezTo>
                  <a:pt x="753" y="89"/>
                  <a:pt x="756" y="84"/>
                  <a:pt x="756" y="85"/>
                </a:cubicBezTo>
                <a:cubicBezTo>
                  <a:pt x="758" y="84"/>
                  <a:pt x="761" y="81"/>
                  <a:pt x="763" y="80"/>
                </a:cubicBezTo>
                <a:cubicBezTo>
                  <a:pt x="762" y="80"/>
                  <a:pt x="762" y="80"/>
                  <a:pt x="761" y="79"/>
                </a:cubicBezTo>
                <a:cubicBezTo>
                  <a:pt x="765" y="79"/>
                  <a:pt x="767" y="78"/>
                  <a:pt x="766" y="76"/>
                </a:cubicBezTo>
                <a:cubicBezTo>
                  <a:pt x="771" y="75"/>
                  <a:pt x="770" y="74"/>
                  <a:pt x="768" y="74"/>
                </a:cubicBezTo>
                <a:cubicBezTo>
                  <a:pt x="768" y="72"/>
                  <a:pt x="770" y="70"/>
                  <a:pt x="772" y="70"/>
                </a:cubicBezTo>
                <a:cubicBezTo>
                  <a:pt x="771" y="68"/>
                  <a:pt x="768" y="71"/>
                  <a:pt x="767" y="69"/>
                </a:cubicBezTo>
                <a:cubicBezTo>
                  <a:pt x="770" y="70"/>
                  <a:pt x="774" y="68"/>
                  <a:pt x="770" y="67"/>
                </a:cubicBezTo>
                <a:cubicBezTo>
                  <a:pt x="772" y="64"/>
                  <a:pt x="770" y="66"/>
                  <a:pt x="770" y="64"/>
                </a:cubicBezTo>
                <a:cubicBezTo>
                  <a:pt x="773" y="63"/>
                  <a:pt x="764" y="61"/>
                  <a:pt x="764" y="61"/>
                </a:cubicBezTo>
                <a:cubicBezTo>
                  <a:pt x="769" y="60"/>
                  <a:pt x="765" y="61"/>
                  <a:pt x="764" y="60"/>
                </a:cubicBezTo>
                <a:cubicBezTo>
                  <a:pt x="764" y="58"/>
                  <a:pt x="776" y="57"/>
                  <a:pt x="778" y="57"/>
                </a:cubicBezTo>
                <a:cubicBezTo>
                  <a:pt x="777" y="57"/>
                  <a:pt x="777" y="56"/>
                  <a:pt x="775" y="54"/>
                </a:cubicBezTo>
                <a:cubicBezTo>
                  <a:pt x="776" y="56"/>
                  <a:pt x="779" y="50"/>
                  <a:pt x="781" y="50"/>
                </a:cubicBezTo>
                <a:cubicBezTo>
                  <a:pt x="780" y="50"/>
                  <a:pt x="776" y="50"/>
                  <a:pt x="776" y="49"/>
                </a:cubicBezTo>
                <a:cubicBezTo>
                  <a:pt x="778" y="49"/>
                  <a:pt x="780" y="48"/>
                  <a:pt x="782" y="49"/>
                </a:cubicBezTo>
                <a:cubicBezTo>
                  <a:pt x="779" y="45"/>
                  <a:pt x="786" y="49"/>
                  <a:pt x="786" y="45"/>
                </a:cubicBezTo>
                <a:cubicBezTo>
                  <a:pt x="786" y="41"/>
                  <a:pt x="789" y="43"/>
                  <a:pt x="787" y="40"/>
                </a:cubicBezTo>
                <a:cubicBezTo>
                  <a:pt x="787" y="40"/>
                  <a:pt x="796" y="37"/>
                  <a:pt x="792" y="40"/>
                </a:cubicBezTo>
                <a:cubicBezTo>
                  <a:pt x="793" y="40"/>
                  <a:pt x="794" y="40"/>
                  <a:pt x="795" y="39"/>
                </a:cubicBezTo>
                <a:cubicBezTo>
                  <a:pt x="794" y="39"/>
                  <a:pt x="794" y="39"/>
                  <a:pt x="793" y="38"/>
                </a:cubicBezTo>
                <a:cubicBezTo>
                  <a:pt x="795" y="38"/>
                  <a:pt x="798" y="37"/>
                  <a:pt x="797" y="35"/>
                </a:cubicBezTo>
                <a:cubicBezTo>
                  <a:pt x="795" y="35"/>
                  <a:pt x="795" y="37"/>
                  <a:pt x="793" y="36"/>
                </a:cubicBezTo>
                <a:cubicBezTo>
                  <a:pt x="794" y="35"/>
                  <a:pt x="795" y="35"/>
                  <a:pt x="796" y="34"/>
                </a:cubicBezTo>
                <a:cubicBezTo>
                  <a:pt x="795" y="34"/>
                  <a:pt x="795" y="34"/>
                  <a:pt x="794" y="34"/>
                </a:cubicBezTo>
                <a:cubicBezTo>
                  <a:pt x="796" y="34"/>
                  <a:pt x="799" y="33"/>
                  <a:pt x="800" y="32"/>
                </a:cubicBezTo>
                <a:cubicBezTo>
                  <a:pt x="796" y="32"/>
                  <a:pt x="799" y="30"/>
                  <a:pt x="799" y="29"/>
                </a:cubicBezTo>
                <a:cubicBezTo>
                  <a:pt x="799" y="29"/>
                  <a:pt x="798" y="29"/>
                  <a:pt x="797" y="28"/>
                </a:cubicBezTo>
                <a:cubicBezTo>
                  <a:pt x="798" y="28"/>
                  <a:pt x="802" y="27"/>
                  <a:pt x="804" y="26"/>
                </a:cubicBezTo>
                <a:cubicBezTo>
                  <a:pt x="802" y="27"/>
                  <a:pt x="802" y="26"/>
                  <a:pt x="80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42"/>
          <p:cNvSpPr>
            <a:spLocks noEditPoints="1"/>
          </p:cNvSpPr>
          <p:nvPr userDrawn="1"/>
        </p:nvSpPr>
        <p:spPr bwMode="auto">
          <a:xfrm>
            <a:off x="6321425" y="1484313"/>
            <a:ext cx="85725" cy="123825"/>
          </a:xfrm>
          <a:custGeom>
            <a:avLst/>
            <a:gdLst>
              <a:gd name="T0" fmla="*/ 2147483647 w 27"/>
              <a:gd name="T1" fmla="*/ 2147483647 h 39"/>
              <a:gd name="T2" fmla="*/ 2147483647 w 27"/>
              <a:gd name="T3" fmla="*/ 2147483647 h 39"/>
              <a:gd name="T4" fmla="*/ 2147483647 w 27"/>
              <a:gd name="T5" fmla="*/ 2147483647 h 39"/>
              <a:gd name="T6" fmla="*/ 2147483647 w 27"/>
              <a:gd name="T7" fmla="*/ 2147483647 h 39"/>
              <a:gd name="T8" fmla="*/ 2147483647 w 27"/>
              <a:gd name="T9" fmla="*/ 2147483647 h 39"/>
              <a:gd name="T10" fmla="*/ 2147483647 w 27"/>
              <a:gd name="T11" fmla="*/ 2147483647 h 39"/>
              <a:gd name="T12" fmla="*/ 2147483647 w 27"/>
              <a:gd name="T13" fmla="*/ 2147483647 h 39"/>
              <a:gd name="T14" fmla="*/ 2147483647 w 27"/>
              <a:gd name="T15" fmla="*/ 2147483647 h 39"/>
              <a:gd name="T16" fmla="*/ 2147483647 w 27"/>
              <a:gd name="T17" fmla="*/ 2147483647 h 39"/>
              <a:gd name="T18" fmla="*/ 2147483647 w 27"/>
              <a:gd name="T19" fmla="*/ 2147483647 h 39"/>
              <a:gd name="T20" fmla="*/ 2147483647 w 27"/>
              <a:gd name="T21" fmla="*/ 2147483647 h 39"/>
              <a:gd name="T22" fmla="*/ 2147483647 w 27"/>
              <a:gd name="T23" fmla="*/ 2147483647 h 39"/>
              <a:gd name="T24" fmla="*/ 2147483647 w 27"/>
              <a:gd name="T25" fmla="*/ 2147483647 h 39"/>
              <a:gd name="T26" fmla="*/ 0 w 27"/>
              <a:gd name="T27" fmla="*/ 2147483647 h 39"/>
              <a:gd name="T28" fmla="*/ 0 w 27"/>
              <a:gd name="T29" fmla="*/ 0 h 39"/>
              <a:gd name="T30" fmla="*/ 2147483647 w 27"/>
              <a:gd name="T31" fmla="*/ 0 h 39"/>
              <a:gd name="T32" fmla="*/ 2147483647 w 27"/>
              <a:gd name="T33" fmla="*/ 2147483647 h 39"/>
              <a:gd name="T34" fmla="*/ 2147483647 w 27"/>
              <a:gd name="T35" fmla="*/ 2147483647 h 39"/>
              <a:gd name="T36" fmla="*/ 2147483647 w 27"/>
              <a:gd name="T37" fmla="*/ 2147483647 h 39"/>
              <a:gd name="T38" fmla="*/ 2147483647 w 27"/>
              <a:gd name="T39" fmla="*/ 2147483647 h 3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7" h="39">
                <a:moveTo>
                  <a:pt x="14" y="20"/>
                </a:moveTo>
                <a:cubicBezTo>
                  <a:pt x="4" y="20"/>
                  <a:pt x="4" y="20"/>
                  <a:pt x="4" y="20"/>
                </a:cubicBezTo>
                <a:cubicBezTo>
                  <a:pt x="4" y="35"/>
                  <a:pt x="4" y="35"/>
                  <a:pt x="4" y="35"/>
                </a:cubicBezTo>
                <a:cubicBezTo>
                  <a:pt x="14" y="35"/>
                  <a:pt x="14" y="35"/>
                  <a:pt x="14" y="35"/>
                </a:cubicBezTo>
                <a:cubicBezTo>
                  <a:pt x="20" y="35"/>
                  <a:pt x="22" y="32"/>
                  <a:pt x="22" y="28"/>
                </a:cubicBezTo>
                <a:cubicBezTo>
                  <a:pt x="22" y="23"/>
                  <a:pt x="19" y="20"/>
                  <a:pt x="14" y="20"/>
                </a:cubicBezTo>
                <a:moveTo>
                  <a:pt x="14" y="4"/>
                </a:moveTo>
                <a:cubicBezTo>
                  <a:pt x="4" y="4"/>
                  <a:pt x="4" y="4"/>
                  <a:pt x="4" y="4"/>
                </a:cubicBezTo>
                <a:cubicBezTo>
                  <a:pt x="4" y="16"/>
                  <a:pt x="4" y="16"/>
                  <a:pt x="4" y="16"/>
                </a:cubicBezTo>
                <a:cubicBezTo>
                  <a:pt x="14" y="16"/>
                  <a:pt x="14" y="16"/>
                  <a:pt x="14" y="16"/>
                </a:cubicBezTo>
                <a:cubicBezTo>
                  <a:pt x="19" y="16"/>
                  <a:pt x="21" y="13"/>
                  <a:pt x="21" y="10"/>
                </a:cubicBezTo>
                <a:cubicBezTo>
                  <a:pt x="21" y="7"/>
                  <a:pt x="18" y="4"/>
                  <a:pt x="14" y="4"/>
                </a:cubicBezTo>
                <a:moveTo>
                  <a:pt x="14" y="39"/>
                </a:moveTo>
                <a:cubicBezTo>
                  <a:pt x="0" y="39"/>
                  <a:pt x="0" y="39"/>
                  <a:pt x="0" y="39"/>
                </a:cubicBezTo>
                <a:cubicBezTo>
                  <a:pt x="0" y="0"/>
                  <a:pt x="0" y="0"/>
                  <a:pt x="0" y="0"/>
                </a:cubicBezTo>
                <a:cubicBezTo>
                  <a:pt x="14" y="0"/>
                  <a:pt x="14" y="0"/>
                  <a:pt x="14" y="0"/>
                </a:cubicBezTo>
                <a:cubicBezTo>
                  <a:pt x="20" y="0"/>
                  <a:pt x="25" y="3"/>
                  <a:pt x="25" y="10"/>
                </a:cubicBezTo>
                <a:cubicBezTo>
                  <a:pt x="25" y="14"/>
                  <a:pt x="23" y="17"/>
                  <a:pt x="19" y="18"/>
                </a:cubicBezTo>
                <a:cubicBezTo>
                  <a:pt x="23" y="19"/>
                  <a:pt x="27" y="21"/>
                  <a:pt x="27" y="28"/>
                </a:cubicBezTo>
                <a:cubicBezTo>
                  <a:pt x="27" y="35"/>
                  <a:pt x="22" y="39"/>
                  <a:pt x="14" y="39"/>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43"/>
          <p:cNvSpPr/>
          <p:nvPr userDrawn="1"/>
        </p:nvSpPr>
        <p:spPr bwMode="auto">
          <a:xfrm>
            <a:off x="6450013" y="1484313"/>
            <a:ext cx="88900" cy="127000"/>
          </a:xfrm>
          <a:custGeom>
            <a:avLst/>
            <a:gdLst>
              <a:gd name="T0" fmla="*/ 2147483647 w 28"/>
              <a:gd name="T1" fmla="*/ 2147483647 h 40"/>
              <a:gd name="T2" fmla="*/ 0 w 28"/>
              <a:gd name="T3" fmla="*/ 2147483647 h 40"/>
              <a:gd name="T4" fmla="*/ 0 w 28"/>
              <a:gd name="T5" fmla="*/ 0 h 40"/>
              <a:gd name="T6" fmla="*/ 2147483647 w 28"/>
              <a:gd name="T7" fmla="*/ 0 h 40"/>
              <a:gd name="T8" fmla="*/ 2147483647 w 28"/>
              <a:gd name="T9" fmla="*/ 2147483647 h 40"/>
              <a:gd name="T10" fmla="*/ 2147483647 w 28"/>
              <a:gd name="T11" fmla="*/ 2147483647 h 40"/>
              <a:gd name="T12" fmla="*/ 2147483647 w 28"/>
              <a:gd name="T13" fmla="*/ 2147483647 h 40"/>
              <a:gd name="T14" fmla="*/ 2147483647 w 28"/>
              <a:gd name="T15" fmla="*/ 0 h 40"/>
              <a:gd name="T16" fmla="*/ 2147483647 w 28"/>
              <a:gd name="T17" fmla="*/ 0 h 40"/>
              <a:gd name="T18" fmla="*/ 2147483647 w 28"/>
              <a:gd name="T19" fmla="*/ 2147483647 h 40"/>
              <a:gd name="T20" fmla="*/ 2147483647 w 28"/>
              <a:gd name="T21" fmla="*/ 2147483647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8" h="40">
                <a:moveTo>
                  <a:pt x="14" y="40"/>
                </a:moveTo>
                <a:cubicBezTo>
                  <a:pt x="5" y="40"/>
                  <a:pt x="0" y="34"/>
                  <a:pt x="0" y="23"/>
                </a:cubicBezTo>
                <a:cubicBezTo>
                  <a:pt x="0" y="0"/>
                  <a:pt x="0" y="0"/>
                  <a:pt x="0" y="0"/>
                </a:cubicBezTo>
                <a:cubicBezTo>
                  <a:pt x="5" y="0"/>
                  <a:pt x="5" y="0"/>
                  <a:pt x="5" y="0"/>
                </a:cubicBezTo>
                <a:cubicBezTo>
                  <a:pt x="5" y="23"/>
                  <a:pt x="5" y="23"/>
                  <a:pt x="5" y="23"/>
                </a:cubicBezTo>
                <a:cubicBezTo>
                  <a:pt x="5" y="32"/>
                  <a:pt x="8" y="36"/>
                  <a:pt x="15" y="36"/>
                </a:cubicBezTo>
                <a:cubicBezTo>
                  <a:pt x="21" y="36"/>
                  <a:pt x="24" y="32"/>
                  <a:pt x="24" y="23"/>
                </a:cubicBezTo>
                <a:cubicBezTo>
                  <a:pt x="24" y="0"/>
                  <a:pt x="24" y="0"/>
                  <a:pt x="24" y="0"/>
                </a:cubicBezTo>
                <a:cubicBezTo>
                  <a:pt x="28" y="0"/>
                  <a:pt x="28" y="0"/>
                  <a:pt x="28" y="0"/>
                </a:cubicBezTo>
                <a:cubicBezTo>
                  <a:pt x="28" y="23"/>
                  <a:pt x="28" y="23"/>
                  <a:pt x="28" y="23"/>
                </a:cubicBezTo>
                <a:cubicBezTo>
                  <a:pt x="28" y="34"/>
                  <a:pt x="24" y="40"/>
                  <a:pt x="14"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44"/>
          <p:cNvSpPr/>
          <p:nvPr userDrawn="1"/>
        </p:nvSpPr>
        <p:spPr bwMode="auto">
          <a:xfrm>
            <a:off x="6580188" y="1484313"/>
            <a:ext cx="82550" cy="127000"/>
          </a:xfrm>
          <a:custGeom>
            <a:avLst/>
            <a:gdLst>
              <a:gd name="T0" fmla="*/ 2147483647 w 26"/>
              <a:gd name="T1" fmla="*/ 2147483647 h 40"/>
              <a:gd name="T2" fmla="*/ 0 w 26"/>
              <a:gd name="T3" fmla="*/ 2147483647 h 40"/>
              <a:gd name="T4" fmla="*/ 2147483647 w 26"/>
              <a:gd name="T5" fmla="*/ 2147483647 h 40"/>
              <a:gd name="T6" fmla="*/ 2147483647 w 26"/>
              <a:gd name="T7" fmla="*/ 2147483647 h 40"/>
              <a:gd name="T8" fmla="*/ 2147483647 w 26"/>
              <a:gd name="T9" fmla="*/ 2147483647 h 40"/>
              <a:gd name="T10" fmla="*/ 2147483647 w 26"/>
              <a:gd name="T11" fmla="*/ 2147483647 h 40"/>
              <a:gd name="T12" fmla="*/ 2147483647 w 26"/>
              <a:gd name="T13" fmla="*/ 2147483647 h 40"/>
              <a:gd name="T14" fmla="*/ 2147483647 w 26"/>
              <a:gd name="T15" fmla="*/ 0 h 40"/>
              <a:gd name="T16" fmla="*/ 2147483647 w 26"/>
              <a:gd name="T17" fmla="*/ 2147483647 h 40"/>
              <a:gd name="T18" fmla="*/ 2147483647 w 26"/>
              <a:gd name="T19" fmla="*/ 2147483647 h 40"/>
              <a:gd name="T20" fmla="*/ 2147483647 w 26"/>
              <a:gd name="T21" fmla="*/ 2147483647 h 40"/>
              <a:gd name="T22" fmla="*/ 2147483647 w 26"/>
              <a:gd name="T23" fmla="*/ 2147483647 h 40"/>
              <a:gd name="T24" fmla="*/ 2147483647 w 26"/>
              <a:gd name="T25" fmla="*/ 2147483647 h 40"/>
              <a:gd name="T26" fmla="*/ 2147483647 w 26"/>
              <a:gd name="T27" fmla="*/ 2147483647 h 40"/>
              <a:gd name="T28" fmla="*/ 2147483647 w 26"/>
              <a:gd name="T29" fmla="*/ 2147483647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6" h="40">
                <a:moveTo>
                  <a:pt x="13" y="40"/>
                </a:moveTo>
                <a:cubicBezTo>
                  <a:pt x="8" y="40"/>
                  <a:pt x="3" y="37"/>
                  <a:pt x="0" y="34"/>
                </a:cubicBezTo>
                <a:cubicBezTo>
                  <a:pt x="3" y="31"/>
                  <a:pt x="3" y="31"/>
                  <a:pt x="3" y="31"/>
                </a:cubicBezTo>
                <a:cubicBezTo>
                  <a:pt x="6" y="34"/>
                  <a:pt x="10" y="36"/>
                  <a:pt x="14" y="36"/>
                </a:cubicBezTo>
                <a:cubicBezTo>
                  <a:pt x="19" y="36"/>
                  <a:pt x="22" y="33"/>
                  <a:pt x="22" y="29"/>
                </a:cubicBezTo>
                <a:cubicBezTo>
                  <a:pt x="22" y="26"/>
                  <a:pt x="20" y="23"/>
                  <a:pt x="13" y="21"/>
                </a:cubicBezTo>
                <a:cubicBezTo>
                  <a:pt x="4" y="18"/>
                  <a:pt x="1" y="15"/>
                  <a:pt x="1" y="10"/>
                </a:cubicBezTo>
                <a:cubicBezTo>
                  <a:pt x="1" y="3"/>
                  <a:pt x="6" y="0"/>
                  <a:pt x="14" y="0"/>
                </a:cubicBezTo>
                <a:cubicBezTo>
                  <a:pt x="19" y="0"/>
                  <a:pt x="22" y="1"/>
                  <a:pt x="25" y="4"/>
                </a:cubicBezTo>
                <a:cubicBezTo>
                  <a:pt x="23" y="7"/>
                  <a:pt x="23" y="7"/>
                  <a:pt x="23" y="7"/>
                </a:cubicBezTo>
                <a:cubicBezTo>
                  <a:pt x="20" y="5"/>
                  <a:pt x="17" y="4"/>
                  <a:pt x="13" y="4"/>
                </a:cubicBezTo>
                <a:cubicBezTo>
                  <a:pt x="8" y="4"/>
                  <a:pt x="6" y="6"/>
                  <a:pt x="6" y="9"/>
                </a:cubicBezTo>
                <a:cubicBezTo>
                  <a:pt x="6" y="12"/>
                  <a:pt x="7" y="14"/>
                  <a:pt x="15" y="17"/>
                </a:cubicBezTo>
                <a:cubicBezTo>
                  <a:pt x="24" y="20"/>
                  <a:pt x="26" y="23"/>
                  <a:pt x="26" y="29"/>
                </a:cubicBezTo>
                <a:cubicBezTo>
                  <a:pt x="26" y="35"/>
                  <a:pt x="21" y="40"/>
                  <a:pt x="13"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Rectangle 45"/>
          <p:cNvSpPr>
            <a:spLocks noChangeArrowheads="1"/>
          </p:cNvSpPr>
          <p:nvPr userDrawn="1"/>
        </p:nvSpPr>
        <p:spPr bwMode="auto">
          <a:xfrm>
            <a:off x="6710363" y="1484313"/>
            <a:ext cx="12700" cy="12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4" name="Freeform 46"/>
          <p:cNvSpPr/>
          <p:nvPr userDrawn="1"/>
        </p:nvSpPr>
        <p:spPr bwMode="auto">
          <a:xfrm>
            <a:off x="6777038" y="1484313"/>
            <a:ext cx="88900" cy="123825"/>
          </a:xfrm>
          <a:custGeom>
            <a:avLst/>
            <a:gdLst>
              <a:gd name="T0" fmla="*/ 2147483647 w 28"/>
              <a:gd name="T1" fmla="*/ 2147483647 h 39"/>
              <a:gd name="T2" fmla="*/ 2147483647 w 28"/>
              <a:gd name="T3" fmla="*/ 2147483647 h 39"/>
              <a:gd name="T4" fmla="*/ 2147483647 w 28"/>
              <a:gd name="T5" fmla="*/ 2147483647 h 39"/>
              <a:gd name="T6" fmla="*/ 2147483647 w 28"/>
              <a:gd name="T7" fmla="*/ 2147483647 h 39"/>
              <a:gd name="T8" fmla="*/ 2147483647 w 28"/>
              <a:gd name="T9" fmla="*/ 2147483647 h 39"/>
              <a:gd name="T10" fmla="*/ 0 w 28"/>
              <a:gd name="T11" fmla="*/ 2147483647 h 39"/>
              <a:gd name="T12" fmla="*/ 0 w 28"/>
              <a:gd name="T13" fmla="*/ 0 h 39"/>
              <a:gd name="T14" fmla="*/ 2147483647 w 28"/>
              <a:gd name="T15" fmla="*/ 0 h 39"/>
              <a:gd name="T16" fmla="*/ 2147483647 w 28"/>
              <a:gd name="T17" fmla="*/ 2147483647 h 39"/>
              <a:gd name="T18" fmla="*/ 2147483647 w 28"/>
              <a:gd name="T19" fmla="*/ 2147483647 h 39"/>
              <a:gd name="T20" fmla="*/ 2147483647 w 28"/>
              <a:gd name="T21" fmla="*/ 2147483647 h 39"/>
              <a:gd name="T22" fmla="*/ 2147483647 w 28"/>
              <a:gd name="T23" fmla="*/ 0 h 39"/>
              <a:gd name="T24" fmla="*/ 2147483647 w 28"/>
              <a:gd name="T25" fmla="*/ 0 h 39"/>
              <a:gd name="T26" fmla="*/ 2147483647 w 28"/>
              <a:gd name="T27" fmla="*/ 2147483647 h 39"/>
              <a:gd name="T28" fmla="*/ 2147483647 w 28"/>
              <a:gd name="T29" fmla="*/ 2147483647 h 3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8" h="39">
                <a:moveTo>
                  <a:pt x="24" y="39"/>
                </a:moveTo>
                <a:cubicBezTo>
                  <a:pt x="7" y="12"/>
                  <a:pt x="7" y="12"/>
                  <a:pt x="7" y="12"/>
                </a:cubicBezTo>
                <a:cubicBezTo>
                  <a:pt x="6" y="11"/>
                  <a:pt x="4" y="9"/>
                  <a:pt x="4" y="8"/>
                </a:cubicBezTo>
                <a:cubicBezTo>
                  <a:pt x="4" y="10"/>
                  <a:pt x="4" y="10"/>
                  <a:pt x="4" y="10"/>
                </a:cubicBezTo>
                <a:cubicBezTo>
                  <a:pt x="4" y="39"/>
                  <a:pt x="4" y="39"/>
                  <a:pt x="4" y="39"/>
                </a:cubicBezTo>
                <a:cubicBezTo>
                  <a:pt x="0" y="39"/>
                  <a:pt x="0" y="39"/>
                  <a:pt x="0" y="39"/>
                </a:cubicBezTo>
                <a:cubicBezTo>
                  <a:pt x="0" y="0"/>
                  <a:pt x="0" y="0"/>
                  <a:pt x="0" y="0"/>
                </a:cubicBezTo>
                <a:cubicBezTo>
                  <a:pt x="4" y="0"/>
                  <a:pt x="4" y="0"/>
                  <a:pt x="4" y="0"/>
                </a:cubicBezTo>
                <a:cubicBezTo>
                  <a:pt x="21" y="27"/>
                  <a:pt x="21" y="27"/>
                  <a:pt x="21" y="27"/>
                </a:cubicBezTo>
                <a:cubicBezTo>
                  <a:pt x="22" y="29"/>
                  <a:pt x="23" y="31"/>
                  <a:pt x="24" y="32"/>
                </a:cubicBezTo>
                <a:cubicBezTo>
                  <a:pt x="24" y="30"/>
                  <a:pt x="24" y="30"/>
                  <a:pt x="24" y="30"/>
                </a:cubicBezTo>
                <a:cubicBezTo>
                  <a:pt x="24" y="0"/>
                  <a:pt x="24" y="0"/>
                  <a:pt x="24" y="0"/>
                </a:cubicBezTo>
                <a:cubicBezTo>
                  <a:pt x="28" y="0"/>
                  <a:pt x="28" y="0"/>
                  <a:pt x="28" y="0"/>
                </a:cubicBezTo>
                <a:cubicBezTo>
                  <a:pt x="28" y="39"/>
                  <a:pt x="28" y="39"/>
                  <a:pt x="28" y="39"/>
                </a:cubicBezTo>
                <a:lnTo>
                  <a:pt x="24" y="3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47"/>
          <p:cNvSpPr/>
          <p:nvPr userDrawn="1"/>
        </p:nvSpPr>
        <p:spPr bwMode="auto">
          <a:xfrm>
            <a:off x="6916738" y="1484313"/>
            <a:ext cx="76200" cy="123825"/>
          </a:xfrm>
          <a:custGeom>
            <a:avLst/>
            <a:gdLst>
              <a:gd name="T0" fmla="*/ 0 w 48"/>
              <a:gd name="T1" fmla="*/ 2147483647 h 78"/>
              <a:gd name="T2" fmla="*/ 0 w 48"/>
              <a:gd name="T3" fmla="*/ 0 h 78"/>
              <a:gd name="T4" fmla="*/ 2147483647 w 48"/>
              <a:gd name="T5" fmla="*/ 0 h 78"/>
              <a:gd name="T6" fmla="*/ 2147483647 w 48"/>
              <a:gd name="T7" fmla="*/ 2147483647 h 78"/>
              <a:gd name="T8" fmla="*/ 2147483647 w 48"/>
              <a:gd name="T9" fmla="*/ 2147483647 h 78"/>
              <a:gd name="T10" fmla="*/ 2147483647 w 48"/>
              <a:gd name="T11" fmla="*/ 2147483647 h 78"/>
              <a:gd name="T12" fmla="*/ 2147483647 w 48"/>
              <a:gd name="T13" fmla="*/ 2147483647 h 78"/>
              <a:gd name="T14" fmla="*/ 2147483647 w 48"/>
              <a:gd name="T15" fmla="*/ 2147483647 h 78"/>
              <a:gd name="T16" fmla="*/ 2147483647 w 48"/>
              <a:gd name="T17" fmla="*/ 2147483647 h 78"/>
              <a:gd name="T18" fmla="*/ 2147483647 w 48"/>
              <a:gd name="T19" fmla="*/ 2147483647 h 78"/>
              <a:gd name="T20" fmla="*/ 2147483647 w 48"/>
              <a:gd name="T21" fmla="*/ 2147483647 h 78"/>
              <a:gd name="T22" fmla="*/ 2147483647 w 48"/>
              <a:gd name="T23" fmla="*/ 2147483647 h 78"/>
              <a:gd name="T24" fmla="*/ 0 w 48"/>
              <a:gd name="T25" fmla="*/ 2147483647 h 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8" h="78">
                <a:moveTo>
                  <a:pt x="0" y="78"/>
                </a:moveTo>
                <a:lnTo>
                  <a:pt x="0" y="0"/>
                </a:lnTo>
                <a:lnTo>
                  <a:pt x="48" y="0"/>
                </a:lnTo>
                <a:lnTo>
                  <a:pt x="48" y="8"/>
                </a:lnTo>
                <a:lnTo>
                  <a:pt x="8" y="8"/>
                </a:lnTo>
                <a:lnTo>
                  <a:pt x="8" y="32"/>
                </a:lnTo>
                <a:lnTo>
                  <a:pt x="30" y="32"/>
                </a:lnTo>
                <a:lnTo>
                  <a:pt x="30" y="40"/>
                </a:lnTo>
                <a:lnTo>
                  <a:pt x="8" y="40"/>
                </a:lnTo>
                <a:lnTo>
                  <a:pt x="8" y="70"/>
                </a:lnTo>
                <a:lnTo>
                  <a:pt x="48" y="70"/>
                </a:lnTo>
                <a:lnTo>
                  <a:pt x="48" y="78"/>
                </a:lnTo>
                <a:lnTo>
                  <a:pt x="0" y="7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48"/>
          <p:cNvSpPr/>
          <p:nvPr userDrawn="1"/>
        </p:nvSpPr>
        <p:spPr bwMode="auto">
          <a:xfrm>
            <a:off x="7024688" y="1484313"/>
            <a:ext cx="82550" cy="127000"/>
          </a:xfrm>
          <a:custGeom>
            <a:avLst/>
            <a:gdLst>
              <a:gd name="T0" fmla="*/ 2147483647 w 26"/>
              <a:gd name="T1" fmla="*/ 2147483647 h 40"/>
              <a:gd name="T2" fmla="*/ 0 w 26"/>
              <a:gd name="T3" fmla="*/ 2147483647 h 40"/>
              <a:gd name="T4" fmla="*/ 2147483647 w 26"/>
              <a:gd name="T5" fmla="*/ 2147483647 h 40"/>
              <a:gd name="T6" fmla="*/ 2147483647 w 26"/>
              <a:gd name="T7" fmla="*/ 2147483647 h 40"/>
              <a:gd name="T8" fmla="*/ 2147483647 w 26"/>
              <a:gd name="T9" fmla="*/ 2147483647 h 40"/>
              <a:gd name="T10" fmla="*/ 2147483647 w 26"/>
              <a:gd name="T11" fmla="*/ 2147483647 h 40"/>
              <a:gd name="T12" fmla="*/ 2147483647 w 26"/>
              <a:gd name="T13" fmla="*/ 2147483647 h 40"/>
              <a:gd name="T14" fmla="*/ 2147483647 w 26"/>
              <a:gd name="T15" fmla="*/ 0 h 40"/>
              <a:gd name="T16" fmla="*/ 2147483647 w 26"/>
              <a:gd name="T17" fmla="*/ 2147483647 h 40"/>
              <a:gd name="T18" fmla="*/ 2147483647 w 26"/>
              <a:gd name="T19" fmla="*/ 2147483647 h 40"/>
              <a:gd name="T20" fmla="*/ 2147483647 w 26"/>
              <a:gd name="T21" fmla="*/ 2147483647 h 40"/>
              <a:gd name="T22" fmla="*/ 2147483647 w 26"/>
              <a:gd name="T23" fmla="*/ 2147483647 h 40"/>
              <a:gd name="T24" fmla="*/ 2147483647 w 26"/>
              <a:gd name="T25" fmla="*/ 2147483647 h 40"/>
              <a:gd name="T26" fmla="*/ 2147483647 w 26"/>
              <a:gd name="T27" fmla="*/ 2147483647 h 40"/>
              <a:gd name="T28" fmla="*/ 2147483647 w 26"/>
              <a:gd name="T29" fmla="*/ 2147483647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6" h="40">
                <a:moveTo>
                  <a:pt x="13" y="40"/>
                </a:moveTo>
                <a:cubicBezTo>
                  <a:pt x="8" y="40"/>
                  <a:pt x="3" y="37"/>
                  <a:pt x="0" y="34"/>
                </a:cubicBezTo>
                <a:cubicBezTo>
                  <a:pt x="3" y="31"/>
                  <a:pt x="3" y="31"/>
                  <a:pt x="3" y="31"/>
                </a:cubicBezTo>
                <a:cubicBezTo>
                  <a:pt x="6" y="34"/>
                  <a:pt x="9" y="36"/>
                  <a:pt x="13" y="36"/>
                </a:cubicBezTo>
                <a:cubicBezTo>
                  <a:pt x="18" y="36"/>
                  <a:pt x="22" y="33"/>
                  <a:pt x="22" y="29"/>
                </a:cubicBezTo>
                <a:cubicBezTo>
                  <a:pt x="22" y="26"/>
                  <a:pt x="20" y="23"/>
                  <a:pt x="12" y="21"/>
                </a:cubicBezTo>
                <a:cubicBezTo>
                  <a:pt x="4" y="18"/>
                  <a:pt x="1" y="15"/>
                  <a:pt x="1" y="10"/>
                </a:cubicBezTo>
                <a:cubicBezTo>
                  <a:pt x="1" y="3"/>
                  <a:pt x="6" y="0"/>
                  <a:pt x="13" y="0"/>
                </a:cubicBezTo>
                <a:cubicBezTo>
                  <a:pt x="19" y="0"/>
                  <a:pt x="22" y="1"/>
                  <a:pt x="25" y="4"/>
                </a:cubicBezTo>
                <a:cubicBezTo>
                  <a:pt x="22" y="7"/>
                  <a:pt x="22" y="7"/>
                  <a:pt x="22" y="7"/>
                </a:cubicBezTo>
                <a:cubicBezTo>
                  <a:pt x="20" y="5"/>
                  <a:pt x="17" y="4"/>
                  <a:pt x="13" y="4"/>
                </a:cubicBezTo>
                <a:cubicBezTo>
                  <a:pt x="8" y="4"/>
                  <a:pt x="6" y="6"/>
                  <a:pt x="6" y="9"/>
                </a:cubicBezTo>
                <a:cubicBezTo>
                  <a:pt x="6" y="12"/>
                  <a:pt x="7" y="14"/>
                  <a:pt x="15" y="17"/>
                </a:cubicBezTo>
                <a:cubicBezTo>
                  <a:pt x="23" y="20"/>
                  <a:pt x="26" y="23"/>
                  <a:pt x="26" y="29"/>
                </a:cubicBezTo>
                <a:cubicBezTo>
                  <a:pt x="26" y="35"/>
                  <a:pt x="21" y="40"/>
                  <a:pt x="13"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49"/>
          <p:cNvSpPr/>
          <p:nvPr userDrawn="1"/>
        </p:nvSpPr>
        <p:spPr bwMode="auto">
          <a:xfrm>
            <a:off x="7138988" y="1484313"/>
            <a:ext cx="82550" cy="127000"/>
          </a:xfrm>
          <a:custGeom>
            <a:avLst/>
            <a:gdLst>
              <a:gd name="T0" fmla="*/ 2147483647 w 26"/>
              <a:gd name="T1" fmla="*/ 2147483647 h 40"/>
              <a:gd name="T2" fmla="*/ 0 w 26"/>
              <a:gd name="T3" fmla="*/ 2147483647 h 40"/>
              <a:gd name="T4" fmla="*/ 2147483647 w 26"/>
              <a:gd name="T5" fmla="*/ 2147483647 h 40"/>
              <a:gd name="T6" fmla="*/ 2147483647 w 26"/>
              <a:gd name="T7" fmla="*/ 2147483647 h 40"/>
              <a:gd name="T8" fmla="*/ 2147483647 w 26"/>
              <a:gd name="T9" fmla="*/ 2147483647 h 40"/>
              <a:gd name="T10" fmla="*/ 2147483647 w 26"/>
              <a:gd name="T11" fmla="*/ 2147483647 h 40"/>
              <a:gd name="T12" fmla="*/ 2147483647 w 26"/>
              <a:gd name="T13" fmla="*/ 2147483647 h 40"/>
              <a:gd name="T14" fmla="*/ 2147483647 w 26"/>
              <a:gd name="T15" fmla="*/ 0 h 40"/>
              <a:gd name="T16" fmla="*/ 2147483647 w 26"/>
              <a:gd name="T17" fmla="*/ 2147483647 h 40"/>
              <a:gd name="T18" fmla="*/ 2147483647 w 26"/>
              <a:gd name="T19" fmla="*/ 2147483647 h 40"/>
              <a:gd name="T20" fmla="*/ 2147483647 w 26"/>
              <a:gd name="T21" fmla="*/ 2147483647 h 40"/>
              <a:gd name="T22" fmla="*/ 2147483647 w 26"/>
              <a:gd name="T23" fmla="*/ 2147483647 h 40"/>
              <a:gd name="T24" fmla="*/ 2147483647 w 26"/>
              <a:gd name="T25" fmla="*/ 2147483647 h 40"/>
              <a:gd name="T26" fmla="*/ 2147483647 w 26"/>
              <a:gd name="T27" fmla="*/ 2147483647 h 40"/>
              <a:gd name="T28" fmla="*/ 2147483647 w 26"/>
              <a:gd name="T29" fmla="*/ 2147483647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6" h="40">
                <a:moveTo>
                  <a:pt x="13" y="40"/>
                </a:moveTo>
                <a:cubicBezTo>
                  <a:pt x="8" y="40"/>
                  <a:pt x="3" y="37"/>
                  <a:pt x="0" y="34"/>
                </a:cubicBezTo>
                <a:cubicBezTo>
                  <a:pt x="3" y="31"/>
                  <a:pt x="3" y="31"/>
                  <a:pt x="3" y="31"/>
                </a:cubicBezTo>
                <a:cubicBezTo>
                  <a:pt x="6" y="34"/>
                  <a:pt x="10" y="36"/>
                  <a:pt x="14" y="36"/>
                </a:cubicBezTo>
                <a:cubicBezTo>
                  <a:pt x="19" y="36"/>
                  <a:pt x="22" y="33"/>
                  <a:pt x="22" y="29"/>
                </a:cubicBezTo>
                <a:cubicBezTo>
                  <a:pt x="22" y="26"/>
                  <a:pt x="20" y="23"/>
                  <a:pt x="13" y="21"/>
                </a:cubicBezTo>
                <a:cubicBezTo>
                  <a:pt x="4" y="18"/>
                  <a:pt x="2" y="15"/>
                  <a:pt x="2" y="10"/>
                </a:cubicBezTo>
                <a:cubicBezTo>
                  <a:pt x="2" y="3"/>
                  <a:pt x="6" y="0"/>
                  <a:pt x="14" y="0"/>
                </a:cubicBezTo>
                <a:cubicBezTo>
                  <a:pt x="19" y="0"/>
                  <a:pt x="22" y="1"/>
                  <a:pt x="26" y="4"/>
                </a:cubicBezTo>
                <a:cubicBezTo>
                  <a:pt x="23" y="7"/>
                  <a:pt x="23" y="7"/>
                  <a:pt x="23" y="7"/>
                </a:cubicBezTo>
                <a:cubicBezTo>
                  <a:pt x="20" y="5"/>
                  <a:pt x="17" y="4"/>
                  <a:pt x="13" y="4"/>
                </a:cubicBezTo>
                <a:cubicBezTo>
                  <a:pt x="8" y="4"/>
                  <a:pt x="6" y="6"/>
                  <a:pt x="6" y="9"/>
                </a:cubicBezTo>
                <a:cubicBezTo>
                  <a:pt x="6" y="12"/>
                  <a:pt x="7" y="14"/>
                  <a:pt x="15" y="17"/>
                </a:cubicBezTo>
                <a:cubicBezTo>
                  <a:pt x="24" y="20"/>
                  <a:pt x="26" y="23"/>
                  <a:pt x="26" y="29"/>
                </a:cubicBezTo>
                <a:cubicBezTo>
                  <a:pt x="26" y="35"/>
                  <a:pt x="22" y="40"/>
                  <a:pt x="13"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50"/>
          <p:cNvSpPr/>
          <p:nvPr userDrawn="1"/>
        </p:nvSpPr>
        <p:spPr bwMode="auto">
          <a:xfrm>
            <a:off x="7323138" y="1484313"/>
            <a:ext cx="82550" cy="127000"/>
          </a:xfrm>
          <a:custGeom>
            <a:avLst/>
            <a:gdLst>
              <a:gd name="T0" fmla="*/ 2147483647 w 26"/>
              <a:gd name="T1" fmla="*/ 2147483647 h 40"/>
              <a:gd name="T2" fmla="*/ 0 w 26"/>
              <a:gd name="T3" fmla="*/ 2147483647 h 40"/>
              <a:gd name="T4" fmla="*/ 2147483647 w 26"/>
              <a:gd name="T5" fmla="*/ 2147483647 h 40"/>
              <a:gd name="T6" fmla="*/ 2147483647 w 26"/>
              <a:gd name="T7" fmla="*/ 2147483647 h 40"/>
              <a:gd name="T8" fmla="*/ 2147483647 w 26"/>
              <a:gd name="T9" fmla="*/ 2147483647 h 40"/>
              <a:gd name="T10" fmla="*/ 2147483647 w 26"/>
              <a:gd name="T11" fmla="*/ 2147483647 h 40"/>
              <a:gd name="T12" fmla="*/ 2147483647 w 26"/>
              <a:gd name="T13" fmla="*/ 2147483647 h 40"/>
              <a:gd name="T14" fmla="*/ 2147483647 w 26"/>
              <a:gd name="T15" fmla="*/ 0 h 40"/>
              <a:gd name="T16" fmla="*/ 2147483647 w 26"/>
              <a:gd name="T17" fmla="*/ 2147483647 h 40"/>
              <a:gd name="T18" fmla="*/ 2147483647 w 26"/>
              <a:gd name="T19" fmla="*/ 2147483647 h 40"/>
              <a:gd name="T20" fmla="*/ 2147483647 w 26"/>
              <a:gd name="T21" fmla="*/ 2147483647 h 40"/>
              <a:gd name="T22" fmla="*/ 2147483647 w 26"/>
              <a:gd name="T23" fmla="*/ 2147483647 h 40"/>
              <a:gd name="T24" fmla="*/ 2147483647 w 26"/>
              <a:gd name="T25" fmla="*/ 2147483647 h 40"/>
              <a:gd name="T26" fmla="*/ 2147483647 w 26"/>
              <a:gd name="T27" fmla="*/ 2147483647 h 40"/>
              <a:gd name="T28" fmla="*/ 2147483647 w 26"/>
              <a:gd name="T29" fmla="*/ 2147483647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6" h="40">
                <a:moveTo>
                  <a:pt x="13" y="40"/>
                </a:moveTo>
                <a:cubicBezTo>
                  <a:pt x="8" y="40"/>
                  <a:pt x="3" y="37"/>
                  <a:pt x="0" y="34"/>
                </a:cubicBezTo>
                <a:cubicBezTo>
                  <a:pt x="3" y="31"/>
                  <a:pt x="3" y="31"/>
                  <a:pt x="3" y="31"/>
                </a:cubicBezTo>
                <a:cubicBezTo>
                  <a:pt x="6" y="34"/>
                  <a:pt x="10" y="36"/>
                  <a:pt x="14" y="36"/>
                </a:cubicBezTo>
                <a:cubicBezTo>
                  <a:pt x="19" y="36"/>
                  <a:pt x="22" y="33"/>
                  <a:pt x="22" y="29"/>
                </a:cubicBezTo>
                <a:cubicBezTo>
                  <a:pt x="22" y="26"/>
                  <a:pt x="20" y="23"/>
                  <a:pt x="13" y="21"/>
                </a:cubicBezTo>
                <a:cubicBezTo>
                  <a:pt x="4" y="18"/>
                  <a:pt x="1" y="15"/>
                  <a:pt x="1" y="10"/>
                </a:cubicBezTo>
                <a:cubicBezTo>
                  <a:pt x="1" y="3"/>
                  <a:pt x="6" y="0"/>
                  <a:pt x="14" y="0"/>
                </a:cubicBezTo>
                <a:cubicBezTo>
                  <a:pt x="19" y="0"/>
                  <a:pt x="22" y="1"/>
                  <a:pt x="25" y="4"/>
                </a:cubicBezTo>
                <a:cubicBezTo>
                  <a:pt x="23" y="7"/>
                  <a:pt x="23" y="7"/>
                  <a:pt x="23" y="7"/>
                </a:cubicBezTo>
                <a:cubicBezTo>
                  <a:pt x="20" y="5"/>
                  <a:pt x="17" y="4"/>
                  <a:pt x="13" y="4"/>
                </a:cubicBezTo>
                <a:cubicBezTo>
                  <a:pt x="8" y="4"/>
                  <a:pt x="6" y="6"/>
                  <a:pt x="6" y="9"/>
                </a:cubicBezTo>
                <a:cubicBezTo>
                  <a:pt x="6" y="12"/>
                  <a:pt x="7" y="14"/>
                  <a:pt x="15" y="17"/>
                </a:cubicBezTo>
                <a:cubicBezTo>
                  <a:pt x="24" y="20"/>
                  <a:pt x="26" y="23"/>
                  <a:pt x="26" y="29"/>
                </a:cubicBezTo>
                <a:cubicBezTo>
                  <a:pt x="26" y="35"/>
                  <a:pt x="22" y="40"/>
                  <a:pt x="13"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51"/>
          <p:cNvSpPr/>
          <p:nvPr userDrawn="1"/>
        </p:nvSpPr>
        <p:spPr bwMode="auto">
          <a:xfrm>
            <a:off x="7443788" y="1484313"/>
            <a:ext cx="88900" cy="127000"/>
          </a:xfrm>
          <a:custGeom>
            <a:avLst/>
            <a:gdLst>
              <a:gd name="T0" fmla="*/ 2147483647 w 28"/>
              <a:gd name="T1" fmla="*/ 2147483647 h 40"/>
              <a:gd name="T2" fmla="*/ 0 w 28"/>
              <a:gd name="T3" fmla="*/ 2147483647 h 40"/>
              <a:gd name="T4" fmla="*/ 2147483647 w 28"/>
              <a:gd name="T5" fmla="*/ 0 h 40"/>
              <a:gd name="T6" fmla="*/ 2147483647 w 28"/>
              <a:gd name="T7" fmla="*/ 2147483647 h 40"/>
              <a:gd name="T8" fmla="*/ 2147483647 w 28"/>
              <a:gd name="T9" fmla="*/ 2147483647 h 40"/>
              <a:gd name="T10" fmla="*/ 2147483647 w 28"/>
              <a:gd name="T11" fmla="*/ 2147483647 h 40"/>
              <a:gd name="T12" fmla="*/ 2147483647 w 28"/>
              <a:gd name="T13" fmla="*/ 2147483647 h 40"/>
              <a:gd name="T14" fmla="*/ 2147483647 w 28"/>
              <a:gd name="T15" fmla="*/ 2147483647 h 40"/>
              <a:gd name="T16" fmla="*/ 2147483647 w 28"/>
              <a:gd name="T17" fmla="*/ 2147483647 h 40"/>
              <a:gd name="T18" fmla="*/ 2147483647 w 28"/>
              <a:gd name="T19" fmla="*/ 2147483647 h 40"/>
              <a:gd name="T20" fmla="*/ 2147483647 w 28"/>
              <a:gd name="T21" fmla="*/ 2147483647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8" h="40">
                <a:moveTo>
                  <a:pt x="16" y="40"/>
                </a:moveTo>
                <a:cubicBezTo>
                  <a:pt x="6" y="40"/>
                  <a:pt x="0" y="31"/>
                  <a:pt x="0" y="20"/>
                </a:cubicBezTo>
                <a:cubicBezTo>
                  <a:pt x="0" y="8"/>
                  <a:pt x="6" y="0"/>
                  <a:pt x="16" y="0"/>
                </a:cubicBezTo>
                <a:cubicBezTo>
                  <a:pt x="21" y="0"/>
                  <a:pt x="25" y="2"/>
                  <a:pt x="28" y="6"/>
                </a:cubicBezTo>
                <a:cubicBezTo>
                  <a:pt x="25" y="8"/>
                  <a:pt x="25" y="8"/>
                  <a:pt x="25" y="8"/>
                </a:cubicBezTo>
                <a:cubicBezTo>
                  <a:pt x="22" y="5"/>
                  <a:pt x="20" y="4"/>
                  <a:pt x="16" y="4"/>
                </a:cubicBezTo>
                <a:cubicBezTo>
                  <a:pt x="9" y="4"/>
                  <a:pt x="4" y="10"/>
                  <a:pt x="4" y="20"/>
                </a:cubicBezTo>
                <a:cubicBezTo>
                  <a:pt x="4" y="29"/>
                  <a:pt x="9" y="36"/>
                  <a:pt x="16" y="36"/>
                </a:cubicBezTo>
                <a:cubicBezTo>
                  <a:pt x="20" y="36"/>
                  <a:pt x="23" y="34"/>
                  <a:pt x="25" y="31"/>
                </a:cubicBezTo>
                <a:cubicBezTo>
                  <a:pt x="28" y="33"/>
                  <a:pt x="28" y="33"/>
                  <a:pt x="28" y="33"/>
                </a:cubicBezTo>
                <a:cubicBezTo>
                  <a:pt x="25" y="37"/>
                  <a:pt x="21" y="40"/>
                  <a:pt x="16"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52"/>
          <p:cNvSpPr/>
          <p:nvPr userDrawn="1"/>
        </p:nvSpPr>
        <p:spPr bwMode="auto">
          <a:xfrm>
            <a:off x="7573963" y="1484313"/>
            <a:ext cx="88900" cy="123825"/>
          </a:xfrm>
          <a:custGeom>
            <a:avLst/>
            <a:gdLst>
              <a:gd name="T0" fmla="*/ 2147483647 w 56"/>
              <a:gd name="T1" fmla="*/ 2147483647 h 78"/>
              <a:gd name="T2" fmla="*/ 2147483647 w 56"/>
              <a:gd name="T3" fmla="*/ 2147483647 h 78"/>
              <a:gd name="T4" fmla="*/ 2147483647 w 56"/>
              <a:gd name="T5" fmla="*/ 2147483647 h 78"/>
              <a:gd name="T6" fmla="*/ 2147483647 w 56"/>
              <a:gd name="T7" fmla="*/ 2147483647 h 78"/>
              <a:gd name="T8" fmla="*/ 0 w 56"/>
              <a:gd name="T9" fmla="*/ 2147483647 h 78"/>
              <a:gd name="T10" fmla="*/ 0 w 56"/>
              <a:gd name="T11" fmla="*/ 0 h 78"/>
              <a:gd name="T12" fmla="*/ 2147483647 w 56"/>
              <a:gd name="T13" fmla="*/ 0 h 78"/>
              <a:gd name="T14" fmla="*/ 2147483647 w 56"/>
              <a:gd name="T15" fmla="*/ 2147483647 h 78"/>
              <a:gd name="T16" fmla="*/ 2147483647 w 56"/>
              <a:gd name="T17" fmla="*/ 2147483647 h 78"/>
              <a:gd name="T18" fmla="*/ 2147483647 w 56"/>
              <a:gd name="T19" fmla="*/ 0 h 78"/>
              <a:gd name="T20" fmla="*/ 2147483647 w 56"/>
              <a:gd name="T21" fmla="*/ 0 h 78"/>
              <a:gd name="T22" fmla="*/ 2147483647 w 56"/>
              <a:gd name="T23" fmla="*/ 2147483647 h 78"/>
              <a:gd name="T24" fmla="*/ 2147483647 w 56"/>
              <a:gd name="T25" fmla="*/ 2147483647 h 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6" h="78">
                <a:moveTo>
                  <a:pt x="46" y="78"/>
                </a:moveTo>
                <a:lnTo>
                  <a:pt x="46" y="42"/>
                </a:lnTo>
                <a:lnTo>
                  <a:pt x="8" y="42"/>
                </a:lnTo>
                <a:lnTo>
                  <a:pt x="8" y="78"/>
                </a:lnTo>
                <a:lnTo>
                  <a:pt x="0" y="78"/>
                </a:lnTo>
                <a:lnTo>
                  <a:pt x="0" y="0"/>
                </a:lnTo>
                <a:lnTo>
                  <a:pt x="8" y="0"/>
                </a:lnTo>
                <a:lnTo>
                  <a:pt x="8" y="34"/>
                </a:lnTo>
                <a:lnTo>
                  <a:pt x="46" y="34"/>
                </a:lnTo>
                <a:lnTo>
                  <a:pt x="46" y="0"/>
                </a:lnTo>
                <a:lnTo>
                  <a:pt x="56" y="0"/>
                </a:lnTo>
                <a:lnTo>
                  <a:pt x="56" y="78"/>
                </a:lnTo>
                <a:lnTo>
                  <a:pt x="46" y="7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53"/>
          <p:cNvSpPr>
            <a:spLocks noEditPoints="1"/>
          </p:cNvSpPr>
          <p:nvPr userDrawn="1"/>
        </p:nvSpPr>
        <p:spPr bwMode="auto">
          <a:xfrm>
            <a:off x="7704138" y="1484313"/>
            <a:ext cx="101600" cy="127000"/>
          </a:xfrm>
          <a:custGeom>
            <a:avLst/>
            <a:gdLst>
              <a:gd name="T0" fmla="*/ 2147483647 w 32"/>
              <a:gd name="T1" fmla="*/ 2147483647 h 40"/>
              <a:gd name="T2" fmla="*/ 2147483647 w 32"/>
              <a:gd name="T3" fmla="*/ 2147483647 h 40"/>
              <a:gd name="T4" fmla="*/ 2147483647 w 32"/>
              <a:gd name="T5" fmla="*/ 2147483647 h 40"/>
              <a:gd name="T6" fmla="*/ 2147483647 w 32"/>
              <a:gd name="T7" fmla="*/ 2147483647 h 40"/>
              <a:gd name="T8" fmla="*/ 2147483647 w 32"/>
              <a:gd name="T9" fmla="*/ 2147483647 h 40"/>
              <a:gd name="T10" fmla="*/ 2147483647 w 32"/>
              <a:gd name="T11" fmla="*/ 2147483647 h 40"/>
              <a:gd name="T12" fmla="*/ 0 w 32"/>
              <a:gd name="T13" fmla="*/ 2147483647 h 40"/>
              <a:gd name="T14" fmla="*/ 2147483647 w 32"/>
              <a:gd name="T15" fmla="*/ 0 h 40"/>
              <a:gd name="T16" fmla="*/ 2147483647 w 32"/>
              <a:gd name="T17" fmla="*/ 2147483647 h 40"/>
              <a:gd name="T18" fmla="*/ 2147483647 w 32"/>
              <a:gd name="T19" fmla="*/ 2147483647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2" h="40">
                <a:moveTo>
                  <a:pt x="16" y="4"/>
                </a:moveTo>
                <a:cubicBezTo>
                  <a:pt x="9" y="4"/>
                  <a:pt x="4" y="10"/>
                  <a:pt x="4" y="20"/>
                </a:cubicBezTo>
                <a:cubicBezTo>
                  <a:pt x="4" y="29"/>
                  <a:pt x="9" y="36"/>
                  <a:pt x="16" y="36"/>
                </a:cubicBezTo>
                <a:cubicBezTo>
                  <a:pt x="23" y="36"/>
                  <a:pt x="28" y="30"/>
                  <a:pt x="28" y="20"/>
                </a:cubicBezTo>
                <a:cubicBezTo>
                  <a:pt x="28" y="10"/>
                  <a:pt x="22" y="4"/>
                  <a:pt x="16" y="4"/>
                </a:cubicBezTo>
                <a:moveTo>
                  <a:pt x="16" y="40"/>
                </a:moveTo>
                <a:cubicBezTo>
                  <a:pt x="6" y="40"/>
                  <a:pt x="0" y="31"/>
                  <a:pt x="0" y="20"/>
                </a:cubicBezTo>
                <a:cubicBezTo>
                  <a:pt x="0" y="8"/>
                  <a:pt x="6" y="0"/>
                  <a:pt x="16" y="0"/>
                </a:cubicBezTo>
                <a:cubicBezTo>
                  <a:pt x="26" y="0"/>
                  <a:pt x="32" y="8"/>
                  <a:pt x="32" y="20"/>
                </a:cubicBezTo>
                <a:cubicBezTo>
                  <a:pt x="32" y="31"/>
                  <a:pt x="25" y="40"/>
                  <a:pt x="16"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54"/>
          <p:cNvSpPr>
            <a:spLocks noEditPoints="1"/>
          </p:cNvSpPr>
          <p:nvPr userDrawn="1"/>
        </p:nvSpPr>
        <p:spPr bwMode="auto">
          <a:xfrm>
            <a:off x="7837488" y="1484313"/>
            <a:ext cx="104775" cy="127000"/>
          </a:xfrm>
          <a:custGeom>
            <a:avLst/>
            <a:gdLst>
              <a:gd name="T0" fmla="*/ 2147483647 w 33"/>
              <a:gd name="T1" fmla="*/ 2147483647 h 40"/>
              <a:gd name="T2" fmla="*/ 2147483647 w 33"/>
              <a:gd name="T3" fmla="*/ 2147483647 h 40"/>
              <a:gd name="T4" fmla="*/ 2147483647 w 33"/>
              <a:gd name="T5" fmla="*/ 2147483647 h 40"/>
              <a:gd name="T6" fmla="*/ 2147483647 w 33"/>
              <a:gd name="T7" fmla="*/ 2147483647 h 40"/>
              <a:gd name="T8" fmla="*/ 2147483647 w 33"/>
              <a:gd name="T9" fmla="*/ 2147483647 h 40"/>
              <a:gd name="T10" fmla="*/ 2147483647 w 33"/>
              <a:gd name="T11" fmla="*/ 2147483647 h 40"/>
              <a:gd name="T12" fmla="*/ 0 w 33"/>
              <a:gd name="T13" fmla="*/ 2147483647 h 40"/>
              <a:gd name="T14" fmla="*/ 2147483647 w 33"/>
              <a:gd name="T15" fmla="*/ 0 h 40"/>
              <a:gd name="T16" fmla="*/ 2147483647 w 33"/>
              <a:gd name="T17" fmla="*/ 2147483647 h 40"/>
              <a:gd name="T18" fmla="*/ 2147483647 w 33"/>
              <a:gd name="T19" fmla="*/ 2147483647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3" h="40">
                <a:moveTo>
                  <a:pt x="17" y="4"/>
                </a:moveTo>
                <a:cubicBezTo>
                  <a:pt x="10" y="4"/>
                  <a:pt x="5" y="10"/>
                  <a:pt x="5" y="20"/>
                </a:cubicBezTo>
                <a:cubicBezTo>
                  <a:pt x="5" y="29"/>
                  <a:pt x="10" y="36"/>
                  <a:pt x="17" y="36"/>
                </a:cubicBezTo>
                <a:cubicBezTo>
                  <a:pt x="23" y="36"/>
                  <a:pt x="29" y="30"/>
                  <a:pt x="29" y="20"/>
                </a:cubicBezTo>
                <a:cubicBezTo>
                  <a:pt x="29" y="10"/>
                  <a:pt x="23" y="4"/>
                  <a:pt x="17" y="4"/>
                </a:cubicBezTo>
                <a:moveTo>
                  <a:pt x="17" y="40"/>
                </a:moveTo>
                <a:cubicBezTo>
                  <a:pt x="7" y="40"/>
                  <a:pt x="0" y="31"/>
                  <a:pt x="0" y="20"/>
                </a:cubicBezTo>
                <a:cubicBezTo>
                  <a:pt x="0" y="8"/>
                  <a:pt x="7" y="0"/>
                  <a:pt x="17" y="0"/>
                </a:cubicBezTo>
                <a:cubicBezTo>
                  <a:pt x="26" y="0"/>
                  <a:pt x="33" y="8"/>
                  <a:pt x="33" y="20"/>
                </a:cubicBezTo>
                <a:cubicBezTo>
                  <a:pt x="33" y="31"/>
                  <a:pt x="26" y="40"/>
                  <a:pt x="17" y="4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55"/>
          <p:cNvSpPr/>
          <p:nvPr userDrawn="1"/>
        </p:nvSpPr>
        <p:spPr bwMode="auto">
          <a:xfrm>
            <a:off x="7983538" y="1484313"/>
            <a:ext cx="76200" cy="123825"/>
          </a:xfrm>
          <a:custGeom>
            <a:avLst/>
            <a:gdLst>
              <a:gd name="T0" fmla="*/ 0 w 48"/>
              <a:gd name="T1" fmla="*/ 2147483647 h 78"/>
              <a:gd name="T2" fmla="*/ 0 w 48"/>
              <a:gd name="T3" fmla="*/ 0 h 78"/>
              <a:gd name="T4" fmla="*/ 2147483647 w 48"/>
              <a:gd name="T5" fmla="*/ 0 h 78"/>
              <a:gd name="T6" fmla="*/ 2147483647 w 48"/>
              <a:gd name="T7" fmla="*/ 2147483647 h 78"/>
              <a:gd name="T8" fmla="*/ 2147483647 w 48"/>
              <a:gd name="T9" fmla="*/ 2147483647 h 78"/>
              <a:gd name="T10" fmla="*/ 2147483647 w 48"/>
              <a:gd name="T11" fmla="*/ 2147483647 h 78"/>
              <a:gd name="T12" fmla="*/ 0 w 48"/>
              <a:gd name="T13" fmla="*/ 2147483647 h 7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8" h="78">
                <a:moveTo>
                  <a:pt x="0" y="78"/>
                </a:moveTo>
                <a:lnTo>
                  <a:pt x="0" y="0"/>
                </a:lnTo>
                <a:lnTo>
                  <a:pt x="8" y="0"/>
                </a:lnTo>
                <a:lnTo>
                  <a:pt x="8" y="70"/>
                </a:lnTo>
                <a:lnTo>
                  <a:pt x="48" y="70"/>
                </a:lnTo>
                <a:lnTo>
                  <a:pt x="48" y="78"/>
                </a:lnTo>
                <a:lnTo>
                  <a:pt x="0" y="7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56"/>
          <p:cNvSpPr/>
          <p:nvPr userDrawn="1"/>
        </p:nvSpPr>
        <p:spPr bwMode="auto">
          <a:xfrm>
            <a:off x="7208838" y="906463"/>
            <a:ext cx="171450" cy="393700"/>
          </a:xfrm>
          <a:custGeom>
            <a:avLst/>
            <a:gdLst>
              <a:gd name="T0" fmla="*/ 2147483647 w 54"/>
              <a:gd name="T1" fmla="*/ 2147483647 h 124"/>
              <a:gd name="T2" fmla="*/ 0 w 54"/>
              <a:gd name="T3" fmla="*/ 2147483647 h 124"/>
              <a:gd name="T4" fmla="*/ 2147483647 w 54"/>
              <a:gd name="T5" fmla="*/ 2147483647 h 124"/>
              <a:gd name="T6" fmla="*/ 0 w 54"/>
              <a:gd name="T7" fmla="*/ 0 h 124"/>
              <a:gd name="T8" fmla="*/ 2147483647 w 54"/>
              <a:gd name="T9" fmla="*/ 2147483647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124">
                <a:moveTo>
                  <a:pt x="54" y="62"/>
                </a:moveTo>
                <a:cubicBezTo>
                  <a:pt x="54" y="96"/>
                  <a:pt x="33" y="121"/>
                  <a:pt x="0" y="124"/>
                </a:cubicBezTo>
                <a:cubicBezTo>
                  <a:pt x="21" y="107"/>
                  <a:pt x="23" y="72"/>
                  <a:pt x="23" y="62"/>
                </a:cubicBezTo>
                <a:cubicBezTo>
                  <a:pt x="23" y="51"/>
                  <a:pt x="21" y="17"/>
                  <a:pt x="0" y="0"/>
                </a:cubicBezTo>
                <a:cubicBezTo>
                  <a:pt x="33" y="3"/>
                  <a:pt x="54" y="28"/>
                  <a:pt x="54" y="62"/>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57"/>
          <p:cNvSpPr/>
          <p:nvPr userDrawn="1"/>
        </p:nvSpPr>
        <p:spPr bwMode="auto">
          <a:xfrm>
            <a:off x="6503988" y="915988"/>
            <a:ext cx="314325" cy="374650"/>
          </a:xfrm>
          <a:custGeom>
            <a:avLst/>
            <a:gdLst>
              <a:gd name="T0" fmla="*/ 2147483647 w 99"/>
              <a:gd name="T1" fmla="*/ 2147483647 h 118"/>
              <a:gd name="T2" fmla="*/ 2147483647 w 99"/>
              <a:gd name="T3" fmla="*/ 2147483647 h 118"/>
              <a:gd name="T4" fmla="*/ 2147483647 w 99"/>
              <a:gd name="T5" fmla="*/ 2147483647 h 118"/>
              <a:gd name="T6" fmla="*/ 2147483647 w 99"/>
              <a:gd name="T7" fmla="*/ 2147483647 h 118"/>
              <a:gd name="T8" fmla="*/ 2147483647 w 99"/>
              <a:gd name="T9" fmla="*/ 2147483647 h 118"/>
              <a:gd name="T10" fmla="*/ 2147483647 w 99"/>
              <a:gd name="T11" fmla="*/ 2147483647 h 118"/>
              <a:gd name="T12" fmla="*/ 2147483647 w 99"/>
              <a:gd name="T13" fmla="*/ 2147483647 h 118"/>
              <a:gd name="T14" fmla="*/ 2147483647 w 99"/>
              <a:gd name="T15" fmla="*/ 2147483647 h 118"/>
              <a:gd name="T16" fmla="*/ 2147483647 w 99"/>
              <a:gd name="T17" fmla="*/ 2147483647 h 118"/>
              <a:gd name="T18" fmla="*/ 2147483647 w 99"/>
              <a:gd name="T19" fmla="*/ 2147483647 h 118"/>
              <a:gd name="T20" fmla="*/ 2147483647 w 99"/>
              <a:gd name="T21" fmla="*/ 2147483647 h 118"/>
              <a:gd name="T22" fmla="*/ 2147483647 w 99"/>
              <a:gd name="T23" fmla="*/ 2147483647 h 118"/>
              <a:gd name="T24" fmla="*/ 2147483647 w 99"/>
              <a:gd name="T25" fmla="*/ 2147483647 h 118"/>
              <a:gd name="T26" fmla="*/ 2147483647 w 99"/>
              <a:gd name="T27" fmla="*/ 0 h 118"/>
              <a:gd name="T28" fmla="*/ 0 w 99"/>
              <a:gd name="T29" fmla="*/ 0 h 118"/>
              <a:gd name="T30" fmla="*/ 0 w 99"/>
              <a:gd name="T31" fmla="*/ 2147483647 h 118"/>
              <a:gd name="T32" fmla="*/ 2147483647 w 99"/>
              <a:gd name="T33" fmla="*/ 2147483647 h 118"/>
              <a:gd name="T34" fmla="*/ 2147483647 w 99"/>
              <a:gd name="T35" fmla="*/ 2147483647 h 118"/>
              <a:gd name="T36" fmla="*/ 2147483647 w 99"/>
              <a:gd name="T37" fmla="*/ 2147483647 h 118"/>
              <a:gd name="T38" fmla="*/ 2147483647 w 99"/>
              <a:gd name="T39" fmla="*/ 2147483647 h 118"/>
              <a:gd name="T40" fmla="*/ 0 w 99"/>
              <a:gd name="T41" fmla="*/ 2147483647 h 118"/>
              <a:gd name="T42" fmla="*/ 0 w 99"/>
              <a:gd name="T43" fmla="*/ 2147483647 h 118"/>
              <a:gd name="T44" fmla="*/ 2147483647 w 99"/>
              <a:gd name="T45" fmla="*/ 2147483647 h 118"/>
              <a:gd name="T46" fmla="*/ 2147483647 w 99"/>
              <a:gd name="T47" fmla="*/ 2147483647 h 118"/>
              <a:gd name="T48" fmla="*/ 2147483647 w 99"/>
              <a:gd name="T49" fmla="*/ 2147483647 h 118"/>
              <a:gd name="T50" fmla="*/ 2147483647 w 99"/>
              <a:gd name="T51" fmla="*/ 2147483647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99" h="118">
                <a:moveTo>
                  <a:pt x="94" y="87"/>
                </a:moveTo>
                <a:cubicBezTo>
                  <a:pt x="90" y="101"/>
                  <a:pt x="77" y="113"/>
                  <a:pt x="58" y="113"/>
                </a:cubicBezTo>
                <a:cubicBezTo>
                  <a:pt x="38" y="113"/>
                  <a:pt x="38" y="113"/>
                  <a:pt x="38" y="113"/>
                </a:cubicBezTo>
                <a:cubicBezTo>
                  <a:pt x="38" y="113"/>
                  <a:pt x="38" y="106"/>
                  <a:pt x="38" y="102"/>
                </a:cubicBezTo>
                <a:cubicBezTo>
                  <a:pt x="38" y="98"/>
                  <a:pt x="38" y="64"/>
                  <a:pt x="38" y="59"/>
                </a:cubicBezTo>
                <a:cubicBezTo>
                  <a:pt x="78" y="59"/>
                  <a:pt x="78" y="59"/>
                  <a:pt x="78" y="59"/>
                </a:cubicBezTo>
                <a:cubicBezTo>
                  <a:pt x="78" y="53"/>
                  <a:pt x="78" y="53"/>
                  <a:pt x="78" y="53"/>
                </a:cubicBezTo>
                <a:cubicBezTo>
                  <a:pt x="38" y="53"/>
                  <a:pt x="38" y="53"/>
                  <a:pt x="38" y="53"/>
                </a:cubicBezTo>
                <a:cubicBezTo>
                  <a:pt x="38" y="19"/>
                  <a:pt x="38" y="19"/>
                  <a:pt x="38" y="19"/>
                </a:cubicBezTo>
                <a:cubicBezTo>
                  <a:pt x="38" y="14"/>
                  <a:pt x="38" y="5"/>
                  <a:pt x="38" y="5"/>
                </a:cubicBezTo>
                <a:cubicBezTo>
                  <a:pt x="57" y="5"/>
                  <a:pt x="57" y="5"/>
                  <a:pt x="57" y="5"/>
                </a:cubicBezTo>
                <a:cubicBezTo>
                  <a:pt x="79" y="5"/>
                  <a:pt x="88" y="19"/>
                  <a:pt x="91" y="30"/>
                </a:cubicBezTo>
                <a:cubicBezTo>
                  <a:pt x="96" y="30"/>
                  <a:pt x="96" y="30"/>
                  <a:pt x="96" y="30"/>
                </a:cubicBezTo>
                <a:cubicBezTo>
                  <a:pt x="95" y="0"/>
                  <a:pt x="95" y="0"/>
                  <a:pt x="95" y="0"/>
                </a:cubicBezTo>
                <a:cubicBezTo>
                  <a:pt x="0" y="0"/>
                  <a:pt x="0" y="0"/>
                  <a:pt x="0" y="0"/>
                </a:cubicBezTo>
                <a:cubicBezTo>
                  <a:pt x="0" y="3"/>
                  <a:pt x="0" y="3"/>
                  <a:pt x="0" y="3"/>
                </a:cubicBezTo>
                <a:cubicBezTo>
                  <a:pt x="11" y="7"/>
                  <a:pt x="11" y="7"/>
                  <a:pt x="11" y="7"/>
                </a:cubicBezTo>
                <a:cubicBezTo>
                  <a:pt x="11" y="7"/>
                  <a:pt x="11" y="15"/>
                  <a:pt x="11" y="19"/>
                </a:cubicBezTo>
                <a:cubicBezTo>
                  <a:pt x="11" y="99"/>
                  <a:pt x="11" y="99"/>
                  <a:pt x="11" y="99"/>
                </a:cubicBezTo>
                <a:cubicBezTo>
                  <a:pt x="11" y="103"/>
                  <a:pt x="11" y="111"/>
                  <a:pt x="11" y="111"/>
                </a:cubicBezTo>
                <a:cubicBezTo>
                  <a:pt x="0" y="115"/>
                  <a:pt x="0" y="115"/>
                  <a:pt x="0" y="115"/>
                </a:cubicBezTo>
                <a:cubicBezTo>
                  <a:pt x="0" y="118"/>
                  <a:pt x="0" y="118"/>
                  <a:pt x="0" y="118"/>
                </a:cubicBezTo>
                <a:cubicBezTo>
                  <a:pt x="56" y="118"/>
                  <a:pt x="56" y="118"/>
                  <a:pt x="56" y="118"/>
                </a:cubicBezTo>
                <a:cubicBezTo>
                  <a:pt x="98" y="118"/>
                  <a:pt x="98" y="118"/>
                  <a:pt x="98" y="118"/>
                </a:cubicBezTo>
                <a:cubicBezTo>
                  <a:pt x="99" y="87"/>
                  <a:pt x="99" y="87"/>
                  <a:pt x="99" y="87"/>
                </a:cubicBezTo>
                <a:lnTo>
                  <a:pt x="94" y="87"/>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58"/>
          <p:cNvSpPr/>
          <p:nvPr userDrawn="1"/>
        </p:nvSpPr>
        <p:spPr bwMode="auto">
          <a:xfrm>
            <a:off x="6007100" y="915988"/>
            <a:ext cx="384175" cy="374650"/>
          </a:xfrm>
          <a:custGeom>
            <a:avLst/>
            <a:gdLst>
              <a:gd name="T0" fmla="*/ 2147483647 w 121"/>
              <a:gd name="T1" fmla="*/ 0 h 118"/>
              <a:gd name="T2" fmla="*/ 2147483647 w 121"/>
              <a:gd name="T3" fmla="*/ 0 h 118"/>
              <a:gd name="T4" fmla="*/ 2147483647 w 121"/>
              <a:gd name="T5" fmla="*/ 2147483647 h 118"/>
              <a:gd name="T6" fmla="*/ 2147483647 w 121"/>
              <a:gd name="T7" fmla="*/ 2147483647 h 118"/>
              <a:gd name="T8" fmla="*/ 2147483647 w 121"/>
              <a:gd name="T9" fmla="*/ 2147483647 h 118"/>
              <a:gd name="T10" fmla="*/ 2147483647 w 121"/>
              <a:gd name="T11" fmla="*/ 2147483647 h 118"/>
              <a:gd name="T12" fmla="*/ 2147483647 w 121"/>
              <a:gd name="T13" fmla="*/ 2147483647 h 118"/>
              <a:gd name="T14" fmla="*/ 2147483647 w 121"/>
              <a:gd name="T15" fmla="*/ 0 h 118"/>
              <a:gd name="T16" fmla="*/ 0 w 121"/>
              <a:gd name="T17" fmla="*/ 0 h 118"/>
              <a:gd name="T18" fmla="*/ 0 w 121"/>
              <a:gd name="T19" fmla="*/ 2147483647 h 118"/>
              <a:gd name="T20" fmla="*/ 2147483647 w 121"/>
              <a:gd name="T21" fmla="*/ 2147483647 h 118"/>
              <a:gd name="T22" fmla="*/ 2147483647 w 121"/>
              <a:gd name="T23" fmla="*/ 2147483647 h 118"/>
              <a:gd name="T24" fmla="*/ 2147483647 w 121"/>
              <a:gd name="T25" fmla="*/ 2147483647 h 118"/>
              <a:gd name="T26" fmla="*/ 2147483647 w 121"/>
              <a:gd name="T27" fmla="*/ 2147483647 h 118"/>
              <a:gd name="T28" fmla="*/ 2147483647 w 121"/>
              <a:gd name="T29" fmla="*/ 2147483647 h 118"/>
              <a:gd name="T30" fmla="*/ 2147483647 w 121"/>
              <a:gd name="T31" fmla="*/ 2147483647 h 118"/>
              <a:gd name="T32" fmla="*/ 0 w 121"/>
              <a:gd name="T33" fmla="*/ 2147483647 h 118"/>
              <a:gd name="T34" fmla="*/ 0 w 121"/>
              <a:gd name="T35" fmla="*/ 2147483647 h 118"/>
              <a:gd name="T36" fmla="*/ 2147483647 w 121"/>
              <a:gd name="T37" fmla="*/ 2147483647 h 118"/>
              <a:gd name="T38" fmla="*/ 2147483647 w 121"/>
              <a:gd name="T39" fmla="*/ 2147483647 h 118"/>
              <a:gd name="T40" fmla="*/ 2147483647 w 121"/>
              <a:gd name="T41" fmla="*/ 2147483647 h 118"/>
              <a:gd name="T42" fmla="*/ 2147483647 w 121"/>
              <a:gd name="T43" fmla="*/ 2147483647 h 118"/>
              <a:gd name="T44" fmla="*/ 2147483647 w 121"/>
              <a:gd name="T45" fmla="*/ 2147483647 h 118"/>
              <a:gd name="T46" fmla="*/ 2147483647 w 121"/>
              <a:gd name="T47" fmla="*/ 2147483647 h 118"/>
              <a:gd name="T48" fmla="*/ 2147483647 w 121"/>
              <a:gd name="T49" fmla="*/ 2147483647 h 118"/>
              <a:gd name="T50" fmla="*/ 2147483647 w 121"/>
              <a:gd name="T51" fmla="*/ 2147483647 h 118"/>
              <a:gd name="T52" fmla="*/ 2147483647 w 121"/>
              <a:gd name="T53" fmla="*/ 2147483647 h 118"/>
              <a:gd name="T54" fmla="*/ 2147483647 w 121"/>
              <a:gd name="T55" fmla="*/ 2147483647 h 118"/>
              <a:gd name="T56" fmla="*/ 2147483647 w 121"/>
              <a:gd name="T57" fmla="*/ 2147483647 h 118"/>
              <a:gd name="T58" fmla="*/ 2147483647 w 121"/>
              <a:gd name="T59" fmla="*/ 2147483647 h 118"/>
              <a:gd name="T60" fmla="*/ 2147483647 w 121"/>
              <a:gd name="T61" fmla="*/ 2147483647 h 118"/>
              <a:gd name="T62" fmla="*/ 2147483647 w 121"/>
              <a:gd name="T63" fmla="*/ 2147483647 h 118"/>
              <a:gd name="T64" fmla="*/ 2147483647 w 121"/>
              <a:gd name="T65" fmla="*/ 2147483647 h 118"/>
              <a:gd name="T66" fmla="*/ 2147483647 w 121"/>
              <a:gd name="T67" fmla="*/ 0 h 11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21" h="118">
                <a:moveTo>
                  <a:pt x="121" y="0"/>
                </a:moveTo>
                <a:cubicBezTo>
                  <a:pt x="93" y="0"/>
                  <a:pt x="93" y="0"/>
                  <a:pt x="93" y="0"/>
                </a:cubicBezTo>
                <a:cubicBezTo>
                  <a:pt x="93" y="3"/>
                  <a:pt x="93" y="3"/>
                  <a:pt x="93" y="3"/>
                </a:cubicBezTo>
                <a:cubicBezTo>
                  <a:pt x="103" y="7"/>
                  <a:pt x="103" y="7"/>
                  <a:pt x="103" y="7"/>
                </a:cubicBezTo>
                <a:cubicBezTo>
                  <a:pt x="103" y="7"/>
                  <a:pt x="103" y="7"/>
                  <a:pt x="103" y="7"/>
                </a:cubicBezTo>
                <a:cubicBezTo>
                  <a:pt x="103" y="7"/>
                  <a:pt x="103" y="15"/>
                  <a:pt x="103" y="19"/>
                </a:cubicBezTo>
                <a:cubicBezTo>
                  <a:pt x="103" y="77"/>
                  <a:pt x="103" y="77"/>
                  <a:pt x="103" y="77"/>
                </a:cubicBezTo>
                <a:cubicBezTo>
                  <a:pt x="43" y="0"/>
                  <a:pt x="43" y="0"/>
                  <a:pt x="43" y="0"/>
                </a:cubicBezTo>
                <a:cubicBezTo>
                  <a:pt x="0" y="0"/>
                  <a:pt x="0" y="0"/>
                  <a:pt x="0" y="0"/>
                </a:cubicBezTo>
                <a:cubicBezTo>
                  <a:pt x="0" y="3"/>
                  <a:pt x="0" y="3"/>
                  <a:pt x="0" y="3"/>
                </a:cubicBezTo>
                <a:cubicBezTo>
                  <a:pt x="11" y="7"/>
                  <a:pt x="11" y="7"/>
                  <a:pt x="11" y="7"/>
                </a:cubicBezTo>
                <a:cubicBezTo>
                  <a:pt x="11" y="7"/>
                  <a:pt x="11" y="7"/>
                  <a:pt x="11" y="7"/>
                </a:cubicBezTo>
                <a:cubicBezTo>
                  <a:pt x="11" y="7"/>
                  <a:pt x="11" y="15"/>
                  <a:pt x="11" y="19"/>
                </a:cubicBezTo>
                <a:cubicBezTo>
                  <a:pt x="11" y="98"/>
                  <a:pt x="11" y="98"/>
                  <a:pt x="11" y="98"/>
                </a:cubicBezTo>
                <a:cubicBezTo>
                  <a:pt x="11" y="102"/>
                  <a:pt x="11" y="111"/>
                  <a:pt x="11" y="111"/>
                </a:cubicBezTo>
                <a:cubicBezTo>
                  <a:pt x="11" y="111"/>
                  <a:pt x="11" y="111"/>
                  <a:pt x="11" y="111"/>
                </a:cubicBezTo>
                <a:cubicBezTo>
                  <a:pt x="0" y="115"/>
                  <a:pt x="0" y="115"/>
                  <a:pt x="0" y="115"/>
                </a:cubicBezTo>
                <a:cubicBezTo>
                  <a:pt x="0" y="118"/>
                  <a:pt x="0" y="118"/>
                  <a:pt x="0" y="118"/>
                </a:cubicBezTo>
                <a:cubicBezTo>
                  <a:pt x="29" y="118"/>
                  <a:pt x="29" y="118"/>
                  <a:pt x="29" y="118"/>
                </a:cubicBezTo>
                <a:cubicBezTo>
                  <a:pt x="29" y="115"/>
                  <a:pt x="29" y="115"/>
                  <a:pt x="29" y="115"/>
                </a:cubicBezTo>
                <a:cubicBezTo>
                  <a:pt x="18" y="111"/>
                  <a:pt x="18" y="111"/>
                  <a:pt x="18" y="111"/>
                </a:cubicBezTo>
                <a:cubicBezTo>
                  <a:pt x="18" y="111"/>
                  <a:pt x="18" y="111"/>
                  <a:pt x="18" y="111"/>
                </a:cubicBezTo>
                <a:cubicBezTo>
                  <a:pt x="18" y="111"/>
                  <a:pt x="18" y="102"/>
                  <a:pt x="18" y="98"/>
                </a:cubicBezTo>
                <a:cubicBezTo>
                  <a:pt x="18" y="24"/>
                  <a:pt x="18" y="24"/>
                  <a:pt x="18" y="24"/>
                </a:cubicBezTo>
                <a:cubicBezTo>
                  <a:pt x="18" y="20"/>
                  <a:pt x="18" y="12"/>
                  <a:pt x="18" y="10"/>
                </a:cubicBezTo>
                <a:cubicBezTo>
                  <a:pt x="103" y="118"/>
                  <a:pt x="103" y="118"/>
                  <a:pt x="103" y="118"/>
                </a:cubicBezTo>
                <a:cubicBezTo>
                  <a:pt x="109" y="118"/>
                  <a:pt x="109" y="118"/>
                  <a:pt x="109" y="118"/>
                </a:cubicBezTo>
                <a:cubicBezTo>
                  <a:pt x="110" y="118"/>
                  <a:pt x="110" y="118"/>
                  <a:pt x="110" y="118"/>
                </a:cubicBezTo>
                <a:cubicBezTo>
                  <a:pt x="110" y="118"/>
                  <a:pt x="110" y="118"/>
                  <a:pt x="110" y="118"/>
                </a:cubicBezTo>
                <a:cubicBezTo>
                  <a:pt x="110" y="19"/>
                  <a:pt x="110" y="19"/>
                  <a:pt x="110" y="19"/>
                </a:cubicBezTo>
                <a:cubicBezTo>
                  <a:pt x="110" y="15"/>
                  <a:pt x="111" y="7"/>
                  <a:pt x="111" y="7"/>
                </a:cubicBezTo>
                <a:cubicBezTo>
                  <a:pt x="111" y="7"/>
                  <a:pt x="111" y="7"/>
                  <a:pt x="111" y="7"/>
                </a:cubicBezTo>
                <a:cubicBezTo>
                  <a:pt x="121" y="3"/>
                  <a:pt x="121" y="3"/>
                  <a:pt x="121" y="3"/>
                </a:cubicBezTo>
                <a:lnTo>
                  <a:pt x="121"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59"/>
          <p:cNvSpPr/>
          <p:nvPr userDrawn="1"/>
        </p:nvSpPr>
        <p:spPr bwMode="auto">
          <a:xfrm>
            <a:off x="7481888" y="915988"/>
            <a:ext cx="469900" cy="374650"/>
          </a:xfrm>
          <a:custGeom>
            <a:avLst/>
            <a:gdLst>
              <a:gd name="T0" fmla="*/ 2147483647 w 148"/>
              <a:gd name="T1" fmla="*/ 2147483647 h 118"/>
              <a:gd name="T2" fmla="*/ 2147483647 w 148"/>
              <a:gd name="T3" fmla="*/ 2147483647 h 118"/>
              <a:gd name="T4" fmla="*/ 2147483647 w 148"/>
              <a:gd name="T5" fmla="*/ 0 h 118"/>
              <a:gd name="T6" fmla="*/ 2147483647 w 148"/>
              <a:gd name="T7" fmla="*/ 0 h 118"/>
              <a:gd name="T8" fmla="*/ 2147483647 w 148"/>
              <a:gd name="T9" fmla="*/ 0 h 118"/>
              <a:gd name="T10" fmla="*/ 2147483647 w 148"/>
              <a:gd name="T11" fmla="*/ 2147483647 h 118"/>
              <a:gd name="T12" fmla="*/ 2147483647 w 148"/>
              <a:gd name="T13" fmla="*/ 0 h 118"/>
              <a:gd name="T14" fmla="*/ 0 w 148"/>
              <a:gd name="T15" fmla="*/ 0 h 118"/>
              <a:gd name="T16" fmla="*/ 0 w 148"/>
              <a:gd name="T17" fmla="*/ 2147483647 h 118"/>
              <a:gd name="T18" fmla="*/ 2147483647 w 148"/>
              <a:gd name="T19" fmla="*/ 2147483647 h 118"/>
              <a:gd name="T20" fmla="*/ 2147483647 w 148"/>
              <a:gd name="T21" fmla="*/ 2147483647 h 118"/>
              <a:gd name="T22" fmla="*/ 2147483647 w 148"/>
              <a:gd name="T23" fmla="*/ 2147483647 h 118"/>
              <a:gd name="T24" fmla="*/ 2147483647 w 148"/>
              <a:gd name="T25" fmla="*/ 2147483647 h 118"/>
              <a:gd name="T26" fmla="*/ 2147483647 w 148"/>
              <a:gd name="T27" fmla="*/ 2147483647 h 118"/>
              <a:gd name="T28" fmla="*/ 2147483647 w 148"/>
              <a:gd name="T29" fmla="*/ 2147483647 h 118"/>
              <a:gd name="T30" fmla="*/ 0 w 148"/>
              <a:gd name="T31" fmla="*/ 2147483647 h 118"/>
              <a:gd name="T32" fmla="*/ 0 w 148"/>
              <a:gd name="T33" fmla="*/ 2147483647 h 118"/>
              <a:gd name="T34" fmla="*/ 2147483647 w 148"/>
              <a:gd name="T35" fmla="*/ 2147483647 h 118"/>
              <a:gd name="T36" fmla="*/ 2147483647 w 148"/>
              <a:gd name="T37" fmla="*/ 2147483647 h 118"/>
              <a:gd name="T38" fmla="*/ 2147483647 w 148"/>
              <a:gd name="T39" fmla="*/ 2147483647 h 118"/>
              <a:gd name="T40" fmla="*/ 2147483647 w 148"/>
              <a:gd name="T41" fmla="*/ 2147483647 h 118"/>
              <a:gd name="T42" fmla="*/ 2147483647 w 148"/>
              <a:gd name="T43" fmla="*/ 2147483647 h 118"/>
              <a:gd name="T44" fmla="*/ 2147483647 w 148"/>
              <a:gd name="T45" fmla="*/ 2147483647 h 118"/>
              <a:gd name="T46" fmla="*/ 2147483647 w 148"/>
              <a:gd name="T47" fmla="*/ 2147483647 h 118"/>
              <a:gd name="T48" fmla="*/ 2147483647 w 148"/>
              <a:gd name="T49" fmla="*/ 2147483647 h 118"/>
              <a:gd name="T50" fmla="*/ 2147483647 w 148"/>
              <a:gd name="T51" fmla="*/ 2147483647 h 118"/>
              <a:gd name="T52" fmla="*/ 2147483647 w 148"/>
              <a:gd name="T53" fmla="*/ 2147483647 h 118"/>
              <a:gd name="T54" fmla="*/ 2147483647 w 148"/>
              <a:gd name="T55" fmla="*/ 2147483647 h 118"/>
              <a:gd name="T56" fmla="*/ 2147483647 w 148"/>
              <a:gd name="T57" fmla="*/ 2147483647 h 118"/>
              <a:gd name="T58" fmla="*/ 2147483647 w 148"/>
              <a:gd name="T59" fmla="*/ 2147483647 h 118"/>
              <a:gd name="T60" fmla="*/ 2147483647 w 148"/>
              <a:gd name="T61" fmla="*/ 2147483647 h 118"/>
              <a:gd name="T62" fmla="*/ 2147483647 w 148"/>
              <a:gd name="T63" fmla="*/ 2147483647 h 118"/>
              <a:gd name="T64" fmla="*/ 2147483647 w 148"/>
              <a:gd name="T65" fmla="*/ 2147483647 h 118"/>
              <a:gd name="T66" fmla="*/ 2147483647 w 148"/>
              <a:gd name="T67" fmla="*/ 2147483647 h 118"/>
              <a:gd name="T68" fmla="*/ 2147483647 w 148"/>
              <a:gd name="T69" fmla="*/ 2147483647 h 118"/>
              <a:gd name="T70" fmla="*/ 2147483647 w 148"/>
              <a:gd name="T71" fmla="*/ 2147483647 h 118"/>
              <a:gd name="T72" fmla="*/ 2147483647 w 148"/>
              <a:gd name="T73" fmla="*/ 2147483647 h 118"/>
              <a:gd name="T74" fmla="*/ 2147483647 w 148"/>
              <a:gd name="T75" fmla="*/ 2147483647 h 11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48" h="118">
                <a:moveTo>
                  <a:pt x="136" y="7"/>
                </a:moveTo>
                <a:cubicBezTo>
                  <a:pt x="148" y="3"/>
                  <a:pt x="148" y="3"/>
                  <a:pt x="148" y="3"/>
                </a:cubicBezTo>
                <a:cubicBezTo>
                  <a:pt x="148" y="0"/>
                  <a:pt x="148" y="0"/>
                  <a:pt x="148" y="0"/>
                </a:cubicBezTo>
                <a:cubicBezTo>
                  <a:pt x="109" y="0"/>
                  <a:pt x="109" y="0"/>
                  <a:pt x="109" y="0"/>
                </a:cubicBezTo>
                <a:cubicBezTo>
                  <a:pt x="109" y="0"/>
                  <a:pt x="109" y="0"/>
                  <a:pt x="109" y="0"/>
                </a:cubicBezTo>
                <a:cubicBezTo>
                  <a:pt x="73" y="85"/>
                  <a:pt x="73" y="85"/>
                  <a:pt x="73" y="85"/>
                </a:cubicBezTo>
                <a:cubicBezTo>
                  <a:pt x="40" y="0"/>
                  <a:pt x="40" y="0"/>
                  <a:pt x="40" y="0"/>
                </a:cubicBezTo>
                <a:cubicBezTo>
                  <a:pt x="0" y="0"/>
                  <a:pt x="0" y="0"/>
                  <a:pt x="0" y="0"/>
                </a:cubicBezTo>
                <a:cubicBezTo>
                  <a:pt x="0" y="3"/>
                  <a:pt x="0" y="3"/>
                  <a:pt x="0" y="3"/>
                </a:cubicBezTo>
                <a:cubicBezTo>
                  <a:pt x="10" y="7"/>
                  <a:pt x="10" y="7"/>
                  <a:pt x="10" y="7"/>
                </a:cubicBezTo>
                <a:cubicBezTo>
                  <a:pt x="10" y="7"/>
                  <a:pt x="10" y="7"/>
                  <a:pt x="10" y="7"/>
                </a:cubicBezTo>
                <a:cubicBezTo>
                  <a:pt x="10" y="7"/>
                  <a:pt x="11" y="15"/>
                  <a:pt x="11" y="19"/>
                </a:cubicBezTo>
                <a:cubicBezTo>
                  <a:pt x="11" y="100"/>
                  <a:pt x="11" y="100"/>
                  <a:pt x="11" y="100"/>
                </a:cubicBezTo>
                <a:cubicBezTo>
                  <a:pt x="11" y="103"/>
                  <a:pt x="10" y="111"/>
                  <a:pt x="10" y="111"/>
                </a:cubicBezTo>
                <a:cubicBezTo>
                  <a:pt x="10" y="111"/>
                  <a:pt x="10" y="111"/>
                  <a:pt x="10" y="111"/>
                </a:cubicBezTo>
                <a:cubicBezTo>
                  <a:pt x="0" y="115"/>
                  <a:pt x="0" y="115"/>
                  <a:pt x="0" y="115"/>
                </a:cubicBezTo>
                <a:cubicBezTo>
                  <a:pt x="0" y="118"/>
                  <a:pt x="0" y="118"/>
                  <a:pt x="0" y="118"/>
                </a:cubicBezTo>
                <a:cubicBezTo>
                  <a:pt x="31" y="118"/>
                  <a:pt x="31" y="118"/>
                  <a:pt x="31" y="118"/>
                </a:cubicBezTo>
                <a:cubicBezTo>
                  <a:pt x="31" y="115"/>
                  <a:pt x="31" y="115"/>
                  <a:pt x="31" y="115"/>
                </a:cubicBezTo>
                <a:cubicBezTo>
                  <a:pt x="18" y="111"/>
                  <a:pt x="18" y="111"/>
                  <a:pt x="18" y="111"/>
                </a:cubicBezTo>
                <a:cubicBezTo>
                  <a:pt x="18" y="111"/>
                  <a:pt x="18" y="111"/>
                  <a:pt x="18" y="111"/>
                </a:cubicBezTo>
                <a:cubicBezTo>
                  <a:pt x="18" y="111"/>
                  <a:pt x="18" y="104"/>
                  <a:pt x="18" y="100"/>
                </a:cubicBezTo>
                <a:cubicBezTo>
                  <a:pt x="18" y="14"/>
                  <a:pt x="18" y="14"/>
                  <a:pt x="18" y="14"/>
                </a:cubicBezTo>
                <a:cubicBezTo>
                  <a:pt x="19" y="19"/>
                  <a:pt x="20" y="20"/>
                  <a:pt x="22" y="25"/>
                </a:cubicBezTo>
                <a:cubicBezTo>
                  <a:pt x="59" y="118"/>
                  <a:pt x="59" y="118"/>
                  <a:pt x="59" y="118"/>
                </a:cubicBezTo>
                <a:cubicBezTo>
                  <a:pt x="66" y="118"/>
                  <a:pt x="66" y="118"/>
                  <a:pt x="66" y="118"/>
                </a:cubicBezTo>
                <a:cubicBezTo>
                  <a:pt x="67" y="118"/>
                  <a:pt x="67" y="118"/>
                  <a:pt x="67" y="118"/>
                </a:cubicBezTo>
                <a:cubicBezTo>
                  <a:pt x="110" y="14"/>
                  <a:pt x="110" y="14"/>
                  <a:pt x="110" y="14"/>
                </a:cubicBezTo>
                <a:cubicBezTo>
                  <a:pt x="110" y="100"/>
                  <a:pt x="110" y="100"/>
                  <a:pt x="110" y="100"/>
                </a:cubicBezTo>
                <a:cubicBezTo>
                  <a:pt x="110" y="103"/>
                  <a:pt x="109" y="111"/>
                  <a:pt x="109" y="111"/>
                </a:cubicBezTo>
                <a:cubicBezTo>
                  <a:pt x="97" y="115"/>
                  <a:pt x="97" y="115"/>
                  <a:pt x="97" y="115"/>
                </a:cubicBezTo>
                <a:cubicBezTo>
                  <a:pt x="97" y="118"/>
                  <a:pt x="97" y="118"/>
                  <a:pt x="97" y="118"/>
                </a:cubicBezTo>
                <a:cubicBezTo>
                  <a:pt x="148" y="118"/>
                  <a:pt x="148" y="118"/>
                  <a:pt x="148" y="118"/>
                </a:cubicBezTo>
                <a:cubicBezTo>
                  <a:pt x="148" y="115"/>
                  <a:pt x="148" y="115"/>
                  <a:pt x="148" y="115"/>
                </a:cubicBezTo>
                <a:cubicBezTo>
                  <a:pt x="136" y="111"/>
                  <a:pt x="136" y="111"/>
                  <a:pt x="136" y="111"/>
                </a:cubicBezTo>
                <a:cubicBezTo>
                  <a:pt x="136" y="111"/>
                  <a:pt x="136" y="104"/>
                  <a:pt x="136" y="100"/>
                </a:cubicBezTo>
                <a:cubicBezTo>
                  <a:pt x="136" y="19"/>
                  <a:pt x="136" y="19"/>
                  <a:pt x="136" y="19"/>
                </a:cubicBezTo>
                <a:cubicBezTo>
                  <a:pt x="136" y="15"/>
                  <a:pt x="136" y="7"/>
                  <a:pt x="136" y="7"/>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60"/>
          <p:cNvSpPr/>
          <p:nvPr userDrawn="1"/>
        </p:nvSpPr>
        <p:spPr bwMode="auto">
          <a:xfrm>
            <a:off x="6929438" y="906463"/>
            <a:ext cx="171450" cy="393700"/>
          </a:xfrm>
          <a:custGeom>
            <a:avLst/>
            <a:gdLst>
              <a:gd name="T0" fmla="*/ 0 w 54"/>
              <a:gd name="T1" fmla="*/ 2147483647 h 124"/>
              <a:gd name="T2" fmla="*/ 2147483647 w 54"/>
              <a:gd name="T3" fmla="*/ 2147483647 h 124"/>
              <a:gd name="T4" fmla="*/ 2147483647 w 54"/>
              <a:gd name="T5" fmla="*/ 2147483647 h 124"/>
              <a:gd name="T6" fmla="*/ 2147483647 w 54"/>
              <a:gd name="T7" fmla="*/ 0 h 124"/>
              <a:gd name="T8" fmla="*/ 0 w 54"/>
              <a:gd name="T9" fmla="*/ 2147483647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124">
                <a:moveTo>
                  <a:pt x="0" y="62"/>
                </a:moveTo>
                <a:cubicBezTo>
                  <a:pt x="0" y="96"/>
                  <a:pt x="21" y="121"/>
                  <a:pt x="54" y="124"/>
                </a:cubicBezTo>
                <a:cubicBezTo>
                  <a:pt x="33" y="107"/>
                  <a:pt x="31" y="72"/>
                  <a:pt x="31" y="62"/>
                </a:cubicBezTo>
                <a:cubicBezTo>
                  <a:pt x="31" y="51"/>
                  <a:pt x="33" y="17"/>
                  <a:pt x="54" y="0"/>
                </a:cubicBezTo>
                <a:cubicBezTo>
                  <a:pt x="21" y="3"/>
                  <a:pt x="0" y="28"/>
                  <a:pt x="0" y="62"/>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61"/>
          <p:cNvSpPr/>
          <p:nvPr userDrawn="1"/>
        </p:nvSpPr>
        <p:spPr bwMode="auto">
          <a:xfrm>
            <a:off x="6929438" y="906463"/>
            <a:ext cx="171450" cy="393700"/>
          </a:xfrm>
          <a:custGeom>
            <a:avLst/>
            <a:gdLst>
              <a:gd name="T0" fmla="*/ 0 w 54"/>
              <a:gd name="T1" fmla="*/ 2147483647 h 124"/>
              <a:gd name="T2" fmla="*/ 2147483647 w 54"/>
              <a:gd name="T3" fmla="*/ 2147483647 h 124"/>
              <a:gd name="T4" fmla="*/ 2147483647 w 54"/>
              <a:gd name="T5" fmla="*/ 2147483647 h 124"/>
              <a:gd name="T6" fmla="*/ 2147483647 w 54"/>
              <a:gd name="T7" fmla="*/ 0 h 124"/>
              <a:gd name="T8" fmla="*/ 0 w 54"/>
              <a:gd name="T9" fmla="*/ 2147483647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124">
                <a:moveTo>
                  <a:pt x="0" y="62"/>
                </a:moveTo>
                <a:cubicBezTo>
                  <a:pt x="0" y="96"/>
                  <a:pt x="21" y="121"/>
                  <a:pt x="54" y="124"/>
                </a:cubicBezTo>
                <a:cubicBezTo>
                  <a:pt x="33" y="107"/>
                  <a:pt x="31" y="72"/>
                  <a:pt x="31" y="62"/>
                </a:cubicBezTo>
                <a:cubicBezTo>
                  <a:pt x="31" y="51"/>
                  <a:pt x="33" y="17"/>
                  <a:pt x="54" y="0"/>
                </a:cubicBezTo>
                <a:cubicBezTo>
                  <a:pt x="21" y="3"/>
                  <a:pt x="0" y="28"/>
                  <a:pt x="0" y="62"/>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62"/>
          <p:cNvSpPr>
            <a:spLocks noEditPoints="1"/>
          </p:cNvSpPr>
          <p:nvPr userDrawn="1"/>
        </p:nvSpPr>
        <p:spPr bwMode="auto">
          <a:xfrm>
            <a:off x="8018463" y="915988"/>
            <a:ext cx="354012" cy="374650"/>
          </a:xfrm>
          <a:custGeom>
            <a:avLst/>
            <a:gdLst>
              <a:gd name="T0" fmla="*/ 2147483647 w 111"/>
              <a:gd name="T1" fmla="*/ 2147483647 h 118"/>
              <a:gd name="T2" fmla="*/ 2147483647 w 111"/>
              <a:gd name="T3" fmla="*/ 2147483647 h 118"/>
              <a:gd name="T4" fmla="*/ 2147483647 w 111"/>
              <a:gd name="T5" fmla="*/ 2147483647 h 118"/>
              <a:gd name="T6" fmla="*/ 2147483647 w 111"/>
              <a:gd name="T7" fmla="*/ 2147483647 h 118"/>
              <a:gd name="T8" fmla="*/ 2147483647 w 111"/>
              <a:gd name="T9" fmla="*/ 2147483647 h 118"/>
              <a:gd name="T10" fmla="*/ 2147483647 w 111"/>
              <a:gd name="T11" fmla="*/ 0 h 118"/>
              <a:gd name="T12" fmla="*/ 2147483647 w 111"/>
              <a:gd name="T13" fmla="*/ 0 h 118"/>
              <a:gd name="T14" fmla="*/ 2147483647 w 111"/>
              <a:gd name="T15" fmla="*/ 0 h 118"/>
              <a:gd name="T16" fmla="*/ 2147483647 w 111"/>
              <a:gd name="T17" fmla="*/ 2147483647 h 118"/>
              <a:gd name="T18" fmla="*/ 0 w 111"/>
              <a:gd name="T19" fmla="*/ 2147483647 h 118"/>
              <a:gd name="T20" fmla="*/ 0 w 111"/>
              <a:gd name="T21" fmla="*/ 2147483647 h 118"/>
              <a:gd name="T22" fmla="*/ 2147483647 w 111"/>
              <a:gd name="T23" fmla="*/ 2147483647 h 118"/>
              <a:gd name="T24" fmla="*/ 2147483647 w 111"/>
              <a:gd name="T25" fmla="*/ 2147483647 h 118"/>
              <a:gd name="T26" fmla="*/ 2147483647 w 111"/>
              <a:gd name="T27" fmla="*/ 2147483647 h 118"/>
              <a:gd name="T28" fmla="*/ 2147483647 w 111"/>
              <a:gd name="T29" fmla="*/ 2147483647 h 118"/>
              <a:gd name="T30" fmla="*/ 2147483647 w 111"/>
              <a:gd name="T31" fmla="*/ 2147483647 h 118"/>
              <a:gd name="T32" fmla="*/ 2147483647 w 111"/>
              <a:gd name="T33" fmla="*/ 2147483647 h 118"/>
              <a:gd name="T34" fmla="*/ 2147483647 w 111"/>
              <a:gd name="T35" fmla="*/ 2147483647 h 118"/>
              <a:gd name="T36" fmla="*/ 2147483647 w 111"/>
              <a:gd name="T37" fmla="*/ 2147483647 h 118"/>
              <a:gd name="T38" fmla="*/ 2147483647 w 111"/>
              <a:gd name="T39" fmla="*/ 2147483647 h 118"/>
              <a:gd name="T40" fmla="*/ 2147483647 w 111"/>
              <a:gd name="T41" fmla="*/ 2147483647 h 118"/>
              <a:gd name="T42" fmla="*/ 2147483647 w 111"/>
              <a:gd name="T43" fmla="*/ 2147483647 h 118"/>
              <a:gd name="T44" fmla="*/ 2147483647 w 111"/>
              <a:gd name="T45" fmla="*/ 2147483647 h 11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11" h="118">
                <a:moveTo>
                  <a:pt x="61" y="77"/>
                </a:moveTo>
                <a:cubicBezTo>
                  <a:pt x="29" y="77"/>
                  <a:pt x="29" y="77"/>
                  <a:pt x="29" y="77"/>
                </a:cubicBezTo>
                <a:cubicBezTo>
                  <a:pt x="36" y="59"/>
                  <a:pt x="44" y="38"/>
                  <a:pt x="46" y="33"/>
                </a:cubicBezTo>
                <a:lnTo>
                  <a:pt x="61" y="77"/>
                </a:lnTo>
                <a:close/>
                <a:moveTo>
                  <a:pt x="102" y="111"/>
                </a:moveTo>
                <a:cubicBezTo>
                  <a:pt x="58" y="0"/>
                  <a:pt x="58" y="0"/>
                  <a:pt x="58" y="0"/>
                </a:cubicBezTo>
                <a:cubicBezTo>
                  <a:pt x="52" y="0"/>
                  <a:pt x="52" y="0"/>
                  <a:pt x="52" y="0"/>
                </a:cubicBezTo>
                <a:cubicBezTo>
                  <a:pt x="51" y="0"/>
                  <a:pt x="51" y="0"/>
                  <a:pt x="51" y="0"/>
                </a:cubicBezTo>
                <a:cubicBezTo>
                  <a:pt x="9" y="111"/>
                  <a:pt x="9" y="111"/>
                  <a:pt x="9" y="111"/>
                </a:cubicBezTo>
                <a:cubicBezTo>
                  <a:pt x="0" y="115"/>
                  <a:pt x="0" y="115"/>
                  <a:pt x="0" y="115"/>
                </a:cubicBezTo>
                <a:cubicBezTo>
                  <a:pt x="0" y="118"/>
                  <a:pt x="0" y="118"/>
                  <a:pt x="0" y="118"/>
                </a:cubicBezTo>
                <a:cubicBezTo>
                  <a:pt x="24" y="118"/>
                  <a:pt x="24" y="118"/>
                  <a:pt x="24" y="118"/>
                </a:cubicBezTo>
                <a:cubicBezTo>
                  <a:pt x="24" y="115"/>
                  <a:pt x="24" y="115"/>
                  <a:pt x="24" y="115"/>
                </a:cubicBezTo>
                <a:cubicBezTo>
                  <a:pt x="16" y="111"/>
                  <a:pt x="16" y="111"/>
                  <a:pt x="16" y="111"/>
                </a:cubicBezTo>
                <a:cubicBezTo>
                  <a:pt x="16" y="111"/>
                  <a:pt x="16" y="111"/>
                  <a:pt x="16" y="111"/>
                </a:cubicBezTo>
                <a:cubicBezTo>
                  <a:pt x="16" y="111"/>
                  <a:pt x="21" y="98"/>
                  <a:pt x="27" y="83"/>
                </a:cubicBezTo>
                <a:cubicBezTo>
                  <a:pt x="63" y="83"/>
                  <a:pt x="63" y="83"/>
                  <a:pt x="63" y="83"/>
                </a:cubicBezTo>
                <a:cubicBezTo>
                  <a:pt x="73" y="111"/>
                  <a:pt x="73" y="111"/>
                  <a:pt x="73" y="111"/>
                </a:cubicBezTo>
                <a:cubicBezTo>
                  <a:pt x="64" y="115"/>
                  <a:pt x="64" y="115"/>
                  <a:pt x="64" y="115"/>
                </a:cubicBezTo>
                <a:cubicBezTo>
                  <a:pt x="64" y="118"/>
                  <a:pt x="64" y="118"/>
                  <a:pt x="64" y="118"/>
                </a:cubicBezTo>
                <a:cubicBezTo>
                  <a:pt x="111" y="118"/>
                  <a:pt x="111" y="118"/>
                  <a:pt x="111" y="118"/>
                </a:cubicBezTo>
                <a:cubicBezTo>
                  <a:pt x="111" y="115"/>
                  <a:pt x="111" y="115"/>
                  <a:pt x="111" y="115"/>
                </a:cubicBezTo>
                <a:lnTo>
                  <a:pt x="102" y="111"/>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 name="Title 1"/>
          <p:cNvSpPr>
            <a:spLocks noGrp="1"/>
          </p:cNvSpPr>
          <p:nvPr>
            <p:ph type="ctrTitle"/>
          </p:nvPr>
        </p:nvSpPr>
        <p:spPr>
          <a:xfrm>
            <a:off x="1522450" y="2440214"/>
            <a:ext cx="5384551" cy="1092200"/>
          </a:xfrm>
          <a:prstGeom prst="rect">
            <a:avLst/>
          </a:prstGeom>
        </p:spPr>
        <p:txBody>
          <a:bodyPr tIns="0" bIns="0" anchor="b">
            <a:noAutofit/>
          </a:bodyPr>
          <a:lstStyle>
            <a:lvl1pPr algn="l">
              <a:lnSpc>
                <a:spcPct val="90000"/>
              </a:lnSpc>
              <a:spcAft>
                <a:spcPts val="0"/>
              </a:spcAft>
              <a:defRPr sz="3650" b="1" cap="none" baseline="0">
                <a:solidFill>
                  <a:srgbClr val="582E91"/>
                </a:solidFill>
                <a:latin typeface="Arial" panose="020B0604020202020204" pitchFamily="34" charset="0"/>
                <a:cs typeface="Arial" panose="020B0604020202020204" pitchFamily="34" charset="0"/>
              </a:defRPr>
            </a:lvl1pPr>
          </a:lstStyle>
          <a:p>
            <a:r>
              <a:rPr lang="zh-CN" altLang="en-US" smtClean="0"/>
              <a:t>单击此处编辑母版标题样式</a:t>
            </a:r>
            <a:endParaRPr lang="fr-FR" dirty="0"/>
          </a:p>
        </p:txBody>
      </p:sp>
      <p:sp>
        <p:nvSpPr>
          <p:cNvPr id="70" name="Text Placeholder 69"/>
          <p:cNvSpPr>
            <a:spLocks noGrp="1"/>
          </p:cNvSpPr>
          <p:nvPr>
            <p:ph type="body" sz="quarter" idx="10"/>
          </p:nvPr>
        </p:nvSpPr>
        <p:spPr>
          <a:xfrm>
            <a:off x="1522450" y="3606800"/>
            <a:ext cx="5384551" cy="596900"/>
          </a:xfrm>
        </p:spPr>
        <p:txBody>
          <a:bodyPr/>
          <a:lstStyle>
            <a:lvl1pPr>
              <a:defRPr sz="2650" cap="all" baseline="0">
                <a:solidFill>
                  <a:srgbClr val="A3968E"/>
                </a:solidFill>
                <a:latin typeface="+mj-lt"/>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
        <p:nvSpPr>
          <p:cNvPr id="71" name="Text Placeholder 69"/>
          <p:cNvSpPr>
            <a:spLocks noGrp="1"/>
          </p:cNvSpPr>
          <p:nvPr>
            <p:ph type="body" sz="quarter" idx="11"/>
          </p:nvPr>
        </p:nvSpPr>
        <p:spPr>
          <a:xfrm>
            <a:off x="1522450" y="4394200"/>
            <a:ext cx="5384551" cy="596900"/>
          </a:xfrm>
        </p:spPr>
        <p:txBody>
          <a:bodyPr/>
          <a:lstStyle>
            <a:lvl1pPr>
              <a:defRPr sz="2100" cap="all" baseline="0">
                <a:solidFill>
                  <a:srgbClr val="582E91"/>
                </a:solidFill>
                <a:latin typeface="Arial Black" panose="020B0A04020102020204" pitchFamily="34" charset="0"/>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Tree>
  </p:cSld>
  <p:clrMapOvr>
    <a:masterClrMapping/>
  </p:clrMapOvr>
  <p:transition>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showMasterSp="0" userDrawn="1">
  <p:cSld name="Partie 1">
    <p:spTree>
      <p:nvGrpSpPr>
        <p:cNvPr id="1" name=""/>
        <p:cNvGrpSpPr/>
        <p:nvPr/>
      </p:nvGrpSpPr>
      <p:grpSpPr>
        <a:xfrm>
          <a:off x="0" y="0"/>
          <a:ext cx="0" cy="0"/>
          <a:chOff x="0" y="0"/>
          <a:chExt cx="0" cy="0"/>
        </a:xfrm>
      </p:grpSpPr>
      <p:graphicFrame>
        <p:nvGraphicFramePr>
          <p:cNvPr id="6"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06913" name="think-cell Slide" r:id="rId3" imgW="12700" imgH="12700" progId="TCLayout.ActiveDocument.1">
                  <p:embed/>
                </p:oleObj>
              </mc:Choice>
              <mc:Fallback>
                <p:oleObj name="think-cell Slide" r:id="rId3" imgW="12700" imgH="12700" progId="TCLayout.ActiveDocument.1">
                  <p:embed/>
                  <p:pic>
                    <p:nvPicPr>
                      <p:cNvPr id="0" name="图片 30677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Freeform 7"/>
          <p:cNvSpPr>
            <a:spLocks noEditPoints="1"/>
          </p:cNvSpPr>
          <p:nvPr userDrawn="1"/>
        </p:nvSpPr>
        <p:spPr bwMode="auto">
          <a:xfrm>
            <a:off x="-4763" y="1944688"/>
            <a:ext cx="8778876" cy="3586162"/>
          </a:xfrm>
          <a:custGeom>
            <a:avLst/>
            <a:gdLst>
              <a:gd name="T0" fmla="*/ 2147483647 w 2762"/>
              <a:gd name="T1" fmla="*/ 2147483647 h 1128"/>
              <a:gd name="T2" fmla="*/ 2147483647 w 2762"/>
              <a:gd name="T3" fmla="*/ 2147483647 h 1128"/>
              <a:gd name="T4" fmla="*/ 2147483647 w 2762"/>
              <a:gd name="T5" fmla="*/ 2147483647 h 1128"/>
              <a:gd name="T6" fmla="*/ 2147483647 w 2762"/>
              <a:gd name="T7" fmla="*/ 2147483647 h 1128"/>
              <a:gd name="T8" fmla="*/ 2147483647 w 2762"/>
              <a:gd name="T9" fmla="*/ 2147483647 h 1128"/>
              <a:gd name="T10" fmla="*/ 2147483647 w 2762"/>
              <a:gd name="T11" fmla="*/ 2147483647 h 1128"/>
              <a:gd name="T12" fmla="*/ 2147483647 w 2762"/>
              <a:gd name="T13" fmla="*/ 2147483647 h 1128"/>
              <a:gd name="T14" fmla="*/ 2147483647 w 2762"/>
              <a:gd name="T15" fmla="*/ 2147483647 h 1128"/>
              <a:gd name="T16" fmla="*/ 2147483647 w 2762"/>
              <a:gd name="T17" fmla="*/ 2147483647 h 1128"/>
              <a:gd name="T18" fmla="*/ 2147483647 w 2762"/>
              <a:gd name="T19" fmla="*/ 2147483647 h 1128"/>
              <a:gd name="T20" fmla="*/ 2147483647 w 2762"/>
              <a:gd name="T21" fmla="*/ 2147483647 h 1128"/>
              <a:gd name="T22" fmla="*/ 2147483647 w 2762"/>
              <a:gd name="T23" fmla="*/ 2147483647 h 1128"/>
              <a:gd name="T24" fmla="*/ 2147483647 w 2762"/>
              <a:gd name="T25" fmla="*/ 2147483647 h 1128"/>
              <a:gd name="T26" fmla="*/ 2147483647 w 2762"/>
              <a:gd name="T27" fmla="*/ 2147483647 h 1128"/>
              <a:gd name="T28" fmla="*/ 2147483647 w 2762"/>
              <a:gd name="T29" fmla="*/ 2147483647 h 1128"/>
              <a:gd name="T30" fmla="*/ 2147483647 w 2762"/>
              <a:gd name="T31" fmla="*/ 2147483647 h 1128"/>
              <a:gd name="T32" fmla="*/ 2147483647 w 2762"/>
              <a:gd name="T33" fmla="*/ 2147483647 h 1128"/>
              <a:gd name="T34" fmla="*/ 2147483647 w 2762"/>
              <a:gd name="T35" fmla="*/ 2147483647 h 1128"/>
              <a:gd name="T36" fmla="*/ 2147483647 w 2762"/>
              <a:gd name="T37" fmla="*/ 2147483647 h 1128"/>
              <a:gd name="T38" fmla="*/ 2147483647 w 2762"/>
              <a:gd name="T39" fmla="*/ 2147483647 h 1128"/>
              <a:gd name="T40" fmla="*/ 2147483647 w 2762"/>
              <a:gd name="T41" fmla="*/ 2147483647 h 1128"/>
              <a:gd name="T42" fmla="*/ 2147483647 w 2762"/>
              <a:gd name="T43" fmla="*/ 2147483647 h 1128"/>
              <a:gd name="T44" fmla="*/ 2147483647 w 2762"/>
              <a:gd name="T45" fmla="*/ 2147483647 h 1128"/>
              <a:gd name="T46" fmla="*/ 2147483647 w 2762"/>
              <a:gd name="T47" fmla="*/ 2147483647 h 1128"/>
              <a:gd name="T48" fmla="*/ 2147483647 w 2762"/>
              <a:gd name="T49" fmla="*/ 2147483647 h 1128"/>
              <a:gd name="T50" fmla="*/ 2147483647 w 2762"/>
              <a:gd name="T51" fmla="*/ 2147483647 h 1128"/>
              <a:gd name="T52" fmla="*/ 2147483647 w 2762"/>
              <a:gd name="T53" fmla="*/ 2147483647 h 1128"/>
              <a:gd name="T54" fmla="*/ 2147483647 w 2762"/>
              <a:gd name="T55" fmla="*/ 2147483647 h 1128"/>
              <a:gd name="T56" fmla="*/ 2147483647 w 2762"/>
              <a:gd name="T57" fmla="*/ 2147483647 h 1128"/>
              <a:gd name="T58" fmla="*/ 2147483647 w 2762"/>
              <a:gd name="T59" fmla="*/ 2147483647 h 1128"/>
              <a:gd name="T60" fmla="*/ 2147483647 w 2762"/>
              <a:gd name="T61" fmla="*/ 2147483647 h 1128"/>
              <a:gd name="T62" fmla="*/ 2147483647 w 2762"/>
              <a:gd name="T63" fmla="*/ 2147483647 h 1128"/>
              <a:gd name="T64" fmla="*/ 2147483647 w 2762"/>
              <a:gd name="T65" fmla="*/ 2147483647 h 1128"/>
              <a:gd name="T66" fmla="*/ 2147483647 w 2762"/>
              <a:gd name="T67" fmla="*/ 2147483647 h 1128"/>
              <a:gd name="T68" fmla="*/ 2147483647 w 2762"/>
              <a:gd name="T69" fmla="*/ 2147483647 h 1128"/>
              <a:gd name="T70" fmla="*/ 2147483647 w 2762"/>
              <a:gd name="T71" fmla="*/ 2147483647 h 1128"/>
              <a:gd name="T72" fmla="*/ 2147483647 w 2762"/>
              <a:gd name="T73" fmla="*/ 2147483647 h 1128"/>
              <a:gd name="T74" fmla="*/ 2147483647 w 2762"/>
              <a:gd name="T75" fmla="*/ 2147483647 h 1128"/>
              <a:gd name="T76" fmla="*/ 2147483647 w 2762"/>
              <a:gd name="T77" fmla="*/ 2147483647 h 1128"/>
              <a:gd name="T78" fmla="*/ 2147483647 w 2762"/>
              <a:gd name="T79" fmla="*/ 2147483647 h 1128"/>
              <a:gd name="T80" fmla="*/ 2147483647 w 2762"/>
              <a:gd name="T81" fmla="*/ 2147483647 h 1128"/>
              <a:gd name="T82" fmla="*/ 2147483647 w 2762"/>
              <a:gd name="T83" fmla="*/ 2147483647 h 1128"/>
              <a:gd name="T84" fmla="*/ 2147483647 w 2762"/>
              <a:gd name="T85" fmla="*/ 2147483647 h 1128"/>
              <a:gd name="T86" fmla="*/ 2147483647 w 2762"/>
              <a:gd name="T87" fmla="*/ 2147483647 h 1128"/>
              <a:gd name="T88" fmla="*/ 2147483647 w 2762"/>
              <a:gd name="T89" fmla="*/ 2147483647 h 1128"/>
              <a:gd name="T90" fmla="*/ 2147483647 w 2762"/>
              <a:gd name="T91" fmla="*/ 2147483647 h 1128"/>
              <a:gd name="T92" fmla="*/ 2147483647 w 2762"/>
              <a:gd name="T93" fmla="*/ 2147483647 h 1128"/>
              <a:gd name="T94" fmla="*/ 2147483647 w 2762"/>
              <a:gd name="T95" fmla="*/ 2147483647 h 1128"/>
              <a:gd name="T96" fmla="*/ 2147483647 w 2762"/>
              <a:gd name="T97" fmla="*/ 2147483647 h 1128"/>
              <a:gd name="T98" fmla="*/ 2147483647 w 2762"/>
              <a:gd name="T99" fmla="*/ 2147483647 h 1128"/>
              <a:gd name="T100" fmla="*/ 2147483647 w 2762"/>
              <a:gd name="T101" fmla="*/ 2147483647 h 1128"/>
              <a:gd name="T102" fmla="*/ 2147483647 w 2762"/>
              <a:gd name="T103" fmla="*/ 2147483647 h 1128"/>
              <a:gd name="T104" fmla="*/ 2147483647 w 2762"/>
              <a:gd name="T105" fmla="*/ 2147483647 h 1128"/>
              <a:gd name="T106" fmla="*/ 2147483647 w 2762"/>
              <a:gd name="T107" fmla="*/ 2147483647 h 1128"/>
              <a:gd name="T108" fmla="*/ 2147483647 w 2762"/>
              <a:gd name="T109" fmla="*/ 2147483647 h 1128"/>
              <a:gd name="T110" fmla="*/ 0 w 2762"/>
              <a:gd name="T111" fmla="*/ 2147483647 h 1128"/>
              <a:gd name="T112" fmla="*/ 2147483647 w 2762"/>
              <a:gd name="T113" fmla="*/ 2147483647 h 1128"/>
              <a:gd name="T114" fmla="*/ 2147483647 w 2762"/>
              <a:gd name="T115" fmla="*/ 2147483647 h 1128"/>
              <a:gd name="T116" fmla="*/ 2147483647 w 2762"/>
              <a:gd name="T117" fmla="*/ 2147483647 h 112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62" h="1128">
                <a:moveTo>
                  <a:pt x="23" y="1124"/>
                </a:moveTo>
                <a:cubicBezTo>
                  <a:pt x="29" y="1125"/>
                  <a:pt x="38" y="1123"/>
                  <a:pt x="45" y="1124"/>
                </a:cubicBezTo>
                <a:cubicBezTo>
                  <a:pt x="57" y="1122"/>
                  <a:pt x="68" y="1124"/>
                  <a:pt x="79" y="1124"/>
                </a:cubicBezTo>
                <a:cubicBezTo>
                  <a:pt x="88" y="1124"/>
                  <a:pt x="91" y="1125"/>
                  <a:pt x="101" y="1124"/>
                </a:cubicBezTo>
                <a:cubicBezTo>
                  <a:pt x="103" y="1124"/>
                  <a:pt x="105" y="1124"/>
                  <a:pt x="106" y="1124"/>
                </a:cubicBezTo>
                <a:cubicBezTo>
                  <a:pt x="109" y="1125"/>
                  <a:pt x="112" y="1124"/>
                  <a:pt x="116" y="1124"/>
                </a:cubicBezTo>
                <a:cubicBezTo>
                  <a:pt x="126" y="1123"/>
                  <a:pt x="137" y="1122"/>
                  <a:pt x="147" y="1123"/>
                </a:cubicBezTo>
                <a:cubicBezTo>
                  <a:pt x="159" y="1124"/>
                  <a:pt x="171" y="1124"/>
                  <a:pt x="183" y="1124"/>
                </a:cubicBezTo>
                <a:cubicBezTo>
                  <a:pt x="196" y="1123"/>
                  <a:pt x="209" y="1123"/>
                  <a:pt x="222" y="1123"/>
                </a:cubicBezTo>
                <a:cubicBezTo>
                  <a:pt x="234" y="1123"/>
                  <a:pt x="247" y="1123"/>
                  <a:pt x="257" y="1125"/>
                </a:cubicBezTo>
                <a:cubicBezTo>
                  <a:pt x="263" y="1123"/>
                  <a:pt x="270" y="1124"/>
                  <a:pt x="276" y="1123"/>
                </a:cubicBezTo>
                <a:cubicBezTo>
                  <a:pt x="283" y="1123"/>
                  <a:pt x="290" y="1123"/>
                  <a:pt x="297" y="1123"/>
                </a:cubicBezTo>
                <a:cubicBezTo>
                  <a:pt x="299" y="1121"/>
                  <a:pt x="305" y="1121"/>
                  <a:pt x="309" y="1119"/>
                </a:cubicBezTo>
                <a:cubicBezTo>
                  <a:pt x="318" y="1123"/>
                  <a:pt x="331" y="1124"/>
                  <a:pt x="344" y="1125"/>
                </a:cubicBezTo>
                <a:cubicBezTo>
                  <a:pt x="352" y="1125"/>
                  <a:pt x="361" y="1124"/>
                  <a:pt x="369" y="1124"/>
                </a:cubicBezTo>
                <a:cubicBezTo>
                  <a:pt x="377" y="1123"/>
                  <a:pt x="385" y="1125"/>
                  <a:pt x="393" y="1123"/>
                </a:cubicBezTo>
                <a:cubicBezTo>
                  <a:pt x="395" y="1123"/>
                  <a:pt x="398" y="1123"/>
                  <a:pt x="401" y="1123"/>
                </a:cubicBezTo>
                <a:cubicBezTo>
                  <a:pt x="407" y="1125"/>
                  <a:pt x="414" y="1125"/>
                  <a:pt x="422" y="1127"/>
                </a:cubicBezTo>
                <a:cubicBezTo>
                  <a:pt x="432" y="1126"/>
                  <a:pt x="443" y="1126"/>
                  <a:pt x="454" y="1126"/>
                </a:cubicBezTo>
                <a:cubicBezTo>
                  <a:pt x="457" y="1126"/>
                  <a:pt x="460" y="1125"/>
                  <a:pt x="463" y="1126"/>
                </a:cubicBezTo>
                <a:cubicBezTo>
                  <a:pt x="467" y="1126"/>
                  <a:pt x="471" y="1127"/>
                  <a:pt x="476" y="1127"/>
                </a:cubicBezTo>
                <a:cubicBezTo>
                  <a:pt x="482" y="1127"/>
                  <a:pt x="487" y="1127"/>
                  <a:pt x="493" y="1127"/>
                </a:cubicBezTo>
                <a:cubicBezTo>
                  <a:pt x="502" y="1126"/>
                  <a:pt x="511" y="1127"/>
                  <a:pt x="519" y="1128"/>
                </a:cubicBezTo>
                <a:cubicBezTo>
                  <a:pt x="521" y="1128"/>
                  <a:pt x="522" y="1128"/>
                  <a:pt x="523" y="1128"/>
                </a:cubicBezTo>
                <a:cubicBezTo>
                  <a:pt x="534" y="1126"/>
                  <a:pt x="546" y="1127"/>
                  <a:pt x="558" y="1126"/>
                </a:cubicBezTo>
                <a:cubicBezTo>
                  <a:pt x="562" y="1126"/>
                  <a:pt x="566" y="1125"/>
                  <a:pt x="570" y="1126"/>
                </a:cubicBezTo>
                <a:cubicBezTo>
                  <a:pt x="572" y="1127"/>
                  <a:pt x="577" y="1126"/>
                  <a:pt x="580" y="1125"/>
                </a:cubicBezTo>
                <a:cubicBezTo>
                  <a:pt x="584" y="1125"/>
                  <a:pt x="585" y="1127"/>
                  <a:pt x="589" y="1125"/>
                </a:cubicBezTo>
                <a:cubicBezTo>
                  <a:pt x="592" y="1124"/>
                  <a:pt x="595" y="1126"/>
                  <a:pt x="600" y="1126"/>
                </a:cubicBezTo>
                <a:cubicBezTo>
                  <a:pt x="614" y="1125"/>
                  <a:pt x="629" y="1125"/>
                  <a:pt x="643" y="1125"/>
                </a:cubicBezTo>
                <a:cubicBezTo>
                  <a:pt x="658" y="1124"/>
                  <a:pt x="671" y="1124"/>
                  <a:pt x="686" y="1123"/>
                </a:cubicBezTo>
                <a:cubicBezTo>
                  <a:pt x="703" y="1121"/>
                  <a:pt x="736" y="1121"/>
                  <a:pt x="756" y="1123"/>
                </a:cubicBezTo>
                <a:cubicBezTo>
                  <a:pt x="763" y="1124"/>
                  <a:pt x="768" y="1123"/>
                  <a:pt x="774" y="1122"/>
                </a:cubicBezTo>
                <a:cubicBezTo>
                  <a:pt x="781" y="1121"/>
                  <a:pt x="789" y="1120"/>
                  <a:pt x="797" y="1121"/>
                </a:cubicBezTo>
                <a:cubicBezTo>
                  <a:pt x="804" y="1122"/>
                  <a:pt x="811" y="1121"/>
                  <a:pt x="818" y="1120"/>
                </a:cubicBezTo>
                <a:cubicBezTo>
                  <a:pt x="823" y="1120"/>
                  <a:pt x="827" y="1119"/>
                  <a:pt x="832" y="1120"/>
                </a:cubicBezTo>
                <a:cubicBezTo>
                  <a:pt x="833" y="1120"/>
                  <a:pt x="835" y="1120"/>
                  <a:pt x="836" y="1120"/>
                </a:cubicBezTo>
                <a:cubicBezTo>
                  <a:pt x="845" y="1118"/>
                  <a:pt x="853" y="1118"/>
                  <a:pt x="863" y="1118"/>
                </a:cubicBezTo>
                <a:cubicBezTo>
                  <a:pt x="877" y="1118"/>
                  <a:pt x="891" y="1118"/>
                  <a:pt x="905" y="1117"/>
                </a:cubicBezTo>
                <a:cubicBezTo>
                  <a:pt x="912" y="1117"/>
                  <a:pt x="917" y="1115"/>
                  <a:pt x="924" y="1116"/>
                </a:cubicBezTo>
                <a:cubicBezTo>
                  <a:pt x="927" y="1116"/>
                  <a:pt x="929" y="1117"/>
                  <a:pt x="933" y="1116"/>
                </a:cubicBezTo>
                <a:cubicBezTo>
                  <a:pt x="935" y="1115"/>
                  <a:pt x="939" y="1116"/>
                  <a:pt x="944" y="1116"/>
                </a:cubicBezTo>
                <a:cubicBezTo>
                  <a:pt x="958" y="1116"/>
                  <a:pt x="958" y="1117"/>
                  <a:pt x="972" y="1115"/>
                </a:cubicBezTo>
                <a:cubicBezTo>
                  <a:pt x="973" y="1115"/>
                  <a:pt x="974" y="1114"/>
                  <a:pt x="976" y="1114"/>
                </a:cubicBezTo>
                <a:cubicBezTo>
                  <a:pt x="991" y="1115"/>
                  <a:pt x="1005" y="1112"/>
                  <a:pt x="1020" y="1112"/>
                </a:cubicBezTo>
                <a:cubicBezTo>
                  <a:pt x="1025" y="1108"/>
                  <a:pt x="1025" y="1108"/>
                  <a:pt x="1036" y="1109"/>
                </a:cubicBezTo>
                <a:cubicBezTo>
                  <a:pt x="1045" y="1111"/>
                  <a:pt x="1055" y="1111"/>
                  <a:pt x="1065" y="1111"/>
                </a:cubicBezTo>
                <a:cubicBezTo>
                  <a:pt x="1070" y="1110"/>
                  <a:pt x="1076" y="1110"/>
                  <a:pt x="1080" y="1110"/>
                </a:cubicBezTo>
                <a:cubicBezTo>
                  <a:pt x="1093" y="1112"/>
                  <a:pt x="1104" y="1110"/>
                  <a:pt x="1115" y="1109"/>
                </a:cubicBezTo>
                <a:cubicBezTo>
                  <a:pt x="1122" y="1108"/>
                  <a:pt x="1130" y="1107"/>
                  <a:pt x="1135" y="1108"/>
                </a:cubicBezTo>
                <a:cubicBezTo>
                  <a:pt x="1143" y="1109"/>
                  <a:pt x="1148" y="1108"/>
                  <a:pt x="1152" y="1107"/>
                </a:cubicBezTo>
                <a:cubicBezTo>
                  <a:pt x="1160" y="1108"/>
                  <a:pt x="1166" y="1109"/>
                  <a:pt x="1173" y="1110"/>
                </a:cubicBezTo>
                <a:cubicBezTo>
                  <a:pt x="1187" y="1106"/>
                  <a:pt x="1203" y="1107"/>
                  <a:pt x="1219" y="1106"/>
                </a:cubicBezTo>
                <a:cubicBezTo>
                  <a:pt x="1222" y="1109"/>
                  <a:pt x="1230" y="1107"/>
                  <a:pt x="1235" y="1108"/>
                </a:cubicBezTo>
                <a:cubicBezTo>
                  <a:pt x="1239" y="1109"/>
                  <a:pt x="1247" y="1108"/>
                  <a:pt x="1254" y="1108"/>
                </a:cubicBezTo>
                <a:cubicBezTo>
                  <a:pt x="1259" y="1108"/>
                  <a:pt x="1264" y="1108"/>
                  <a:pt x="1270" y="1108"/>
                </a:cubicBezTo>
                <a:cubicBezTo>
                  <a:pt x="1277" y="1109"/>
                  <a:pt x="1286" y="1108"/>
                  <a:pt x="1294" y="1107"/>
                </a:cubicBezTo>
                <a:cubicBezTo>
                  <a:pt x="1296" y="1107"/>
                  <a:pt x="1298" y="1106"/>
                  <a:pt x="1300" y="1105"/>
                </a:cubicBezTo>
                <a:cubicBezTo>
                  <a:pt x="1304" y="1105"/>
                  <a:pt x="1310" y="1104"/>
                  <a:pt x="1313" y="1105"/>
                </a:cubicBezTo>
                <a:cubicBezTo>
                  <a:pt x="1323" y="1106"/>
                  <a:pt x="1332" y="1105"/>
                  <a:pt x="1342" y="1105"/>
                </a:cubicBezTo>
                <a:cubicBezTo>
                  <a:pt x="1349" y="1105"/>
                  <a:pt x="1357" y="1104"/>
                  <a:pt x="1364" y="1106"/>
                </a:cubicBezTo>
                <a:cubicBezTo>
                  <a:pt x="1367" y="1106"/>
                  <a:pt x="1367" y="1104"/>
                  <a:pt x="1372" y="1104"/>
                </a:cubicBezTo>
                <a:cubicBezTo>
                  <a:pt x="1381" y="1107"/>
                  <a:pt x="1394" y="1105"/>
                  <a:pt x="1405" y="1105"/>
                </a:cubicBezTo>
                <a:cubicBezTo>
                  <a:pt x="1413" y="1103"/>
                  <a:pt x="1422" y="1104"/>
                  <a:pt x="1429" y="1105"/>
                </a:cubicBezTo>
                <a:cubicBezTo>
                  <a:pt x="1435" y="1105"/>
                  <a:pt x="1440" y="1106"/>
                  <a:pt x="1445" y="1105"/>
                </a:cubicBezTo>
                <a:cubicBezTo>
                  <a:pt x="1451" y="1105"/>
                  <a:pt x="1456" y="1106"/>
                  <a:pt x="1462" y="1104"/>
                </a:cubicBezTo>
                <a:cubicBezTo>
                  <a:pt x="1465" y="1104"/>
                  <a:pt x="1471" y="1104"/>
                  <a:pt x="1476" y="1104"/>
                </a:cubicBezTo>
                <a:cubicBezTo>
                  <a:pt x="1489" y="1103"/>
                  <a:pt x="1502" y="1103"/>
                  <a:pt x="1515" y="1103"/>
                </a:cubicBezTo>
                <a:cubicBezTo>
                  <a:pt x="1530" y="1104"/>
                  <a:pt x="1546" y="1103"/>
                  <a:pt x="1562" y="1102"/>
                </a:cubicBezTo>
                <a:cubicBezTo>
                  <a:pt x="1568" y="1102"/>
                  <a:pt x="1573" y="1103"/>
                  <a:pt x="1579" y="1103"/>
                </a:cubicBezTo>
                <a:cubicBezTo>
                  <a:pt x="1585" y="1103"/>
                  <a:pt x="1590" y="1101"/>
                  <a:pt x="1595" y="1100"/>
                </a:cubicBezTo>
                <a:cubicBezTo>
                  <a:pt x="1596" y="1100"/>
                  <a:pt x="1597" y="1100"/>
                  <a:pt x="1598" y="1101"/>
                </a:cubicBezTo>
                <a:cubicBezTo>
                  <a:pt x="1604" y="1102"/>
                  <a:pt x="1612" y="1100"/>
                  <a:pt x="1617" y="1101"/>
                </a:cubicBezTo>
                <a:cubicBezTo>
                  <a:pt x="1629" y="1097"/>
                  <a:pt x="1640" y="1095"/>
                  <a:pt x="1652" y="1098"/>
                </a:cubicBezTo>
                <a:cubicBezTo>
                  <a:pt x="1657" y="1098"/>
                  <a:pt x="1662" y="1099"/>
                  <a:pt x="1665" y="1098"/>
                </a:cubicBezTo>
                <a:cubicBezTo>
                  <a:pt x="1669" y="1097"/>
                  <a:pt x="1674" y="1097"/>
                  <a:pt x="1678" y="1097"/>
                </a:cubicBezTo>
                <a:cubicBezTo>
                  <a:pt x="1684" y="1097"/>
                  <a:pt x="1691" y="1096"/>
                  <a:pt x="1696" y="1096"/>
                </a:cubicBezTo>
                <a:cubicBezTo>
                  <a:pt x="1703" y="1097"/>
                  <a:pt x="1708" y="1096"/>
                  <a:pt x="1714" y="1096"/>
                </a:cubicBezTo>
                <a:cubicBezTo>
                  <a:pt x="1718" y="1096"/>
                  <a:pt x="1721" y="1094"/>
                  <a:pt x="1726" y="1095"/>
                </a:cubicBezTo>
                <a:cubicBezTo>
                  <a:pt x="1729" y="1096"/>
                  <a:pt x="1735" y="1096"/>
                  <a:pt x="1739" y="1094"/>
                </a:cubicBezTo>
                <a:cubicBezTo>
                  <a:pt x="1741" y="1094"/>
                  <a:pt x="1744" y="1094"/>
                  <a:pt x="1747" y="1094"/>
                </a:cubicBezTo>
                <a:cubicBezTo>
                  <a:pt x="1759" y="1096"/>
                  <a:pt x="1766" y="1096"/>
                  <a:pt x="1780" y="1095"/>
                </a:cubicBezTo>
                <a:cubicBezTo>
                  <a:pt x="1783" y="1095"/>
                  <a:pt x="1788" y="1094"/>
                  <a:pt x="1789" y="1095"/>
                </a:cubicBezTo>
                <a:cubicBezTo>
                  <a:pt x="1794" y="1096"/>
                  <a:pt x="1799" y="1095"/>
                  <a:pt x="1804" y="1095"/>
                </a:cubicBezTo>
                <a:cubicBezTo>
                  <a:pt x="1811" y="1095"/>
                  <a:pt x="1817" y="1095"/>
                  <a:pt x="1825" y="1095"/>
                </a:cubicBezTo>
                <a:cubicBezTo>
                  <a:pt x="1827" y="1093"/>
                  <a:pt x="1832" y="1092"/>
                  <a:pt x="1836" y="1092"/>
                </a:cubicBezTo>
                <a:cubicBezTo>
                  <a:pt x="1843" y="1092"/>
                  <a:pt x="1848" y="1095"/>
                  <a:pt x="1856" y="1092"/>
                </a:cubicBezTo>
                <a:cubicBezTo>
                  <a:pt x="1858" y="1091"/>
                  <a:pt x="1864" y="1091"/>
                  <a:pt x="1869" y="1092"/>
                </a:cubicBezTo>
                <a:cubicBezTo>
                  <a:pt x="1878" y="1093"/>
                  <a:pt x="1889" y="1091"/>
                  <a:pt x="1898" y="1093"/>
                </a:cubicBezTo>
                <a:cubicBezTo>
                  <a:pt x="1909" y="1090"/>
                  <a:pt x="1922" y="1091"/>
                  <a:pt x="1934" y="1091"/>
                </a:cubicBezTo>
                <a:cubicBezTo>
                  <a:pt x="1937" y="1090"/>
                  <a:pt x="1941" y="1091"/>
                  <a:pt x="1943" y="1090"/>
                </a:cubicBezTo>
                <a:cubicBezTo>
                  <a:pt x="1950" y="1088"/>
                  <a:pt x="1958" y="1089"/>
                  <a:pt x="1964" y="1090"/>
                </a:cubicBezTo>
                <a:cubicBezTo>
                  <a:pt x="1970" y="1091"/>
                  <a:pt x="1976" y="1091"/>
                  <a:pt x="1981" y="1090"/>
                </a:cubicBezTo>
                <a:cubicBezTo>
                  <a:pt x="1986" y="1089"/>
                  <a:pt x="1992" y="1089"/>
                  <a:pt x="1995" y="1089"/>
                </a:cubicBezTo>
                <a:cubicBezTo>
                  <a:pt x="2001" y="1090"/>
                  <a:pt x="2005" y="1090"/>
                  <a:pt x="2010" y="1090"/>
                </a:cubicBezTo>
                <a:cubicBezTo>
                  <a:pt x="2017" y="1089"/>
                  <a:pt x="2024" y="1087"/>
                  <a:pt x="2031" y="1089"/>
                </a:cubicBezTo>
                <a:cubicBezTo>
                  <a:pt x="2032" y="1089"/>
                  <a:pt x="2034" y="1088"/>
                  <a:pt x="2035" y="1088"/>
                </a:cubicBezTo>
                <a:cubicBezTo>
                  <a:pt x="2039" y="1088"/>
                  <a:pt x="2043" y="1087"/>
                  <a:pt x="2046" y="1088"/>
                </a:cubicBezTo>
                <a:cubicBezTo>
                  <a:pt x="2051" y="1089"/>
                  <a:pt x="2055" y="1089"/>
                  <a:pt x="2059" y="1088"/>
                </a:cubicBezTo>
                <a:cubicBezTo>
                  <a:pt x="2061" y="1087"/>
                  <a:pt x="2064" y="1087"/>
                  <a:pt x="2066" y="1087"/>
                </a:cubicBezTo>
                <a:cubicBezTo>
                  <a:pt x="2072" y="1087"/>
                  <a:pt x="2079" y="1087"/>
                  <a:pt x="2083" y="1086"/>
                </a:cubicBezTo>
                <a:cubicBezTo>
                  <a:pt x="2089" y="1084"/>
                  <a:pt x="2092" y="1087"/>
                  <a:pt x="2098" y="1086"/>
                </a:cubicBezTo>
                <a:cubicBezTo>
                  <a:pt x="2103" y="1086"/>
                  <a:pt x="2109" y="1085"/>
                  <a:pt x="2114" y="1087"/>
                </a:cubicBezTo>
                <a:cubicBezTo>
                  <a:pt x="2114" y="1087"/>
                  <a:pt x="2116" y="1087"/>
                  <a:pt x="2118" y="1086"/>
                </a:cubicBezTo>
                <a:cubicBezTo>
                  <a:pt x="2125" y="1085"/>
                  <a:pt x="2132" y="1084"/>
                  <a:pt x="2139" y="1084"/>
                </a:cubicBezTo>
                <a:cubicBezTo>
                  <a:pt x="2144" y="1083"/>
                  <a:pt x="2150" y="1083"/>
                  <a:pt x="2156" y="1082"/>
                </a:cubicBezTo>
                <a:cubicBezTo>
                  <a:pt x="2171" y="1079"/>
                  <a:pt x="2187" y="1077"/>
                  <a:pt x="2204" y="1077"/>
                </a:cubicBezTo>
                <a:cubicBezTo>
                  <a:pt x="2208" y="1075"/>
                  <a:pt x="2214" y="1074"/>
                  <a:pt x="2220" y="1074"/>
                </a:cubicBezTo>
                <a:cubicBezTo>
                  <a:pt x="2230" y="1074"/>
                  <a:pt x="2232" y="1078"/>
                  <a:pt x="2239" y="1079"/>
                </a:cubicBezTo>
                <a:cubicBezTo>
                  <a:pt x="2244" y="1080"/>
                  <a:pt x="2250" y="1078"/>
                  <a:pt x="2256" y="1079"/>
                </a:cubicBezTo>
                <a:cubicBezTo>
                  <a:pt x="2261" y="1080"/>
                  <a:pt x="2267" y="1077"/>
                  <a:pt x="2275" y="1079"/>
                </a:cubicBezTo>
                <a:cubicBezTo>
                  <a:pt x="2279" y="1080"/>
                  <a:pt x="2284" y="1081"/>
                  <a:pt x="2288" y="1083"/>
                </a:cubicBezTo>
                <a:cubicBezTo>
                  <a:pt x="2299" y="1083"/>
                  <a:pt x="2309" y="1084"/>
                  <a:pt x="2319" y="1083"/>
                </a:cubicBezTo>
                <a:cubicBezTo>
                  <a:pt x="2319" y="1083"/>
                  <a:pt x="2320" y="1083"/>
                  <a:pt x="2321" y="1084"/>
                </a:cubicBezTo>
                <a:cubicBezTo>
                  <a:pt x="2330" y="1085"/>
                  <a:pt x="2339" y="1083"/>
                  <a:pt x="2347" y="1084"/>
                </a:cubicBezTo>
                <a:cubicBezTo>
                  <a:pt x="2356" y="1082"/>
                  <a:pt x="2366" y="1084"/>
                  <a:pt x="2376" y="1082"/>
                </a:cubicBezTo>
                <a:cubicBezTo>
                  <a:pt x="2386" y="1079"/>
                  <a:pt x="2400" y="1078"/>
                  <a:pt x="2412" y="1076"/>
                </a:cubicBezTo>
                <a:cubicBezTo>
                  <a:pt x="2423" y="1073"/>
                  <a:pt x="2434" y="1073"/>
                  <a:pt x="2445" y="1076"/>
                </a:cubicBezTo>
                <a:cubicBezTo>
                  <a:pt x="2450" y="1077"/>
                  <a:pt x="2456" y="1078"/>
                  <a:pt x="2463" y="1077"/>
                </a:cubicBezTo>
                <a:cubicBezTo>
                  <a:pt x="2468" y="1078"/>
                  <a:pt x="2473" y="1080"/>
                  <a:pt x="2475" y="1082"/>
                </a:cubicBezTo>
                <a:cubicBezTo>
                  <a:pt x="2478" y="1082"/>
                  <a:pt x="2480" y="1082"/>
                  <a:pt x="2481" y="1082"/>
                </a:cubicBezTo>
                <a:cubicBezTo>
                  <a:pt x="2490" y="1080"/>
                  <a:pt x="2500" y="1077"/>
                  <a:pt x="2511" y="1078"/>
                </a:cubicBezTo>
                <a:cubicBezTo>
                  <a:pt x="2512" y="1078"/>
                  <a:pt x="2514" y="1077"/>
                  <a:pt x="2515" y="1077"/>
                </a:cubicBezTo>
                <a:cubicBezTo>
                  <a:pt x="2519" y="1076"/>
                  <a:pt x="2522" y="1076"/>
                  <a:pt x="2526" y="1075"/>
                </a:cubicBezTo>
                <a:cubicBezTo>
                  <a:pt x="2532" y="1074"/>
                  <a:pt x="2540" y="1076"/>
                  <a:pt x="2547" y="1074"/>
                </a:cubicBezTo>
                <a:cubicBezTo>
                  <a:pt x="2547" y="1074"/>
                  <a:pt x="2547" y="1074"/>
                  <a:pt x="2548" y="1074"/>
                </a:cubicBezTo>
                <a:cubicBezTo>
                  <a:pt x="2551" y="1075"/>
                  <a:pt x="2556" y="1074"/>
                  <a:pt x="2559" y="1074"/>
                </a:cubicBezTo>
                <a:cubicBezTo>
                  <a:pt x="2573" y="1077"/>
                  <a:pt x="2582" y="1072"/>
                  <a:pt x="2594" y="1071"/>
                </a:cubicBezTo>
                <a:cubicBezTo>
                  <a:pt x="2597" y="1067"/>
                  <a:pt x="2609" y="1066"/>
                  <a:pt x="2617" y="1064"/>
                </a:cubicBezTo>
                <a:cubicBezTo>
                  <a:pt x="2625" y="1065"/>
                  <a:pt x="2625" y="1065"/>
                  <a:pt x="2637" y="1063"/>
                </a:cubicBezTo>
                <a:cubicBezTo>
                  <a:pt x="2656" y="1063"/>
                  <a:pt x="2681" y="1048"/>
                  <a:pt x="2684" y="1047"/>
                </a:cubicBezTo>
                <a:cubicBezTo>
                  <a:pt x="2689" y="1045"/>
                  <a:pt x="2678" y="1033"/>
                  <a:pt x="2678" y="1032"/>
                </a:cubicBezTo>
                <a:cubicBezTo>
                  <a:pt x="2675" y="1031"/>
                  <a:pt x="2663" y="984"/>
                  <a:pt x="2670" y="983"/>
                </a:cubicBezTo>
                <a:cubicBezTo>
                  <a:pt x="2673" y="982"/>
                  <a:pt x="2676" y="982"/>
                  <a:pt x="2677" y="982"/>
                </a:cubicBezTo>
                <a:cubicBezTo>
                  <a:pt x="2682" y="983"/>
                  <a:pt x="2688" y="983"/>
                  <a:pt x="2693" y="983"/>
                </a:cubicBezTo>
                <a:cubicBezTo>
                  <a:pt x="2700" y="983"/>
                  <a:pt x="2706" y="982"/>
                  <a:pt x="2713" y="981"/>
                </a:cubicBezTo>
                <a:cubicBezTo>
                  <a:pt x="2719" y="980"/>
                  <a:pt x="2719" y="977"/>
                  <a:pt x="2721" y="976"/>
                </a:cubicBezTo>
                <a:cubicBezTo>
                  <a:pt x="2715" y="977"/>
                  <a:pt x="2688" y="980"/>
                  <a:pt x="2696" y="977"/>
                </a:cubicBezTo>
                <a:cubicBezTo>
                  <a:pt x="2697" y="977"/>
                  <a:pt x="2700" y="977"/>
                  <a:pt x="2702" y="977"/>
                </a:cubicBezTo>
                <a:cubicBezTo>
                  <a:pt x="2711" y="979"/>
                  <a:pt x="2723" y="973"/>
                  <a:pt x="2724" y="970"/>
                </a:cubicBezTo>
                <a:cubicBezTo>
                  <a:pt x="2733" y="970"/>
                  <a:pt x="2728" y="969"/>
                  <a:pt x="2736" y="968"/>
                </a:cubicBezTo>
                <a:cubicBezTo>
                  <a:pt x="2743" y="967"/>
                  <a:pt x="2750" y="967"/>
                  <a:pt x="2751" y="964"/>
                </a:cubicBezTo>
                <a:cubicBezTo>
                  <a:pt x="2752" y="963"/>
                  <a:pt x="2755" y="962"/>
                  <a:pt x="2757" y="962"/>
                </a:cubicBezTo>
                <a:cubicBezTo>
                  <a:pt x="2761" y="961"/>
                  <a:pt x="2762" y="950"/>
                  <a:pt x="2759" y="950"/>
                </a:cubicBezTo>
                <a:cubicBezTo>
                  <a:pt x="2762" y="949"/>
                  <a:pt x="2758" y="920"/>
                  <a:pt x="2759" y="916"/>
                </a:cubicBezTo>
                <a:cubicBezTo>
                  <a:pt x="2760" y="914"/>
                  <a:pt x="2754" y="911"/>
                  <a:pt x="2759" y="909"/>
                </a:cubicBezTo>
                <a:cubicBezTo>
                  <a:pt x="2759" y="908"/>
                  <a:pt x="2759" y="908"/>
                  <a:pt x="2759" y="908"/>
                </a:cubicBezTo>
                <a:cubicBezTo>
                  <a:pt x="2754" y="905"/>
                  <a:pt x="2756" y="902"/>
                  <a:pt x="2751" y="899"/>
                </a:cubicBezTo>
                <a:cubicBezTo>
                  <a:pt x="2750" y="899"/>
                  <a:pt x="2748" y="899"/>
                  <a:pt x="2746" y="899"/>
                </a:cubicBezTo>
                <a:cubicBezTo>
                  <a:pt x="2747" y="898"/>
                  <a:pt x="2749" y="898"/>
                  <a:pt x="2749" y="898"/>
                </a:cubicBezTo>
                <a:cubicBezTo>
                  <a:pt x="2742" y="894"/>
                  <a:pt x="2747" y="892"/>
                  <a:pt x="2753" y="889"/>
                </a:cubicBezTo>
                <a:cubicBezTo>
                  <a:pt x="2756" y="887"/>
                  <a:pt x="2741" y="853"/>
                  <a:pt x="2744" y="852"/>
                </a:cubicBezTo>
                <a:cubicBezTo>
                  <a:pt x="2747" y="850"/>
                  <a:pt x="2750" y="838"/>
                  <a:pt x="2758" y="836"/>
                </a:cubicBezTo>
                <a:cubicBezTo>
                  <a:pt x="2752" y="834"/>
                  <a:pt x="2760" y="832"/>
                  <a:pt x="2756" y="830"/>
                </a:cubicBezTo>
                <a:cubicBezTo>
                  <a:pt x="2753" y="828"/>
                  <a:pt x="2748" y="828"/>
                  <a:pt x="2747" y="826"/>
                </a:cubicBezTo>
                <a:cubicBezTo>
                  <a:pt x="2743" y="821"/>
                  <a:pt x="2741" y="817"/>
                  <a:pt x="2749" y="812"/>
                </a:cubicBezTo>
                <a:cubicBezTo>
                  <a:pt x="2751" y="811"/>
                  <a:pt x="2749" y="809"/>
                  <a:pt x="2756" y="809"/>
                </a:cubicBezTo>
                <a:cubicBezTo>
                  <a:pt x="2756" y="808"/>
                  <a:pt x="2760" y="807"/>
                  <a:pt x="2759" y="805"/>
                </a:cubicBezTo>
                <a:cubicBezTo>
                  <a:pt x="2759" y="804"/>
                  <a:pt x="2760" y="798"/>
                  <a:pt x="2759" y="797"/>
                </a:cubicBezTo>
                <a:cubicBezTo>
                  <a:pt x="2758" y="796"/>
                  <a:pt x="2759" y="795"/>
                  <a:pt x="2758" y="795"/>
                </a:cubicBezTo>
                <a:cubicBezTo>
                  <a:pt x="2753" y="794"/>
                  <a:pt x="2757" y="792"/>
                  <a:pt x="2755" y="789"/>
                </a:cubicBezTo>
                <a:cubicBezTo>
                  <a:pt x="2757" y="789"/>
                  <a:pt x="2759" y="779"/>
                  <a:pt x="2755" y="778"/>
                </a:cubicBezTo>
                <a:cubicBezTo>
                  <a:pt x="2752" y="777"/>
                  <a:pt x="2752" y="775"/>
                  <a:pt x="2752" y="774"/>
                </a:cubicBezTo>
                <a:cubicBezTo>
                  <a:pt x="2752" y="771"/>
                  <a:pt x="2750" y="769"/>
                  <a:pt x="2746" y="767"/>
                </a:cubicBezTo>
                <a:cubicBezTo>
                  <a:pt x="2743" y="765"/>
                  <a:pt x="2739" y="764"/>
                  <a:pt x="2737" y="763"/>
                </a:cubicBezTo>
                <a:cubicBezTo>
                  <a:pt x="2740" y="759"/>
                  <a:pt x="2742" y="755"/>
                  <a:pt x="2746" y="752"/>
                </a:cubicBezTo>
                <a:cubicBezTo>
                  <a:pt x="2749" y="751"/>
                  <a:pt x="2749" y="749"/>
                  <a:pt x="2748" y="748"/>
                </a:cubicBezTo>
                <a:cubicBezTo>
                  <a:pt x="2745" y="746"/>
                  <a:pt x="2745" y="744"/>
                  <a:pt x="2748" y="742"/>
                </a:cubicBezTo>
                <a:cubicBezTo>
                  <a:pt x="2750" y="740"/>
                  <a:pt x="2745" y="737"/>
                  <a:pt x="2742" y="736"/>
                </a:cubicBezTo>
                <a:cubicBezTo>
                  <a:pt x="2741" y="734"/>
                  <a:pt x="2745" y="734"/>
                  <a:pt x="2744" y="733"/>
                </a:cubicBezTo>
                <a:cubicBezTo>
                  <a:pt x="2738" y="730"/>
                  <a:pt x="2738" y="730"/>
                  <a:pt x="2741" y="727"/>
                </a:cubicBezTo>
                <a:cubicBezTo>
                  <a:pt x="2746" y="721"/>
                  <a:pt x="2746" y="721"/>
                  <a:pt x="2735" y="716"/>
                </a:cubicBezTo>
                <a:cubicBezTo>
                  <a:pt x="2734" y="716"/>
                  <a:pt x="2735" y="715"/>
                  <a:pt x="2735" y="714"/>
                </a:cubicBezTo>
                <a:cubicBezTo>
                  <a:pt x="2743" y="712"/>
                  <a:pt x="2743" y="709"/>
                  <a:pt x="2750" y="707"/>
                </a:cubicBezTo>
                <a:cubicBezTo>
                  <a:pt x="2750" y="704"/>
                  <a:pt x="2750" y="701"/>
                  <a:pt x="2750" y="698"/>
                </a:cubicBezTo>
                <a:cubicBezTo>
                  <a:pt x="2750" y="698"/>
                  <a:pt x="2750" y="698"/>
                  <a:pt x="2749" y="697"/>
                </a:cubicBezTo>
                <a:cubicBezTo>
                  <a:pt x="2744" y="696"/>
                  <a:pt x="2746" y="694"/>
                  <a:pt x="2747" y="692"/>
                </a:cubicBezTo>
                <a:cubicBezTo>
                  <a:pt x="2749" y="690"/>
                  <a:pt x="2745" y="689"/>
                  <a:pt x="2747" y="687"/>
                </a:cubicBezTo>
                <a:cubicBezTo>
                  <a:pt x="2750" y="683"/>
                  <a:pt x="2749" y="683"/>
                  <a:pt x="2747" y="678"/>
                </a:cubicBezTo>
                <a:cubicBezTo>
                  <a:pt x="2746" y="677"/>
                  <a:pt x="2743" y="676"/>
                  <a:pt x="2743" y="675"/>
                </a:cubicBezTo>
                <a:cubicBezTo>
                  <a:pt x="2743" y="673"/>
                  <a:pt x="2742" y="671"/>
                  <a:pt x="2743" y="669"/>
                </a:cubicBezTo>
                <a:cubicBezTo>
                  <a:pt x="2744" y="667"/>
                  <a:pt x="2739" y="665"/>
                  <a:pt x="2740" y="663"/>
                </a:cubicBezTo>
                <a:cubicBezTo>
                  <a:pt x="2741" y="659"/>
                  <a:pt x="2740" y="638"/>
                  <a:pt x="2738" y="636"/>
                </a:cubicBezTo>
                <a:cubicBezTo>
                  <a:pt x="2737" y="634"/>
                  <a:pt x="2732" y="631"/>
                  <a:pt x="2729" y="629"/>
                </a:cubicBezTo>
                <a:cubicBezTo>
                  <a:pt x="2728" y="628"/>
                  <a:pt x="2731" y="625"/>
                  <a:pt x="2725" y="623"/>
                </a:cubicBezTo>
                <a:cubicBezTo>
                  <a:pt x="2731" y="620"/>
                  <a:pt x="2736" y="610"/>
                  <a:pt x="2730" y="610"/>
                </a:cubicBezTo>
                <a:cubicBezTo>
                  <a:pt x="2730" y="608"/>
                  <a:pt x="2723" y="607"/>
                  <a:pt x="2723" y="606"/>
                </a:cubicBezTo>
                <a:cubicBezTo>
                  <a:pt x="2722" y="603"/>
                  <a:pt x="2724" y="590"/>
                  <a:pt x="2728" y="589"/>
                </a:cubicBezTo>
                <a:cubicBezTo>
                  <a:pt x="2729" y="586"/>
                  <a:pt x="2726" y="584"/>
                  <a:pt x="2720" y="582"/>
                </a:cubicBezTo>
                <a:cubicBezTo>
                  <a:pt x="2718" y="582"/>
                  <a:pt x="2719" y="581"/>
                  <a:pt x="2719" y="581"/>
                </a:cubicBezTo>
                <a:cubicBezTo>
                  <a:pt x="2721" y="579"/>
                  <a:pt x="2725" y="579"/>
                  <a:pt x="2728" y="578"/>
                </a:cubicBezTo>
                <a:cubicBezTo>
                  <a:pt x="2727" y="575"/>
                  <a:pt x="2725" y="572"/>
                  <a:pt x="2718" y="570"/>
                </a:cubicBezTo>
                <a:cubicBezTo>
                  <a:pt x="2719" y="568"/>
                  <a:pt x="2718" y="565"/>
                  <a:pt x="2721" y="562"/>
                </a:cubicBezTo>
                <a:cubicBezTo>
                  <a:pt x="2723" y="559"/>
                  <a:pt x="2727" y="526"/>
                  <a:pt x="2721" y="520"/>
                </a:cubicBezTo>
                <a:cubicBezTo>
                  <a:pt x="2720" y="520"/>
                  <a:pt x="2725" y="494"/>
                  <a:pt x="2733" y="494"/>
                </a:cubicBezTo>
                <a:cubicBezTo>
                  <a:pt x="2738" y="493"/>
                  <a:pt x="2745" y="483"/>
                  <a:pt x="2747" y="482"/>
                </a:cubicBezTo>
                <a:cubicBezTo>
                  <a:pt x="2748" y="481"/>
                  <a:pt x="2750" y="480"/>
                  <a:pt x="2753" y="479"/>
                </a:cubicBezTo>
                <a:cubicBezTo>
                  <a:pt x="2762" y="478"/>
                  <a:pt x="2762" y="460"/>
                  <a:pt x="2759" y="459"/>
                </a:cubicBezTo>
                <a:cubicBezTo>
                  <a:pt x="2760" y="457"/>
                  <a:pt x="2755" y="442"/>
                  <a:pt x="2753" y="439"/>
                </a:cubicBezTo>
                <a:cubicBezTo>
                  <a:pt x="2751" y="437"/>
                  <a:pt x="2747" y="435"/>
                  <a:pt x="2749" y="433"/>
                </a:cubicBezTo>
                <a:cubicBezTo>
                  <a:pt x="2751" y="431"/>
                  <a:pt x="2748" y="429"/>
                  <a:pt x="2749" y="427"/>
                </a:cubicBezTo>
                <a:cubicBezTo>
                  <a:pt x="2750" y="425"/>
                  <a:pt x="2750" y="424"/>
                  <a:pt x="2748" y="422"/>
                </a:cubicBezTo>
                <a:cubicBezTo>
                  <a:pt x="2748" y="422"/>
                  <a:pt x="2749" y="421"/>
                  <a:pt x="2748" y="421"/>
                </a:cubicBezTo>
                <a:cubicBezTo>
                  <a:pt x="2747" y="420"/>
                  <a:pt x="2752" y="418"/>
                  <a:pt x="2750" y="418"/>
                </a:cubicBezTo>
                <a:cubicBezTo>
                  <a:pt x="2745" y="416"/>
                  <a:pt x="2752" y="415"/>
                  <a:pt x="2751" y="414"/>
                </a:cubicBezTo>
                <a:cubicBezTo>
                  <a:pt x="2751" y="413"/>
                  <a:pt x="2749" y="410"/>
                  <a:pt x="2751" y="410"/>
                </a:cubicBezTo>
                <a:cubicBezTo>
                  <a:pt x="2757" y="408"/>
                  <a:pt x="2754" y="397"/>
                  <a:pt x="2748" y="394"/>
                </a:cubicBezTo>
                <a:cubicBezTo>
                  <a:pt x="2750" y="392"/>
                  <a:pt x="2752" y="390"/>
                  <a:pt x="2754" y="389"/>
                </a:cubicBezTo>
                <a:cubicBezTo>
                  <a:pt x="2753" y="388"/>
                  <a:pt x="2752" y="388"/>
                  <a:pt x="2752" y="388"/>
                </a:cubicBezTo>
                <a:cubicBezTo>
                  <a:pt x="2751" y="388"/>
                  <a:pt x="2750" y="387"/>
                  <a:pt x="2749" y="387"/>
                </a:cubicBezTo>
                <a:cubicBezTo>
                  <a:pt x="2747" y="388"/>
                  <a:pt x="2746" y="388"/>
                  <a:pt x="2745" y="388"/>
                </a:cubicBezTo>
                <a:cubicBezTo>
                  <a:pt x="2744" y="388"/>
                  <a:pt x="2741" y="369"/>
                  <a:pt x="2741" y="369"/>
                </a:cubicBezTo>
                <a:cubicBezTo>
                  <a:pt x="2743" y="366"/>
                  <a:pt x="2742" y="365"/>
                  <a:pt x="2747" y="363"/>
                </a:cubicBezTo>
                <a:cubicBezTo>
                  <a:pt x="2745" y="362"/>
                  <a:pt x="2749" y="360"/>
                  <a:pt x="2745" y="359"/>
                </a:cubicBezTo>
                <a:cubicBezTo>
                  <a:pt x="2742" y="357"/>
                  <a:pt x="2743" y="356"/>
                  <a:pt x="2747" y="355"/>
                </a:cubicBezTo>
                <a:cubicBezTo>
                  <a:pt x="2751" y="353"/>
                  <a:pt x="2751" y="352"/>
                  <a:pt x="2746" y="351"/>
                </a:cubicBezTo>
                <a:cubicBezTo>
                  <a:pt x="2749" y="350"/>
                  <a:pt x="2753" y="349"/>
                  <a:pt x="2755" y="348"/>
                </a:cubicBezTo>
                <a:cubicBezTo>
                  <a:pt x="2757" y="345"/>
                  <a:pt x="2756" y="343"/>
                  <a:pt x="2752" y="341"/>
                </a:cubicBezTo>
                <a:cubicBezTo>
                  <a:pt x="2747" y="339"/>
                  <a:pt x="2751" y="337"/>
                  <a:pt x="2746" y="335"/>
                </a:cubicBezTo>
                <a:cubicBezTo>
                  <a:pt x="2750" y="334"/>
                  <a:pt x="2748" y="332"/>
                  <a:pt x="2749" y="330"/>
                </a:cubicBezTo>
                <a:cubicBezTo>
                  <a:pt x="2751" y="329"/>
                  <a:pt x="2750" y="327"/>
                  <a:pt x="2752" y="325"/>
                </a:cubicBezTo>
                <a:cubicBezTo>
                  <a:pt x="2757" y="323"/>
                  <a:pt x="2754" y="321"/>
                  <a:pt x="2755" y="319"/>
                </a:cubicBezTo>
                <a:cubicBezTo>
                  <a:pt x="2756" y="318"/>
                  <a:pt x="2752" y="316"/>
                  <a:pt x="2754" y="314"/>
                </a:cubicBezTo>
                <a:cubicBezTo>
                  <a:pt x="2756" y="312"/>
                  <a:pt x="2755" y="310"/>
                  <a:pt x="2754" y="308"/>
                </a:cubicBezTo>
                <a:cubicBezTo>
                  <a:pt x="2754" y="307"/>
                  <a:pt x="2753" y="307"/>
                  <a:pt x="2753" y="307"/>
                </a:cubicBezTo>
                <a:cubicBezTo>
                  <a:pt x="2750" y="305"/>
                  <a:pt x="2749" y="304"/>
                  <a:pt x="2746" y="303"/>
                </a:cubicBezTo>
                <a:cubicBezTo>
                  <a:pt x="2742" y="301"/>
                  <a:pt x="2750" y="299"/>
                  <a:pt x="2748" y="297"/>
                </a:cubicBezTo>
                <a:cubicBezTo>
                  <a:pt x="2748" y="297"/>
                  <a:pt x="2748" y="297"/>
                  <a:pt x="2748" y="296"/>
                </a:cubicBezTo>
                <a:cubicBezTo>
                  <a:pt x="2749" y="295"/>
                  <a:pt x="2744" y="294"/>
                  <a:pt x="2744" y="292"/>
                </a:cubicBezTo>
                <a:cubicBezTo>
                  <a:pt x="2745" y="291"/>
                  <a:pt x="2749" y="290"/>
                  <a:pt x="2748" y="288"/>
                </a:cubicBezTo>
                <a:cubicBezTo>
                  <a:pt x="2746" y="285"/>
                  <a:pt x="2750" y="283"/>
                  <a:pt x="2752" y="281"/>
                </a:cubicBezTo>
                <a:cubicBezTo>
                  <a:pt x="2754" y="279"/>
                  <a:pt x="2754" y="278"/>
                  <a:pt x="2751" y="277"/>
                </a:cubicBezTo>
                <a:cubicBezTo>
                  <a:pt x="2745" y="274"/>
                  <a:pt x="2748" y="271"/>
                  <a:pt x="2747" y="268"/>
                </a:cubicBezTo>
                <a:cubicBezTo>
                  <a:pt x="2749" y="267"/>
                  <a:pt x="2751" y="266"/>
                  <a:pt x="2753" y="265"/>
                </a:cubicBezTo>
                <a:cubicBezTo>
                  <a:pt x="2753" y="264"/>
                  <a:pt x="2755" y="261"/>
                  <a:pt x="2752" y="260"/>
                </a:cubicBezTo>
                <a:cubicBezTo>
                  <a:pt x="2747" y="257"/>
                  <a:pt x="2746" y="164"/>
                  <a:pt x="2748" y="161"/>
                </a:cubicBezTo>
                <a:cubicBezTo>
                  <a:pt x="2748" y="159"/>
                  <a:pt x="2748" y="158"/>
                  <a:pt x="2748" y="157"/>
                </a:cubicBezTo>
                <a:cubicBezTo>
                  <a:pt x="2747" y="154"/>
                  <a:pt x="2744" y="152"/>
                  <a:pt x="2736" y="152"/>
                </a:cubicBezTo>
                <a:cubicBezTo>
                  <a:pt x="2734" y="152"/>
                  <a:pt x="2740" y="146"/>
                  <a:pt x="2736" y="143"/>
                </a:cubicBezTo>
                <a:cubicBezTo>
                  <a:pt x="2729" y="143"/>
                  <a:pt x="2670" y="136"/>
                  <a:pt x="2672" y="130"/>
                </a:cubicBezTo>
                <a:cubicBezTo>
                  <a:pt x="2665" y="129"/>
                  <a:pt x="2668" y="124"/>
                  <a:pt x="2672" y="123"/>
                </a:cubicBezTo>
                <a:cubicBezTo>
                  <a:pt x="2672" y="121"/>
                  <a:pt x="2673" y="119"/>
                  <a:pt x="2671" y="118"/>
                </a:cubicBezTo>
                <a:cubicBezTo>
                  <a:pt x="2667" y="117"/>
                  <a:pt x="2669" y="115"/>
                  <a:pt x="2668" y="113"/>
                </a:cubicBezTo>
                <a:cubicBezTo>
                  <a:pt x="2668" y="112"/>
                  <a:pt x="2672" y="111"/>
                  <a:pt x="2668" y="110"/>
                </a:cubicBezTo>
                <a:cubicBezTo>
                  <a:pt x="2665" y="109"/>
                  <a:pt x="2671" y="107"/>
                  <a:pt x="2671" y="106"/>
                </a:cubicBezTo>
                <a:cubicBezTo>
                  <a:pt x="2672" y="104"/>
                  <a:pt x="2670" y="103"/>
                  <a:pt x="2665" y="102"/>
                </a:cubicBezTo>
                <a:cubicBezTo>
                  <a:pt x="2665" y="100"/>
                  <a:pt x="2666" y="98"/>
                  <a:pt x="2664" y="98"/>
                </a:cubicBezTo>
                <a:cubicBezTo>
                  <a:pt x="2660" y="96"/>
                  <a:pt x="2665" y="95"/>
                  <a:pt x="2665" y="94"/>
                </a:cubicBezTo>
                <a:cubicBezTo>
                  <a:pt x="2664" y="92"/>
                  <a:pt x="2664" y="90"/>
                  <a:pt x="2665" y="88"/>
                </a:cubicBezTo>
                <a:cubicBezTo>
                  <a:pt x="2665" y="86"/>
                  <a:pt x="2662" y="85"/>
                  <a:pt x="2664" y="83"/>
                </a:cubicBezTo>
                <a:cubicBezTo>
                  <a:pt x="2665" y="81"/>
                  <a:pt x="2660" y="79"/>
                  <a:pt x="2661" y="77"/>
                </a:cubicBezTo>
                <a:cubicBezTo>
                  <a:pt x="2661" y="77"/>
                  <a:pt x="2660" y="76"/>
                  <a:pt x="2659" y="76"/>
                </a:cubicBezTo>
                <a:cubicBezTo>
                  <a:pt x="2653" y="74"/>
                  <a:pt x="2654" y="72"/>
                  <a:pt x="2657" y="70"/>
                </a:cubicBezTo>
                <a:cubicBezTo>
                  <a:pt x="2659" y="67"/>
                  <a:pt x="2659" y="65"/>
                  <a:pt x="2654" y="62"/>
                </a:cubicBezTo>
                <a:cubicBezTo>
                  <a:pt x="2661" y="58"/>
                  <a:pt x="2661" y="58"/>
                  <a:pt x="2659" y="51"/>
                </a:cubicBezTo>
                <a:cubicBezTo>
                  <a:pt x="2652" y="50"/>
                  <a:pt x="2656" y="46"/>
                  <a:pt x="2648" y="45"/>
                </a:cubicBezTo>
                <a:cubicBezTo>
                  <a:pt x="2645" y="40"/>
                  <a:pt x="2653" y="34"/>
                  <a:pt x="2650" y="29"/>
                </a:cubicBezTo>
                <a:cubicBezTo>
                  <a:pt x="2650" y="27"/>
                  <a:pt x="2651" y="25"/>
                  <a:pt x="2648" y="24"/>
                </a:cubicBezTo>
                <a:cubicBezTo>
                  <a:pt x="2654" y="21"/>
                  <a:pt x="2646" y="20"/>
                  <a:pt x="2645" y="18"/>
                </a:cubicBezTo>
                <a:cubicBezTo>
                  <a:pt x="2643" y="16"/>
                  <a:pt x="2641" y="14"/>
                  <a:pt x="2632" y="13"/>
                </a:cubicBezTo>
                <a:cubicBezTo>
                  <a:pt x="2623" y="15"/>
                  <a:pt x="2620" y="20"/>
                  <a:pt x="2607" y="21"/>
                </a:cubicBezTo>
                <a:cubicBezTo>
                  <a:pt x="2605" y="22"/>
                  <a:pt x="2604" y="24"/>
                  <a:pt x="2602" y="25"/>
                </a:cubicBezTo>
                <a:cubicBezTo>
                  <a:pt x="2599" y="25"/>
                  <a:pt x="2596" y="25"/>
                  <a:pt x="2593" y="26"/>
                </a:cubicBezTo>
                <a:cubicBezTo>
                  <a:pt x="2598" y="27"/>
                  <a:pt x="2600" y="30"/>
                  <a:pt x="2597" y="31"/>
                </a:cubicBezTo>
                <a:cubicBezTo>
                  <a:pt x="2593" y="33"/>
                  <a:pt x="2596" y="35"/>
                  <a:pt x="2593" y="37"/>
                </a:cubicBezTo>
                <a:cubicBezTo>
                  <a:pt x="2592" y="38"/>
                  <a:pt x="2588" y="39"/>
                  <a:pt x="2585" y="40"/>
                </a:cubicBezTo>
                <a:cubicBezTo>
                  <a:pt x="2585" y="42"/>
                  <a:pt x="2588" y="44"/>
                  <a:pt x="2580" y="46"/>
                </a:cubicBezTo>
                <a:cubicBezTo>
                  <a:pt x="2577" y="46"/>
                  <a:pt x="2576" y="45"/>
                  <a:pt x="2572" y="45"/>
                </a:cubicBezTo>
                <a:cubicBezTo>
                  <a:pt x="2570" y="47"/>
                  <a:pt x="2560" y="49"/>
                  <a:pt x="2560" y="49"/>
                </a:cubicBezTo>
                <a:cubicBezTo>
                  <a:pt x="2563" y="52"/>
                  <a:pt x="2493" y="57"/>
                  <a:pt x="2495" y="53"/>
                </a:cubicBezTo>
                <a:cubicBezTo>
                  <a:pt x="2490" y="51"/>
                  <a:pt x="2486" y="50"/>
                  <a:pt x="2481" y="48"/>
                </a:cubicBezTo>
                <a:cubicBezTo>
                  <a:pt x="2476" y="49"/>
                  <a:pt x="2471" y="49"/>
                  <a:pt x="2466" y="49"/>
                </a:cubicBezTo>
                <a:cubicBezTo>
                  <a:pt x="2461" y="51"/>
                  <a:pt x="2457" y="49"/>
                  <a:pt x="2453" y="49"/>
                </a:cubicBezTo>
                <a:cubicBezTo>
                  <a:pt x="2438" y="50"/>
                  <a:pt x="2424" y="49"/>
                  <a:pt x="2410" y="48"/>
                </a:cubicBezTo>
                <a:cubicBezTo>
                  <a:pt x="2404" y="48"/>
                  <a:pt x="2397" y="48"/>
                  <a:pt x="2391" y="48"/>
                </a:cubicBezTo>
                <a:cubicBezTo>
                  <a:pt x="2384" y="48"/>
                  <a:pt x="2377" y="48"/>
                  <a:pt x="2371" y="46"/>
                </a:cubicBezTo>
                <a:cubicBezTo>
                  <a:pt x="2370" y="46"/>
                  <a:pt x="2365" y="46"/>
                  <a:pt x="2361" y="47"/>
                </a:cubicBezTo>
                <a:cubicBezTo>
                  <a:pt x="2349" y="49"/>
                  <a:pt x="2332" y="49"/>
                  <a:pt x="2321" y="47"/>
                </a:cubicBezTo>
                <a:cubicBezTo>
                  <a:pt x="2319" y="46"/>
                  <a:pt x="2318" y="43"/>
                  <a:pt x="2314" y="43"/>
                </a:cubicBezTo>
                <a:cubicBezTo>
                  <a:pt x="2306" y="43"/>
                  <a:pt x="2302" y="41"/>
                  <a:pt x="2295" y="41"/>
                </a:cubicBezTo>
                <a:cubicBezTo>
                  <a:pt x="2283" y="40"/>
                  <a:pt x="2274" y="37"/>
                  <a:pt x="2263" y="35"/>
                </a:cubicBezTo>
                <a:cubicBezTo>
                  <a:pt x="2263" y="33"/>
                  <a:pt x="2263" y="31"/>
                  <a:pt x="2263" y="29"/>
                </a:cubicBezTo>
                <a:cubicBezTo>
                  <a:pt x="2261" y="28"/>
                  <a:pt x="2260" y="28"/>
                  <a:pt x="2258" y="27"/>
                </a:cubicBezTo>
                <a:cubicBezTo>
                  <a:pt x="2252" y="25"/>
                  <a:pt x="2245" y="23"/>
                  <a:pt x="2235" y="24"/>
                </a:cubicBezTo>
                <a:cubicBezTo>
                  <a:pt x="2225" y="22"/>
                  <a:pt x="2212" y="25"/>
                  <a:pt x="2202" y="22"/>
                </a:cubicBezTo>
                <a:cubicBezTo>
                  <a:pt x="2187" y="18"/>
                  <a:pt x="2187" y="18"/>
                  <a:pt x="2176" y="18"/>
                </a:cubicBezTo>
                <a:cubicBezTo>
                  <a:pt x="2171" y="17"/>
                  <a:pt x="2167" y="16"/>
                  <a:pt x="2163" y="15"/>
                </a:cubicBezTo>
                <a:cubicBezTo>
                  <a:pt x="2163" y="12"/>
                  <a:pt x="2163" y="10"/>
                  <a:pt x="2163" y="8"/>
                </a:cubicBezTo>
                <a:cubicBezTo>
                  <a:pt x="2156" y="7"/>
                  <a:pt x="2150" y="6"/>
                  <a:pt x="2143" y="5"/>
                </a:cubicBezTo>
                <a:cubicBezTo>
                  <a:pt x="2139" y="5"/>
                  <a:pt x="2135" y="5"/>
                  <a:pt x="2131" y="4"/>
                </a:cubicBezTo>
                <a:cubicBezTo>
                  <a:pt x="2127" y="3"/>
                  <a:pt x="2122" y="2"/>
                  <a:pt x="2115" y="4"/>
                </a:cubicBezTo>
                <a:cubicBezTo>
                  <a:pt x="2110" y="5"/>
                  <a:pt x="2101" y="5"/>
                  <a:pt x="2096" y="4"/>
                </a:cubicBezTo>
                <a:cubicBezTo>
                  <a:pt x="2089" y="3"/>
                  <a:pt x="2082" y="5"/>
                  <a:pt x="2077" y="4"/>
                </a:cubicBezTo>
                <a:cubicBezTo>
                  <a:pt x="2070" y="2"/>
                  <a:pt x="2064" y="3"/>
                  <a:pt x="2058" y="4"/>
                </a:cubicBezTo>
                <a:cubicBezTo>
                  <a:pt x="2046" y="4"/>
                  <a:pt x="2037" y="2"/>
                  <a:pt x="2026" y="2"/>
                </a:cubicBezTo>
                <a:cubicBezTo>
                  <a:pt x="2024" y="2"/>
                  <a:pt x="2023" y="2"/>
                  <a:pt x="2022" y="2"/>
                </a:cubicBezTo>
                <a:cubicBezTo>
                  <a:pt x="2010" y="0"/>
                  <a:pt x="1990" y="0"/>
                  <a:pt x="1980" y="3"/>
                </a:cubicBezTo>
                <a:cubicBezTo>
                  <a:pt x="1975" y="4"/>
                  <a:pt x="1971" y="4"/>
                  <a:pt x="1966" y="3"/>
                </a:cubicBezTo>
                <a:cubicBezTo>
                  <a:pt x="1958" y="3"/>
                  <a:pt x="1950" y="2"/>
                  <a:pt x="1941" y="2"/>
                </a:cubicBezTo>
                <a:cubicBezTo>
                  <a:pt x="1937" y="3"/>
                  <a:pt x="1933" y="3"/>
                  <a:pt x="1929" y="3"/>
                </a:cubicBezTo>
                <a:cubicBezTo>
                  <a:pt x="1924" y="3"/>
                  <a:pt x="1921" y="4"/>
                  <a:pt x="1916" y="4"/>
                </a:cubicBezTo>
                <a:cubicBezTo>
                  <a:pt x="1910" y="4"/>
                  <a:pt x="1903" y="5"/>
                  <a:pt x="1897" y="4"/>
                </a:cubicBezTo>
                <a:cubicBezTo>
                  <a:pt x="1891" y="6"/>
                  <a:pt x="1884" y="5"/>
                  <a:pt x="1877" y="5"/>
                </a:cubicBezTo>
                <a:cubicBezTo>
                  <a:pt x="1873" y="6"/>
                  <a:pt x="1870" y="5"/>
                  <a:pt x="1867" y="5"/>
                </a:cubicBezTo>
                <a:cubicBezTo>
                  <a:pt x="1863" y="5"/>
                  <a:pt x="1861" y="6"/>
                  <a:pt x="1856" y="6"/>
                </a:cubicBezTo>
                <a:cubicBezTo>
                  <a:pt x="1852" y="6"/>
                  <a:pt x="1848" y="6"/>
                  <a:pt x="1844" y="6"/>
                </a:cubicBezTo>
                <a:cubicBezTo>
                  <a:pt x="1839" y="6"/>
                  <a:pt x="1835" y="6"/>
                  <a:pt x="1831" y="7"/>
                </a:cubicBezTo>
                <a:cubicBezTo>
                  <a:pt x="1827" y="7"/>
                  <a:pt x="1823" y="6"/>
                  <a:pt x="1821" y="6"/>
                </a:cubicBezTo>
                <a:cubicBezTo>
                  <a:pt x="1816" y="7"/>
                  <a:pt x="1813" y="7"/>
                  <a:pt x="1809" y="7"/>
                </a:cubicBezTo>
                <a:cubicBezTo>
                  <a:pt x="1807" y="7"/>
                  <a:pt x="1805" y="7"/>
                  <a:pt x="1803" y="7"/>
                </a:cubicBezTo>
                <a:cubicBezTo>
                  <a:pt x="1787" y="6"/>
                  <a:pt x="1777" y="7"/>
                  <a:pt x="1763" y="8"/>
                </a:cubicBezTo>
                <a:cubicBezTo>
                  <a:pt x="1754" y="9"/>
                  <a:pt x="1745" y="10"/>
                  <a:pt x="1737" y="9"/>
                </a:cubicBezTo>
                <a:cubicBezTo>
                  <a:pt x="1730" y="8"/>
                  <a:pt x="1723" y="8"/>
                  <a:pt x="1715" y="8"/>
                </a:cubicBezTo>
                <a:cubicBezTo>
                  <a:pt x="1709" y="8"/>
                  <a:pt x="1700" y="7"/>
                  <a:pt x="1693" y="9"/>
                </a:cubicBezTo>
                <a:cubicBezTo>
                  <a:pt x="1693" y="10"/>
                  <a:pt x="1690" y="10"/>
                  <a:pt x="1689" y="10"/>
                </a:cubicBezTo>
                <a:cubicBezTo>
                  <a:pt x="1680" y="8"/>
                  <a:pt x="1670" y="9"/>
                  <a:pt x="1661" y="9"/>
                </a:cubicBezTo>
                <a:cubicBezTo>
                  <a:pt x="1652" y="9"/>
                  <a:pt x="1643" y="10"/>
                  <a:pt x="1635" y="9"/>
                </a:cubicBezTo>
                <a:cubicBezTo>
                  <a:pt x="1633" y="9"/>
                  <a:pt x="1630" y="9"/>
                  <a:pt x="1628" y="9"/>
                </a:cubicBezTo>
                <a:cubicBezTo>
                  <a:pt x="1618" y="12"/>
                  <a:pt x="1609" y="11"/>
                  <a:pt x="1601" y="9"/>
                </a:cubicBezTo>
                <a:cubicBezTo>
                  <a:pt x="1592" y="11"/>
                  <a:pt x="1583" y="11"/>
                  <a:pt x="1575" y="10"/>
                </a:cubicBezTo>
                <a:cubicBezTo>
                  <a:pt x="1569" y="10"/>
                  <a:pt x="1563" y="11"/>
                  <a:pt x="1558" y="10"/>
                </a:cubicBezTo>
                <a:cubicBezTo>
                  <a:pt x="1551" y="9"/>
                  <a:pt x="1545" y="9"/>
                  <a:pt x="1539" y="10"/>
                </a:cubicBezTo>
                <a:cubicBezTo>
                  <a:pt x="1528" y="10"/>
                  <a:pt x="1517" y="10"/>
                  <a:pt x="1506" y="10"/>
                </a:cubicBezTo>
                <a:cubicBezTo>
                  <a:pt x="1498" y="11"/>
                  <a:pt x="1490" y="11"/>
                  <a:pt x="1483" y="9"/>
                </a:cubicBezTo>
                <a:cubicBezTo>
                  <a:pt x="1480" y="9"/>
                  <a:pt x="1477" y="9"/>
                  <a:pt x="1474" y="9"/>
                </a:cubicBezTo>
                <a:cubicBezTo>
                  <a:pt x="1464" y="9"/>
                  <a:pt x="1455" y="11"/>
                  <a:pt x="1446" y="11"/>
                </a:cubicBezTo>
                <a:cubicBezTo>
                  <a:pt x="1433" y="12"/>
                  <a:pt x="1421" y="11"/>
                  <a:pt x="1408" y="11"/>
                </a:cubicBezTo>
                <a:cubicBezTo>
                  <a:pt x="1402" y="11"/>
                  <a:pt x="1396" y="12"/>
                  <a:pt x="1390" y="11"/>
                </a:cubicBezTo>
                <a:cubicBezTo>
                  <a:pt x="1388" y="10"/>
                  <a:pt x="1382" y="10"/>
                  <a:pt x="1377" y="11"/>
                </a:cubicBezTo>
                <a:cubicBezTo>
                  <a:pt x="1373" y="12"/>
                  <a:pt x="1369" y="12"/>
                  <a:pt x="1365" y="12"/>
                </a:cubicBezTo>
                <a:cubicBezTo>
                  <a:pt x="1360" y="11"/>
                  <a:pt x="1355" y="11"/>
                  <a:pt x="1352" y="12"/>
                </a:cubicBezTo>
                <a:cubicBezTo>
                  <a:pt x="1346" y="15"/>
                  <a:pt x="1339" y="14"/>
                  <a:pt x="1333" y="13"/>
                </a:cubicBezTo>
                <a:cubicBezTo>
                  <a:pt x="1328" y="12"/>
                  <a:pt x="1322" y="12"/>
                  <a:pt x="1318" y="13"/>
                </a:cubicBezTo>
                <a:cubicBezTo>
                  <a:pt x="1306" y="15"/>
                  <a:pt x="1295" y="13"/>
                  <a:pt x="1285" y="13"/>
                </a:cubicBezTo>
                <a:cubicBezTo>
                  <a:pt x="1276" y="13"/>
                  <a:pt x="1269" y="12"/>
                  <a:pt x="1260" y="13"/>
                </a:cubicBezTo>
                <a:cubicBezTo>
                  <a:pt x="1254" y="14"/>
                  <a:pt x="1247" y="14"/>
                  <a:pt x="1241" y="13"/>
                </a:cubicBezTo>
                <a:cubicBezTo>
                  <a:pt x="1236" y="13"/>
                  <a:pt x="1231" y="12"/>
                  <a:pt x="1225" y="13"/>
                </a:cubicBezTo>
                <a:cubicBezTo>
                  <a:pt x="1220" y="14"/>
                  <a:pt x="1214" y="12"/>
                  <a:pt x="1207" y="12"/>
                </a:cubicBezTo>
                <a:cubicBezTo>
                  <a:pt x="1192" y="13"/>
                  <a:pt x="1176" y="14"/>
                  <a:pt x="1160" y="13"/>
                </a:cubicBezTo>
                <a:cubicBezTo>
                  <a:pt x="1154" y="13"/>
                  <a:pt x="1146" y="12"/>
                  <a:pt x="1140" y="14"/>
                </a:cubicBezTo>
                <a:cubicBezTo>
                  <a:pt x="1132" y="13"/>
                  <a:pt x="1125" y="14"/>
                  <a:pt x="1120" y="15"/>
                </a:cubicBezTo>
                <a:cubicBezTo>
                  <a:pt x="1110" y="17"/>
                  <a:pt x="1102" y="17"/>
                  <a:pt x="1094" y="15"/>
                </a:cubicBezTo>
                <a:cubicBezTo>
                  <a:pt x="1084" y="14"/>
                  <a:pt x="1072" y="14"/>
                  <a:pt x="1061" y="12"/>
                </a:cubicBezTo>
                <a:cubicBezTo>
                  <a:pt x="1059" y="12"/>
                  <a:pt x="1056" y="13"/>
                  <a:pt x="1053" y="13"/>
                </a:cubicBezTo>
                <a:cubicBezTo>
                  <a:pt x="1045" y="14"/>
                  <a:pt x="1037" y="15"/>
                  <a:pt x="1029" y="13"/>
                </a:cubicBezTo>
                <a:cubicBezTo>
                  <a:pt x="1026" y="16"/>
                  <a:pt x="1019" y="17"/>
                  <a:pt x="1009" y="17"/>
                </a:cubicBezTo>
                <a:cubicBezTo>
                  <a:pt x="1008" y="16"/>
                  <a:pt x="1006" y="16"/>
                  <a:pt x="1004" y="15"/>
                </a:cubicBezTo>
                <a:cubicBezTo>
                  <a:pt x="991" y="14"/>
                  <a:pt x="979" y="19"/>
                  <a:pt x="967" y="16"/>
                </a:cubicBezTo>
                <a:cubicBezTo>
                  <a:pt x="954" y="17"/>
                  <a:pt x="942" y="19"/>
                  <a:pt x="930" y="19"/>
                </a:cubicBezTo>
                <a:cubicBezTo>
                  <a:pt x="927" y="20"/>
                  <a:pt x="925" y="22"/>
                  <a:pt x="921" y="22"/>
                </a:cubicBezTo>
                <a:cubicBezTo>
                  <a:pt x="916" y="20"/>
                  <a:pt x="911" y="18"/>
                  <a:pt x="905" y="18"/>
                </a:cubicBezTo>
                <a:cubicBezTo>
                  <a:pt x="899" y="19"/>
                  <a:pt x="895" y="21"/>
                  <a:pt x="888" y="20"/>
                </a:cubicBezTo>
                <a:cubicBezTo>
                  <a:pt x="878" y="20"/>
                  <a:pt x="870" y="22"/>
                  <a:pt x="861" y="23"/>
                </a:cubicBezTo>
                <a:cubicBezTo>
                  <a:pt x="856" y="24"/>
                  <a:pt x="852" y="25"/>
                  <a:pt x="846" y="24"/>
                </a:cubicBezTo>
                <a:cubicBezTo>
                  <a:pt x="838" y="23"/>
                  <a:pt x="830" y="23"/>
                  <a:pt x="821" y="24"/>
                </a:cubicBezTo>
                <a:cubicBezTo>
                  <a:pt x="813" y="25"/>
                  <a:pt x="802" y="27"/>
                  <a:pt x="793" y="24"/>
                </a:cubicBezTo>
                <a:cubicBezTo>
                  <a:pt x="791" y="24"/>
                  <a:pt x="789" y="24"/>
                  <a:pt x="786" y="24"/>
                </a:cubicBezTo>
                <a:cubicBezTo>
                  <a:pt x="772" y="24"/>
                  <a:pt x="759" y="26"/>
                  <a:pt x="745" y="26"/>
                </a:cubicBezTo>
                <a:cubicBezTo>
                  <a:pt x="742" y="26"/>
                  <a:pt x="741" y="27"/>
                  <a:pt x="739" y="28"/>
                </a:cubicBezTo>
                <a:cubicBezTo>
                  <a:pt x="734" y="28"/>
                  <a:pt x="730" y="29"/>
                  <a:pt x="725" y="29"/>
                </a:cubicBezTo>
                <a:cubicBezTo>
                  <a:pt x="714" y="29"/>
                  <a:pt x="704" y="28"/>
                  <a:pt x="693" y="29"/>
                </a:cubicBezTo>
                <a:cubicBezTo>
                  <a:pt x="683" y="30"/>
                  <a:pt x="672" y="30"/>
                  <a:pt x="662" y="28"/>
                </a:cubicBezTo>
                <a:cubicBezTo>
                  <a:pt x="660" y="28"/>
                  <a:pt x="656" y="28"/>
                  <a:pt x="654" y="28"/>
                </a:cubicBezTo>
                <a:cubicBezTo>
                  <a:pt x="648" y="29"/>
                  <a:pt x="642" y="29"/>
                  <a:pt x="636" y="29"/>
                </a:cubicBezTo>
                <a:cubicBezTo>
                  <a:pt x="634" y="28"/>
                  <a:pt x="630" y="28"/>
                  <a:pt x="628" y="29"/>
                </a:cubicBezTo>
                <a:cubicBezTo>
                  <a:pt x="623" y="30"/>
                  <a:pt x="616" y="30"/>
                  <a:pt x="611" y="30"/>
                </a:cubicBezTo>
                <a:cubicBezTo>
                  <a:pt x="602" y="31"/>
                  <a:pt x="594" y="30"/>
                  <a:pt x="585" y="30"/>
                </a:cubicBezTo>
                <a:cubicBezTo>
                  <a:pt x="577" y="30"/>
                  <a:pt x="568" y="30"/>
                  <a:pt x="559" y="31"/>
                </a:cubicBezTo>
                <a:cubicBezTo>
                  <a:pt x="558" y="31"/>
                  <a:pt x="558" y="31"/>
                  <a:pt x="557" y="31"/>
                </a:cubicBezTo>
                <a:cubicBezTo>
                  <a:pt x="552" y="29"/>
                  <a:pt x="546" y="31"/>
                  <a:pt x="542" y="31"/>
                </a:cubicBezTo>
                <a:cubicBezTo>
                  <a:pt x="537" y="32"/>
                  <a:pt x="532" y="32"/>
                  <a:pt x="527" y="33"/>
                </a:cubicBezTo>
                <a:cubicBezTo>
                  <a:pt x="513" y="33"/>
                  <a:pt x="500" y="32"/>
                  <a:pt x="486" y="33"/>
                </a:cubicBezTo>
                <a:cubicBezTo>
                  <a:pt x="474" y="31"/>
                  <a:pt x="461" y="33"/>
                  <a:pt x="450" y="33"/>
                </a:cubicBezTo>
                <a:cubicBezTo>
                  <a:pt x="447" y="34"/>
                  <a:pt x="445" y="35"/>
                  <a:pt x="442" y="35"/>
                </a:cubicBezTo>
                <a:cubicBezTo>
                  <a:pt x="439" y="35"/>
                  <a:pt x="436" y="34"/>
                  <a:pt x="432" y="34"/>
                </a:cubicBezTo>
                <a:cubicBezTo>
                  <a:pt x="424" y="34"/>
                  <a:pt x="417" y="36"/>
                  <a:pt x="409" y="36"/>
                </a:cubicBezTo>
                <a:cubicBezTo>
                  <a:pt x="402" y="36"/>
                  <a:pt x="396" y="36"/>
                  <a:pt x="390" y="36"/>
                </a:cubicBezTo>
                <a:cubicBezTo>
                  <a:pt x="383" y="37"/>
                  <a:pt x="376" y="37"/>
                  <a:pt x="370" y="37"/>
                </a:cubicBezTo>
                <a:cubicBezTo>
                  <a:pt x="364" y="36"/>
                  <a:pt x="359" y="40"/>
                  <a:pt x="353" y="37"/>
                </a:cubicBezTo>
                <a:cubicBezTo>
                  <a:pt x="341" y="40"/>
                  <a:pt x="326" y="38"/>
                  <a:pt x="312" y="40"/>
                </a:cubicBezTo>
                <a:cubicBezTo>
                  <a:pt x="305" y="42"/>
                  <a:pt x="296" y="41"/>
                  <a:pt x="288" y="41"/>
                </a:cubicBezTo>
                <a:cubicBezTo>
                  <a:pt x="279" y="41"/>
                  <a:pt x="272" y="43"/>
                  <a:pt x="264" y="43"/>
                </a:cubicBezTo>
                <a:cubicBezTo>
                  <a:pt x="256" y="44"/>
                  <a:pt x="248" y="45"/>
                  <a:pt x="239" y="45"/>
                </a:cubicBezTo>
                <a:cubicBezTo>
                  <a:pt x="224" y="47"/>
                  <a:pt x="208" y="47"/>
                  <a:pt x="193" y="47"/>
                </a:cubicBezTo>
                <a:cubicBezTo>
                  <a:pt x="186" y="46"/>
                  <a:pt x="180" y="46"/>
                  <a:pt x="174" y="47"/>
                </a:cubicBezTo>
                <a:cubicBezTo>
                  <a:pt x="144" y="52"/>
                  <a:pt x="144" y="52"/>
                  <a:pt x="113" y="52"/>
                </a:cubicBezTo>
                <a:cubicBezTo>
                  <a:pt x="97" y="53"/>
                  <a:pt x="83" y="54"/>
                  <a:pt x="69" y="56"/>
                </a:cubicBezTo>
                <a:cubicBezTo>
                  <a:pt x="61" y="57"/>
                  <a:pt x="54" y="57"/>
                  <a:pt x="46" y="58"/>
                </a:cubicBezTo>
                <a:cubicBezTo>
                  <a:pt x="44" y="58"/>
                  <a:pt x="43" y="56"/>
                  <a:pt x="40" y="57"/>
                </a:cubicBezTo>
                <a:cubicBezTo>
                  <a:pt x="27" y="59"/>
                  <a:pt x="14" y="58"/>
                  <a:pt x="1" y="59"/>
                </a:cubicBezTo>
                <a:cubicBezTo>
                  <a:pt x="0" y="59"/>
                  <a:pt x="0" y="59"/>
                  <a:pt x="0" y="59"/>
                </a:cubicBezTo>
                <a:cubicBezTo>
                  <a:pt x="0" y="229"/>
                  <a:pt x="0" y="229"/>
                  <a:pt x="0" y="229"/>
                </a:cubicBezTo>
                <a:cubicBezTo>
                  <a:pt x="67" y="166"/>
                  <a:pt x="156" y="125"/>
                  <a:pt x="262" y="115"/>
                </a:cubicBezTo>
                <a:cubicBezTo>
                  <a:pt x="111" y="239"/>
                  <a:pt x="91" y="496"/>
                  <a:pt x="91" y="575"/>
                </a:cubicBezTo>
                <a:cubicBezTo>
                  <a:pt x="91" y="654"/>
                  <a:pt x="111" y="910"/>
                  <a:pt x="262" y="1035"/>
                </a:cubicBezTo>
                <a:cubicBezTo>
                  <a:pt x="156" y="1024"/>
                  <a:pt x="67" y="984"/>
                  <a:pt x="0" y="921"/>
                </a:cubicBezTo>
                <a:cubicBezTo>
                  <a:pt x="0" y="1124"/>
                  <a:pt x="0" y="1124"/>
                  <a:pt x="0" y="1124"/>
                </a:cubicBezTo>
                <a:cubicBezTo>
                  <a:pt x="8" y="1124"/>
                  <a:pt x="16" y="1123"/>
                  <a:pt x="23" y="1124"/>
                </a:cubicBezTo>
                <a:close/>
                <a:moveTo>
                  <a:pt x="2703" y="601"/>
                </a:moveTo>
                <a:cubicBezTo>
                  <a:pt x="2703" y="601"/>
                  <a:pt x="2703" y="602"/>
                  <a:pt x="2703" y="603"/>
                </a:cubicBezTo>
                <a:cubicBezTo>
                  <a:pt x="2700" y="603"/>
                  <a:pt x="2697" y="603"/>
                  <a:pt x="2695" y="603"/>
                </a:cubicBezTo>
                <a:cubicBezTo>
                  <a:pt x="2694" y="602"/>
                  <a:pt x="2694" y="602"/>
                  <a:pt x="2694" y="601"/>
                </a:cubicBezTo>
                <a:cubicBezTo>
                  <a:pt x="2698" y="601"/>
                  <a:pt x="2700" y="601"/>
                  <a:pt x="2703" y="601"/>
                </a:cubicBezTo>
                <a:close/>
                <a:moveTo>
                  <a:pt x="2652" y="1008"/>
                </a:moveTo>
                <a:cubicBezTo>
                  <a:pt x="2645" y="1007"/>
                  <a:pt x="2641" y="1007"/>
                  <a:pt x="2642" y="1006"/>
                </a:cubicBezTo>
                <a:cubicBezTo>
                  <a:pt x="2646" y="1006"/>
                  <a:pt x="2647" y="1007"/>
                  <a:pt x="2652" y="1008"/>
                </a:cubicBezTo>
                <a:close/>
                <a:moveTo>
                  <a:pt x="1287" y="655"/>
                </a:moveTo>
                <a:cubicBezTo>
                  <a:pt x="1110" y="655"/>
                  <a:pt x="1110" y="655"/>
                  <a:pt x="1110" y="655"/>
                </a:cubicBezTo>
                <a:lnTo>
                  <a:pt x="1287" y="655"/>
                </a:lnTo>
                <a:close/>
                <a:moveTo>
                  <a:pt x="477" y="115"/>
                </a:moveTo>
                <a:cubicBezTo>
                  <a:pt x="718" y="139"/>
                  <a:pt x="875" y="320"/>
                  <a:pt x="875" y="575"/>
                </a:cubicBezTo>
                <a:cubicBezTo>
                  <a:pt x="875" y="830"/>
                  <a:pt x="718" y="1011"/>
                  <a:pt x="477" y="1035"/>
                </a:cubicBezTo>
                <a:cubicBezTo>
                  <a:pt x="627" y="911"/>
                  <a:pt x="647" y="653"/>
                  <a:pt x="647" y="575"/>
                </a:cubicBezTo>
                <a:cubicBezTo>
                  <a:pt x="647" y="496"/>
                  <a:pt x="627" y="239"/>
                  <a:pt x="477" y="115"/>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Rectangle 77"/>
          <p:cNvSpPr/>
          <p:nvPr userDrawn="1"/>
        </p:nvSpPr>
        <p:spPr>
          <a:xfrm>
            <a:off x="0" y="2219325"/>
            <a:ext cx="3167063" cy="3200400"/>
          </a:xfrm>
          <a:prstGeom prst="rect">
            <a:avLst/>
          </a:prstGeom>
          <a:solidFill>
            <a:srgbClr val="582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7580" fontAlgn="auto">
              <a:spcBef>
                <a:spcPts val="0"/>
              </a:spcBef>
              <a:spcAft>
                <a:spcPts val="0"/>
              </a:spcAft>
              <a:defRPr/>
            </a:pPr>
            <a:endParaRPr lang="en-US" sz="1900">
              <a:solidFill>
                <a:prstClr val="white"/>
              </a:solidFill>
            </a:endParaRPr>
          </a:p>
        </p:txBody>
      </p:sp>
      <p:sp>
        <p:nvSpPr>
          <p:cNvPr id="9" name="Freeform 10"/>
          <p:cNvSpPr/>
          <p:nvPr userDrawn="1"/>
        </p:nvSpPr>
        <p:spPr bwMode="auto">
          <a:xfrm>
            <a:off x="1511300" y="2309813"/>
            <a:ext cx="1265238" cy="2925762"/>
          </a:xfrm>
          <a:custGeom>
            <a:avLst/>
            <a:gdLst>
              <a:gd name="T0" fmla="*/ 0 w 398"/>
              <a:gd name="T1" fmla="*/ 2147483647 h 920"/>
              <a:gd name="T2" fmla="*/ 2147483647 w 398"/>
              <a:gd name="T3" fmla="*/ 2147483647 h 920"/>
              <a:gd name="T4" fmla="*/ 0 w 398"/>
              <a:gd name="T5" fmla="*/ 0 h 920"/>
              <a:gd name="T6" fmla="*/ 2147483647 w 398"/>
              <a:gd name="T7" fmla="*/ 2147483647 h 920"/>
              <a:gd name="T8" fmla="*/ 0 w 398"/>
              <a:gd name="T9" fmla="*/ 2147483647 h 9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920">
                <a:moveTo>
                  <a:pt x="0" y="920"/>
                </a:moveTo>
                <a:cubicBezTo>
                  <a:pt x="241" y="896"/>
                  <a:pt x="398" y="715"/>
                  <a:pt x="398" y="460"/>
                </a:cubicBezTo>
                <a:cubicBezTo>
                  <a:pt x="398" y="205"/>
                  <a:pt x="241" y="24"/>
                  <a:pt x="0" y="0"/>
                </a:cubicBezTo>
                <a:cubicBezTo>
                  <a:pt x="150" y="124"/>
                  <a:pt x="170" y="381"/>
                  <a:pt x="170" y="460"/>
                </a:cubicBezTo>
                <a:cubicBezTo>
                  <a:pt x="170" y="538"/>
                  <a:pt x="150" y="796"/>
                  <a:pt x="0" y="9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11"/>
          <p:cNvSpPr/>
          <p:nvPr userDrawn="1"/>
        </p:nvSpPr>
        <p:spPr bwMode="auto">
          <a:xfrm>
            <a:off x="-4763" y="2309813"/>
            <a:ext cx="833438" cy="2925762"/>
          </a:xfrm>
          <a:custGeom>
            <a:avLst/>
            <a:gdLst>
              <a:gd name="T0" fmla="*/ 2147483647 w 262"/>
              <a:gd name="T1" fmla="*/ 2147483647 h 920"/>
              <a:gd name="T2" fmla="*/ 2147483647 w 262"/>
              <a:gd name="T3" fmla="*/ 0 h 920"/>
              <a:gd name="T4" fmla="*/ 0 w 262"/>
              <a:gd name="T5" fmla="*/ 2147483647 h 920"/>
              <a:gd name="T6" fmla="*/ 0 w 262"/>
              <a:gd name="T7" fmla="*/ 2147483647 h 920"/>
              <a:gd name="T8" fmla="*/ 2147483647 w 262"/>
              <a:gd name="T9" fmla="*/ 2147483647 h 920"/>
              <a:gd name="T10" fmla="*/ 2147483647 w 262"/>
              <a:gd name="T11" fmla="*/ 2147483647 h 9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2" h="920">
                <a:moveTo>
                  <a:pt x="91" y="460"/>
                </a:moveTo>
                <a:cubicBezTo>
                  <a:pt x="91" y="381"/>
                  <a:pt x="111" y="124"/>
                  <a:pt x="262" y="0"/>
                </a:cubicBezTo>
                <a:cubicBezTo>
                  <a:pt x="156" y="10"/>
                  <a:pt x="67" y="51"/>
                  <a:pt x="0" y="114"/>
                </a:cubicBezTo>
                <a:cubicBezTo>
                  <a:pt x="0" y="806"/>
                  <a:pt x="0" y="806"/>
                  <a:pt x="0" y="806"/>
                </a:cubicBezTo>
                <a:cubicBezTo>
                  <a:pt x="67" y="869"/>
                  <a:pt x="156" y="909"/>
                  <a:pt x="262" y="920"/>
                </a:cubicBezTo>
                <a:cubicBezTo>
                  <a:pt x="111" y="795"/>
                  <a:pt x="91" y="539"/>
                  <a:pt x="91" y="460"/>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Freeform 12"/>
          <p:cNvSpPr/>
          <p:nvPr userDrawn="1"/>
        </p:nvSpPr>
        <p:spPr bwMode="auto">
          <a:xfrm>
            <a:off x="7664450" y="1047750"/>
            <a:ext cx="9525" cy="3175"/>
          </a:xfrm>
          <a:custGeom>
            <a:avLst/>
            <a:gdLst>
              <a:gd name="T0" fmla="*/ 0 w 3"/>
              <a:gd name="T1" fmla="*/ 2147483647 h 1"/>
              <a:gd name="T2" fmla="*/ 2147483647 w 3"/>
              <a:gd name="T3" fmla="*/ 2147483647 h 1"/>
              <a:gd name="T4" fmla="*/ 0 w 3"/>
              <a:gd name="T5" fmla="*/ 2147483647 h 1"/>
              <a:gd name="T6" fmla="*/ 0 60000 65536"/>
              <a:gd name="T7" fmla="*/ 0 60000 65536"/>
              <a:gd name="T8" fmla="*/ 0 60000 65536"/>
            </a:gdLst>
            <a:ahLst/>
            <a:cxnLst>
              <a:cxn ang="T6">
                <a:pos x="T0" y="T1"/>
              </a:cxn>
              <a:cxn ang="T7">
                <a:pos x="T2" y="T3"/>
              </a:cxn>
              <a:cxn ang="T8">
                <a:pos x="T4" y="T5"/>
              </a:cxn>
            </a:cxnLst>
            <a:rect l="0" t="0" r="r" b="b"/>
            <a:pathLst>
              <a:path w="3" h="1">
                <a:moveTo>
                  <a:pt x="0" y="1"/>
                </a:moveTo>
                <a:cubicBezTo>
                  <a:pt x="1" y="1"/>
                  <a:pt x="2" y="1"/>
                  <a:pt x="3" y="1"/>
                </a:cubicBezTo>
                <a:cubicBezTo>
                  <a:pt x="2" y="0"/>
                  <a:pt x="1" y="0"/>
                  <a:pt x="0" y="1"/>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3"/>
          <p:cNvSpPr/>
          <p:nvPr userDrawn="1"/>
        </p:nvSpPr>
        <p:spPr bwMode="auto">
          <a:xfrm>
            <a:off x="7362825" y="1044575"/>
            <a:ext cx="6350" cy="3175"/>
          </a:xfrm>
          <a:custGeom>
            <a:avLst/>
            <a:gdLst>
              <a:gd name="T0" fmla="*/ 2147483647 w 2"/>
              <a:gd name="T1" fmla="*/ 0 h 1"/>
              <a:gd name="T2" fmla="*/ 2147483647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1"/>
                  <a:pt x="1" y="1"/>
                  <a:pt x="2" y="1"/>
                </a:cubicBezTo>
                <a:cubicBezTo>
                  <a:pt x="2" y="1"/>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4"/>
          <p:cNvSpPr/>
          <p:nvPr userDrawn="1"/>
        </p:nvSpPr>
        <p:spPr bwMode="auto">
          <a:xfrm>
            <a:off x="7673975"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5"/>
          <p:cNvSpPr/>
          <p:nvPr userDrawn="1"/>
        </p:nvSpPr>
        <p:spPr bwMode="auto">
          <a:xfrm>
            <a:off x="7794625"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6"/>
          <p:cNvSpPr/>
          <p:nvPr userDrawn="1"/>
        </p:nvSpPr>
        <p:spPr bwMode="auto">
          <a:xfrm>
            <a:off x="7029450" y="835025"/>
            <a:ext cx="3175" cy="3175"/>
          </a:xfrm>
          <a:custGeom>
            <a:avLst/>
            <a:gdLst>
              <a:gd name="T0" fmla="*/ 2147483647 w 1"/>
              <a:gd name="T1" fmla="*/ 0 h 1"/>
              <a:gd name="T2" fmla="*/ 0 w 1"/>
              <a:gd name="T3" fmla="*/ 0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0"/>
                  <a:pt x="0" y="0"/>
                  <a:pt x="0" y="0"/>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7"/>
          <p:cNvSpPr/>
          <p:nvPr userDrawn="1"/>
        </p:nvSpPr>
        <p:spPr bwMode="auto">
          <a:xfrm>
            <a:off x="7026275" y="835025"/>
            <a:ext cx="3175" cy="1588"/>
          </a:xfrm>
          <a:custGeom>
            <a:avLst/>
            <a:gdLst>
              <a:gd name="T0" fmla="*/ 0 w 1"/>
              <a:gd name="T1" fmla="*/ 0 h 1588"/>
              <a:gd name="T2" fmla="*/ 0 w 1"/>
              <a:gd name="T3" fmla="*/ 0 h 1588"/>
              <a:gd name="T4" fmla="*/ 2147483647 w 1"/>
              <a:gd name="T5" fmla="*/ 0 h 1588"/>
              <a:gd name="T6" fmla="*/ 0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0" y="0"/>
                </a:moveTo>
                <a:cubicBezTo>
                  <a:pt x="0" y="0"/>
                  <a:pt x="0" y="0"/>
                  <a:pt x="0" y="0"/>
                </a:cubicBezTo>
                <a:cubicBezTo>
                  <a:pt x="0" y="0"/>
                  <a:pt x="0"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8"/>
          <p:cNvSpPr/>
          <p:nvPr userDrawn="1"/>
        </p:nvSpPr>
        <p:spPr bwMode="auto">
          <a:xfrm>
            <a:off x="7004050" y="838200"/>
            <a:ext cx="6350" cy="1588"/>
          </a:xfrm>
          <a:custGeom>
            <a:avLst/>
            <a:gdLst>
              <a:gd name="T0" fmla="*/ 2147483647 w 2"/>
              <a:gd name="T1" fmla="*/ 0 h 1588"/>
              <a:gd name="T2" fmla="*/ 2147483647 w 2"/>
              <a:gd name="T3" fmla="*/ 0 h 1588"/>
              <a:gd name="T4" fmla="*/ 0 w 2"/>
              <a:gd name="T5" fmla="*/ 0 h 1588"/>
              <a:gd name="T6" fmla="*/ 2147483647 w 2"/>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588">
                <a:moveTo>
                  <a:pt x="2" y="0"/>
                </a:moveTo>
                <a:cubicBezTo>
                  <a:pt x="2" y="0"/>
                  <a:pt x="2" y="0"/>
                  <a:pt x="1" y="0"/>
                </a:cubicBezTo>
                <a:cubicBezTo>
                  <a:pt x="1" y="0"/>
                  <a:pt x="0" y="0"/>
                  <a:pt x="0" y="0"/>
                </a:cubicBezTo>
                <a:cubicBezTo>
                  <a:pt x="1" y="0"/>
                  <a:pt x="1" y="0"/>
                  <a:pt x="2"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9"/>
          <p:cNvSpPr/>
          <p:nvPr userDrawn="1"/>
        </p:nvSpPr>
        <p:spPr bwMode="auto">
          <a:xfrm>
            <a:off x="7937500" y="1054100"/>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1"/>
                  <a:pt x="0" y="1"/>
                  <a:pt x="0" y="1"/>
                </a:cubicBezTo>
                <a:cubicBezTo>
                  <a:pt x="0" y="1"/>
                  <a:pt x="0"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0"/>
          <p:cNvSpPr/>
          <p:nvPr userDrawn="1"/>
        </p:nvSpPr>
        <p:spPr bwMode="auto">
          <a:xfrm>
            <a:off x="7988300" y="1050925"/>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1"/>
          <p:cNvSpPr/>
          <p:nvPr userDrawn="1"/>
        </p:nvSpPr>
        <p:spPr bwMode="auto">
          <a:xfrm>
            <a:off x="7870825" y="10541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2"/>
          <p:cNvSpPr/>
          <p:nvPr userDrawn="1"/>
        </p:nvSpPr>
        <p:spPr bwMode="auto">
          <a:xfrm>
            <a:off x="8010525"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1"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3"/>
          <p:cNvSpPr/>
          <p:nvPr userDrawn="1"/>
        </p:nvSpPr>
        <p:spPr bwMode="auto">
          <a:xfrm>
            <a:off x="8001000" y="1054100"/>
            <a:ext cx="9525" cy="3175"/>
          </a:xfrm>
          <a:custGeom>
            <a:avLst/>
            <a:gdLst>
              <a:gd name="T0" fmla="*/ 2147483647 w 3"/>
              <a:gd name="T1" fmla="*/ 0 h 1"/>
              <a:gd name="T2" fmla="*/ 0 w 3"/>
              <a:gd name="T3" fmla="*/ 2147483647 h 1"/>
              <a:gd name="T4" fmla="*/ 2147483647 w 3"/>
              <a:gd name="T5" fmla="*/ 0 h 1"/>
              <a:gd name="T6" fmla="*/ 0 60000 65536"/>
              <a:gd name="T7" fmla="*/ 0 60000 65536"/>
              <a:gd name="T8" fmla="*/ 0 60000 65536"/>
            </a:gdLst>
            <a:ahLst/>
            <a:cxnLst>
              <a:cxn ang="T6">
                <a:pos x="T0" y="T1"/>
              </a:cxn>
              <a:cxn ang="T7">
                <a:pos x="T2" y="T3"/>
              </a:cxn>
              <a:cxn ang="T8">
                <a:pos x="T4" y="T5"/>
              </a:cxn>
            </a:cxnLst>
            <a:rect l="0" t="0" r="r" b="b"/>
            <a:pathLst>
              <a:path w="3" h="1">
                <a:moveTo>
                  <a:pt x="3" y="0"/>
                </a:moveTo>
                <a:cubicBezTo>
                  <a:pt x="2" y="1"/>
                  <a:pt x="0" y="0"/>
                  <a:pt x="0" y="1"/>
                </a:cubicBezTo>
                <a:cubicBezTo>
                  <a:pt x="0" y="1"/>
                  <a:pt x="2" y="1"/>
                  <a:pt x="3"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4"/>
          <p:cNvSpPr/>
          <p:nvPr userDrawn="1"/>
        </p:nvSpPr>
        <p:spPr bwMode="auto">
          <a:xfrm>
            <a:off x="7988300" y="1050925"/>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5"/>
          <p:cNvSpPr/>
          <p:nvPr userDrawn="1"/>
        </p:nvSpPr>
        <p:spPr bwMode="auto">
          <a:xfrm>
            <a:off x="7940675" y="1054100"/>
            <a:ext cx="9525" cy="1588"/>
          </a:xfrm>
          <a:custGeom>
            <a:avLst/>
            <a:gdLst>
              <a:gd name="T0" fmla="*/ 0 w 3"/>
              <a:gd name="T1" fmla="*/ 0 h 1588"/>
              <a:gd name="T2" fmla="*/ 2147483647 w 3"/>
              <a:gd name="T3" fmla="*/ 0 h 1588"/>
              <a:gd name="T4" fmla="*/ 0 w 3"/>
              <a:gd name="T5" fmla="*/ 0 h 1588"/>
              <a:gd name="T6" fmla="*/ 0 60000 65536"/>
              <a:gd name="T7" fmla="*/ 0 60000 65536"/>
              <a:gd name="T8" fmla="*/ 0 60000 65536"/>
            </a:gdLst>
            <a:ahLst/>
            <a:cxnLst>
              <a:cxn ang="T6">
                <a:pos x="T0" y="T1"/>
              </a:cxn>
              <a:cxn ang="T7">
                <a:pos x="T2" y="T3"/>
              </a:cxn>
              <a:cxn ang="T8">
                <a:pos x="T4" y="T5"/>
              </a:cxn>
            </a:cxnLst>
            <a:rect l="0" t="0" r="r" b="b"/>
            <a:pathLst>
              <a:path w="3" h="1588">
                <a:moveTo>
                  <a:pt x="0" y="0"/>
                </a:moveTo>
                <a:cubicBezTo>
                  <a:pt x="1" y="0"/>
                  <a:pt x="2" y="0"/>
                  <a:pt x="3" y="0"/>
                </a:cubicBezTo>
                <a:cubicBezTo>
                  <a:pt x="2" y="0"/>
                  <a:pt x="1"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6"/>
          <p:cNvSpPr/>
          <p:nvPr userDrawn="1"/>
        </p:nvSpPr>
        <p:spPr bwMode="auto">
          <a:xfrm>
            <a:off x="7648575" y="8191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7"/>
          <p:cNvSpPr>
            <a:spLocks noEditPoints="1"/>
          </p:cNvSpPr>
          <p:nvPr userDrawn="1"/>
        </p:nvSpPr>
        <p:spPr bwMode="auto">
          <a:xfrm>
            <a:off x="6710363" y="812800"/>
            <a:ext cx="1987550" cy="250825"/>
          </a:xfrm>
          <a:custGeom>
            <a:avLst/>
            <a:gdLst>
              <a:gd name="T0" fmla="*/ 2147483647 w 625"/>
              <a:gd name="T1" fmla="*/ 2147483647 h 79"/>
              <a:gd name="T2" fmla="*/ 2147483647 w 625"/>
              <a:gd name="T3" fmla="*/ 2147483647 h 79"/>
              <a:gd name="T4" fmla="*/ 2147483647 w 625"/>
              <a:gd name="T5" fmla="*/ 2147483647 h 79"/>
              <a:gd name="T6" fmla="*/ 2147483647 w 625"/>
              <a:gd name="T7" fmla="*/ 2147483647 h 79"/>
              <a:gd name="T8" fmla="*/ 2147483647 w 625"/>
              <a:gd name="T9" fmla="*/ 2147483647 h 79"/>
              <a:gd name="T10" fmla="*/ 2147483647 w 625"/>
              <a:gd name="T11" fmla="*/ 2147483647 h 79"/>
              <a:gd name="T12" fmla="*/ 2147483647 w 625"/>
              <a:gd name="T13" fmla="*/ 2147483647 h 79"/>
              <a:gd name="T14" fmla="*/ 2147483647 w 625"/>
              <a:gd name="T15" fmla="*/ 2147483647 h 79"/>
              <a:gd name="T16" fmla="*/ 2147483647 w 625"/>
              <a:gd name="T17" fmla="*/ 2147483647 h 79"/>
              <a:gd name="T18" fmla="*/ 2147483647 w 625"/>
              <a:gd name="T19" fmla="*/ 2147483647 h 79"/>
              <a:gd name="T20" fmla="*/ 2147483647 w 625"/>
              <a:gd name="T21" fmla="*/ 2147483647 h 79"/>
              <a:gd name="T22" fmla="*/ 2147483647 w 625"/>
              <a:gd name="T23" fmla="*/ 2147483647 h 79"/>
              <a:gd name="T24" fmla="*/ 2147483647 w 625"/>
              <a:gd name="T25" fmla="*/ 2147483647 h 79"/>
              <a:gd name="T26" fmla="*/ 2147483647 w 625"/>
              <a:gd name="T27" fmla="*/ 2147483647 h 79"/>
              <a:gd name="T28" fmla="*/ 2147483647 w 625"/>
              <a:gd name="T29" fmla="*/ 2147483647 h 79"/>
              <a:gd name="T30" fmla="*/ 2147483647 w 625"/>
              <a:gd name="T31" fmla="*/ 2147483647 h 79"/>
              <a:gd name="T32" fmla="*/ 2147483647 w 625"/>
              <a:gd name="T33" fmla="*/ 2147483647 h 79"/>
              <a:gd name="T34" fmla="*/ 2147483647 w 625"/>
              <a:gd name="T35" fmla="*/ 2147483647 h 79"/>
              <a:gd name="T36" fmla="*/ 2147483647 w 625"/>
              <a:gd name="T37" fmla="*/ 2147483647 h 79"/>
              <a:gd name="T38" fmla="*/ 2147483647 w 625"/>
              <a:gd name="T39" fmla="*/ 2147483647 h 79"/>
              <a:gd name="T40" fmla="*/ 2147483647 w 625"/>
              <a:gd name="T41" fmla="*/ 2147483647 h 79"/>
              <a:gd name="T42" fmla="*/ 2147483647 w 625"/>
              <a:gd name="T43" fmla="*/ 2147483647 h 79"/>
              <a:gd name="T44" fmla="*/ 2147483647 w 625"/>
              <a:gd name="T45" fmla="*/ 2147483647 h 79"/>
              <a:gd name="T46" fmla="*/ 2147483647 w 625"/>
              <a:gd name="T47" fmla="*/ 2147483647 h 79"/>
              <a:gd name="T48" fmla="*/ 2147483647 w 625"/>
              <a:gd name="T49" fmla="*/ 2147483647 h 79"/>
              <a:gd name="T50" fmla="*/ 2147483647 w 625"/>
              <a:gd name="T51" fmla="*/ 2147483647 h 79"/>
              <a:gd name="T52" fmla="*/ 2147483647 w 625"/>
              <a:gd name="T53" fmla="*/ 2147483647 h 79"/>
              <a:gd name="T54" fmla="*/ 2147483647 w 625"/>
              <a:gd name="T55" fmla="*/ 2147483647 h 79"/>
              <a:gd name="T56" fmla="*/ 2147483647 w 625"/>
              <a:gd name="T57" fmla="*/ 2147483647 h 79"/>
              <a:gd name="T58" fmla="*/ 2147483647 w 625"/>
              <a:gd name="T59" fmla="*/ 2147483647 h 79"/>
              <a:gd name="T60" fmla="*/ 2147483647 w 625"/>
              <a:gd name="T61" fmla="*/ 2147483647 h 79"/>
              <a:gd name="T62" fmla="*/ 2147483647 w 625"/>
              <a:gd name="T63" fmla="*/ 2147483647 h 79"/>
              <a:gd name="T64" fmla="*/ 2147483647 w 625"/>
              <a:gd name="T65" fmla="*/ 2147483647 h 79"/>
              <a:gd name="T66" fmla="*/ 2147483647 w 625"/>
              <a:gd name="T67" fmla="*/ 2147483647 h 79"/>
              <a:gd name="T68" fmla="*/ 2147483647 w 625"/>
              <a:gd name="T69" fmla="*/ 2147483647 h 79"/>
              <a:gd name="T70" fmla="*/ 2147483647 w 625"/>
              <a:gd name="T71" fmla="*/ 2147483647 h 79"/>
              <a:gd name="T72" fmla="*/ 2147483647 w 625"/>
              <a:gd name="T73" fmla="*/ 2147483647 h 79"/>
              <a:gd name="T74" fmla="*/ 2147483647 w 625"/>
              <a:gd name="T75" fmla="*/ 2147483647 h 79"/>
              <a:gd name="T76" fmla="*/ 2147483647 w 625"/>
              <a:gd name="T77" fmla="*/ 2147483647 h 79"/>
              <a:gd name="T78" fmla="*/ 2147483647 w 625"/>
              <a:gd name="T79" fmla="*/ 2147483647 h 79"/>
              <a:gd name="T80" fmla="*/ 2147483647 w 625"/>
              <a:gd name="T81" fmla="*/ 2147483647 h 79"/>
              <a:gd name="T82" fmla="*/ 2147483647 w 625"/>
              <a:gd name="T83" fmla="*/ 2147483647 h 79"/>
              <a:gd name="T84" fmla="*/ 2147483647 w 625"/>
              <a:gd name="T85" fmla="*/ 2147483647 h 79"/>
              <a:gd name="T86" fmla="*/ 2147483647 w 625"/>
              <a:gd name="T87" fmla="*/ 2147483647 h 79"/>
              <a:gd name="T88" fmla="*/ 2147483647 w 625"/>
              <a:gd name="T89" fmla="*/ 2147483647 h 79"/>
              <a:gd name="T90" fmla="*/ 2147483647 w 625"/>
              <a:gd name="T91" fmla="*/ 2147483647 h 79"/>
              <a:gd name="T92" fmla="*/ 2147483647 w 625"/>
              <a:gd name="T93" fmla="*/ 2147483647 h 79"/>
              <a:gd name="T94" fmla="*/ 2147483647 w 625"/>
              <a:gd name="T95" fmla="*/ 2147483647 h 79"/>
              <a:gd name="T96" fmla="*/ 2147483647 w 625"/>
              <a:gd name="T97" fmla="*/ 2147483647 h 79"/>
              <a:gd name="T98" fmla="*/ 2147483647 w 625"/>
              <a:gd name="T99" fmla="*/ 2147483647 h 79"/>
              <a:gd name="T100" fmla="*/ 2147483647 w 625"/>
              <a:gd name="T101" fmla="*/ 2147483647 h 79"/>
              <a:gd name="T102" fmla="*/ 2147483647 w 625"/>
              <a:gd name="T103" fmla="*/ 2147483647 h 79"/>
              <a:gd name="T104" fmla="*/ 2147483647 w 625"/>
              <a:gd name="T105" fmla="*/ 2147483647 h 79"/>
              <a:gd name="T106" fmla="*/ 2147483647 w 625"/>
              <a:gd name="T107" fmla="*/ 2147483647 h 79"/>
              <a:gd name="T108" fmla="*/ 2147483647 w 625"/>
              <a:gd name="T109" fmla="*/ 2147483647 h 79"/>
              <a:gd name="T110" fmla="*/ 2147483647 w 625"/>
              <a:gd name="T111" fmla="*/ 2147483647 h 79"/>
              <a:gd name="T112" fmla="*/ 2147483647 w 625"/>
              <a:gd name="T113" fmla="*/ 2147483647 h 79"/>
              <a:gd name="T114" fmla="*/ 2147483647 w 625"/>
              <a:gd name="T115" fmla="*/ 2147483647 h 7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25" h="79">
                <a:moveTo>
                  <a:pt x="621" y="11"/>
                </a:moveTo>
                <a:cubicBezTo>
                  <a:pt x="622" y="10"/>
                  <a:pt x="622" y="10"/>
                  <a:pt x="623" y="10"/>
                </a:cubicBezTo>
                <a:cubicBezTo>
                  <a:pt x="622" y="7"/>
                  <a:pt x="612" y="9"/>
                  <a:pt x="610" y="9"/>
                </a:cubicBezTo>
                <a:cubicBezTo>
                  <a:pt x="608" y="9"/>
                  <a:pt x="605" y="9"/>
                  <a:pt x="603" y="10"/>
                </a:cubicBezTo>
                <a:cubicBezTo>
                  <a:pt x="602" y="10"/>
                  <a:pt x="598" y="10"/>
                  <a:pt x="601" y="10"/>
                </a:cubicBezTo>
                <a:cubicBezTo>
                  <a:pt x="592" y="10"/>
                  <a:pt x="583" y="11"/>
                  <a:pt x="574" y="11"/>
                </a:cubicBezTo>
                <a:cubicBezTo>
                  <a:pt x="575" y="11"/>
                  <a:pt x="574" y="11"/>
                  <a:pt x="573" y="10"/>
                </a:cubicBezTo>
                <a:cubicBezTo>
                  <a:pt x="573" y="10"/>
                  <a:pt x="577" y="7"/>
                  <a:pt x="571" y="8"/>
                </a:cubicBezTo>
                <a:cubicBezTo>
                  <a:pt x="569" y="8"/>
                  <a:pt x="564" y="10"/>
                  <a:pt x="562" y="9"/>
                </a:cubicBezTo>
                <a:cubicBezTo>
                  <a:pt x="561" y="7"/>
                  <a:pt x="564" y="9"/>
                  <a:pt x="564" y="8"/>
                </a:cubicBezTo>
                <a:cubicBezTo>
                  <a:pt x="563" y="8"/>
                  <a:pt x="563" y="8"/>
                  <a:pt x="564" y="8"/>
                </a:cubicBezTo>
                <a:cubicBezTo>
                  <a:pt x="563" y="8"/>
                  <a:pt x="561" y="8"/>
                  <a:pt x="559" y="8"/>
                </a:cubicBezTo>
                <a:cubicBezTo>
                  <a:pt x="560" y="8"/>
                  <a:pt x="562" y="8"/>
                  <a:pt x="563" y="7"/>
                </a:cubicBezTo>
                <a:cubicBezTo>
                  <a:pt x="562" y="7"/>
                  <a:pt x="560" y="7"/>
                  <a:pt x="560" y="7"/>
                </a:cubicBezTo>
                <a:cubicBezTo>
                  <a:pt x="561" y="7"/>
                  <a:pt x="562" y="6"/>
                  <a:pt x="563" y="6"/>
                </a:cubicBezTo>
                <a:cubicBezTo>
                  <a:pt x="559" y="7"/>
                  <a:pt x="564" y="5"/>
                  <a:pt x="564" y="5"/>
                </a:cubicBezTo>
                <a:cubicBezTo>
                  <a:pt x="548" y="0"/>
                  <a:pt x="529" y="6"/>
                  <a:pt x="512" y="4"/>
                </a:cubicBezTo>
                <a:cubicBezTo>
                  <a:pt x="508" y="4"/>
                  <a:pt x="504" y="4"/>
                  <a:pt x="500" y="3"/>
                </a:cubicBezTo>
                <a:cubicBezTo>
                  <a:pt x="497" y="3"/>
                  <a:pt x="491" y="4"/>
                  <a:pt x="488" y="3"/>
                </a:cubicBezTo>
                <a:cubicBezTo>
                  <a:pt x="483" y="2"/>
                  <a:pt x="476" y="2"/>
                  <a:pt x="471" y="3"/>
                </a:cubicBezTo>
                <a:cubicBezTo>
                  <a:pt x="463" y="4"/>
                  <a:pt x="455" y="2"/>
                  <a:pt x="447" y="3"/>
                </a:cubicBezTo>
                <a:cubicBezTo>
                  <a:pt x="440" y="3"/>
                  <a:pt x="432" y="4"/>
                  <a:pt x="424" y="4"/>
                </a:cubicBezTo>
                <a:cubicBezTo>
                  <a:pt x="420" y="4"/>
                  <a:pt x="416" y="4"/>
                  <a:pt x="412" y="3"/>
                </a:cubicBezTo>
                <a:cubicBezTo>
                  <a:pt x="412" y="3"/>
                  <a:pt x="407" y="1"/>
                  <a:pt x="409" y="3"/>
                </a:cubicBezTo>
                <a:cubicBezTo>
                  <a:pt x="393" y="1"/>
                  <a:pt x="377" y="5"/>
                  <a:pt x="360" y="3"/>
                </a:cubicBezTo>
                <a:cubicBezTo>
                  <a:pt x="353" y="3"/>
                  <a:pt x="345" y="2"/>
                  <a:pt x="338" y="2"/>
                </a:cubicBezTo>
                <a:cubicBezTo>
                  <a:pt x="324" y="2"/>
                  <a:pt x="309" y="6"/>
                  <a:pt x="295" y="2"/>
                </a:cubicBezTo>
                <a:cubicBezTo>
                  <a:pt x="295" y="2"/>
                  <a:pt x="295" y="2"/>
                  <a:pt x="295" y="2"/>
                </a:cubicBezTo>
                <a:cubicBezTo>
                  <a:pt x="280" y="2"/>
                  <a:pt x="264" y="4"/>
                  <a:pt x="249" y="3"/>
                </a:cubicBezTo>
                <a:cubicBezTo>
                  <a:pt x="249" y="3"/>
                  <a:pt x="249" y="3"/>
                  <a:pt x="250" y="3"/>
                </a:cubicBezTo>
                <a:cubicBezTo>
                  <a:pt x="238" y="3"/>
                  <a:pt x="226" y="4"/>
                  <a:pt x="214" y="4"/>
                </a:cubicBezTo>
                <a:cubicBezTo>
                  <a:pt x="207" y="4"/>
                  <a:pt x="201" y="3"/>
                  <a:pt x="194" y="3"/>
                </a:cubicBezTo>
                <a:cubicBezTo>
                  <a:pt x="191" y="3"/>
                  <a:pt x="188" y="3"/>
                  <a:pt x="185" y="3"/>
                </a:cubicBezTo>
                <a:cubicBezTo>
                  <a:pt x="184" y="3"/>
                  <a:pt x="183" y="4"/>
                  <a:pt x="181" y="4"/>
                </a:cubicBezTo>
                <a:cubicBezTo>
                  <a:pt x="178" y="4"/>
                  <a:pt x="177" y="4"/>
                  <a:pt x="179" y="5"/>
                </a:cubicBezTo>
                <a:cubicBezTo>
                  <a:pt x="178" y="5"/>
                  <a:pt x="174" y="6"/>
                  <a:pt x="173" y="5"/>
                </a:cubicBezTo>
                <a:cubicBezTo>
                  <a:pt x="175" y="5"/>
                  <a:pt x="176" y="4"/>
                  <a:pt x="178" y="4"/>
                </a:cubicBezTo>
                <a:cubicBezTo>
                  <a:pt x="171" y="5"/>
                  <a:pt x="164" y="5"/>
                  <a:pt x="158" y="5"/>
                </a:cubicBezTo>
                <a:cubicBezTo>
                  <a:pt x="152" y="5"/>
                  <a:pt x="140" y="7"/>
                  <a:pt x="135" y="4"/>
                </a:cubicBezTo>
                <a:cubicBezTo>
                  <a:pt x="137" y="4"/>
                  <a:pt x="140" y="4"/>
                  <a:pt x="142" y="4"/>
                </a:cubicBezTo>
                <a:cubicBezTo>
                  <a:pt x="132" y="4"/>
                  <a:pt x="118" y="3"/>
                  <a:pt x="110" y="4"/>
                </a:cubicBezTo>
                <a:cubicBezTo>
                  <a:pt x="114" y="5"/>
                  <a:pt x="118" y="4"/>
                  <a:pt x="122" y="5"/>
                </a:cubicBezTo>
                <a:cubicBezTo>
                  <a:pt x="118" y="5"/>
                  <a:pt x="114" y="5"/>
                  <a:pt x="110" y="5"/>
                </a:cubicBezTo>
                <a:cubicBezTo>
                  <a:pt x="111" y="5"/>
                  <a:pt x="111" y="5"/>
                  <a:pt x="111" y="6"/>
                </a:cubicBezTo>
                <a:cubicBezTo>
                  <a:pt x="108" y="6"/>
                  <a:pt x="111" y="7"/>
                  <a:pt x="107" y="7"/>
                </a:cubicBezTo>
                <a:cubicBezTo>
                  <a:pt x="108" y="8"/>
                  <a:pt x="102" y="8"/>
                  <a:pt x="101" y="8"/>
                </a:cubicBezTo>
                <a:cubicBezTo>
                  <a:pt x="103" y="8"/>
                  <a:pt x="99" y="10"/>
                  <a:pt x="98" y="8"/>
                </a:cubicBezTo>
                <a:cubicBezTo>
                  <a:pt x="103" y="8"/>
                  <a:pt x="101" y="8"/>
                  <a:pt x="99" y="7"/>
                </a:cubicBezTo>
                <a:cubicBezTo>
                  <a:pt x="99" y="8"/>
                  <a:pt x="99" y="8"/>
                  <a:pt x="98" y="8"/>
                </a:cubicBezTo>
                <a:cubicBezTo>
                  <a:pt x="95" y="9"/>
                  <a:pt x="93" y="9"/>
                  <a:pt x="92" y="9"/>
                </a:cubicBezTo>
                <a:cubicBezTo>
                  <a:pt x="91" y="9"/>
                  <a:pt x="90" y="8"/>
                  <a:pt x="90" y="8"/>
                </a:cubicBezTo>
                <a:cubicBezTo>
                  <a:pt x="91" y="8"/>
                  <a:pt x="92" y="8"/>
                  <a:pt x="93" y="8"/>
                </a:cubicBezTo>
                <a:cubicBezTo>
                  <a:pt x="95" y="7"/>
                  <a:pt x="98" y="7"/>
                  <a:pt x="99" y="6"/>
                </a:cubicBezTo>
                <a:cubicBezTo>
                  <a:pt x="97" y="6"/>
                  <a:pt x="92" y="8"/>
                  <a:pt x="91" y="7"/>
                </a:cubicBezTo>
                <a:cubicBezTo>
                  <a:pt x="92" y="7"/>
                  <a:pt x="93" y="6"/>
                  <a:pt x="94" y="6"/>
                </a:cubicBezTo>
                <a:cubicBezTo>
                  <a:pt x="81" y="6"/>
                  <a:pt x="67" y="5"/>
                  <a:pt x="54" y="6"/>
                </a:cubicBezTo>
                <a:cubicBezTo>
                  <a:pt x="51" y="6"/>
                  <a:pt x="48" y="6"/>
                  <a:pt x="45" y="6"/>
                </a:cubicBezTo>
                <a:cubicBezTo>
                  <a:pt x="44" y="6"/>
                  <a:pt x="36" y="4"/>
                  <a:pt x="39" y="6"/>
                </a:cubicBezTo>
                <a:cubicBezTo>
                  <a:pt x="34" y="6"/>
                  <a:pt x="32" y="12"/>
                  <a:pt x="30" y="16"/>
                </a:cubicBezTo>
                <a:cubicBezTo>
                  <a:pt x="29" y="18"/>
                  <a:pt x="25" y="28"/>
                  <a:pt x="22" y="28"/>
                </a:cubicBezTo>
                <a:cubicBezTo>
                  <a:pt x="22" y="28"/>
                  <a:pt x="23" y="29"/>
                  <a:pt x="24" y="29"/>
                </a:cubicBezTo>
                <a:cubicBezTo>
                  <a:pt x="21" y="29"/>
                  <a:pt x="21" y="30"/>
                  <a:pt x="22" y="31"/>
                </a:cubicBezTo>
                <a:cubicBezTo>
                  <a:pt x="19" y="31"/>
                  <a:pt x="19" y="33"/>
                  <a:pt x="21" y="34"/>
                </a:cubicBezTo>
                <a:cubicBezTo>
                  <a:pt x="18" y="34"/>
                  <a:pt x="15" y="35"/>
                  <a:pt x="17" y="37"/>
                </a:cubicBezTo>
                <a:cubicBezTo>
                  <a:pt x="13" y="35"/>
                  <a:pt x="16" y="37"/>
                  <a:pt x="16" y="38"/>
                </a:cubicBezTo>
                <a:cubicBezTo>
                  <a:pt x="15" y="38"/>
                  <a:pt x="14" y="37"/>
                  <a:pt x="12" y="38"/>
                </a:cubicBezTo>
                <a:cubicBezTo>
                  <a:pt x="13" y="38"/>
                  <a:pt x="14" y="38"/>
                  <a:pt x="15" y="39"/>
                </a:cubicBezTo>
                <a:cubicBezTo>
                  <a:pt x="14" y="39"/>
                  <a:pt x="9" y="39"/>
                  <a:pt x="11" y="40"/>
                </a:cubicBezTo>
                <a:cubicBezTo>
                  <a:pt x="5" y="40"/>
                  <a:pt x="12" y="40"/>
                  <a:pt x="9" y="41"/>
                </a:cubicBezTo>
                <a:cubicBezTo>
                  <a:pt x="12" y="41"/>
                  <a:pt x="8" y="44"/>
                  <a:pt x="7" y="45"/>
                </a:cubicBezTo>
                <a:cubicBezTo>
                  <a:pt x="11" y="44"/>
                  <a:pt x="8" y="45"/>
                  <a:pt x="9" y="46"/>
                </a:cubicBezTo>
                <a:cubicBezTo>
                  <a:pt x="7" y="46"/>
                  <a:pt x="3" y="47"/>
                  <a:pt x="7" y="48"/>
                </a:cubicBezTo>
                <a:cubicBezTo>
                  <a:pt x="5" y="49"/>
                  <a:pt x="2" y="51"/>
                  <a:pt x="6" y="51"/>
                </a:cubicBezTo>
                <a:cubicBezTo>
                  <a:pt x="4" y="52"/>
                  <a:pt x="4" y="52"/>
                  <a:pt x="2" y="54"/>
                </a:cubicBezTo>
                <a:cubicBezTo>
                  <a:pt x="4" y="54"/>
                  <a:pt x="6" y="54"/>
                  <a:pt x="7" y="54"/>
                </a:cubicBezTo>
                <a:cubicBezTo>
                  <a:pt x="5" y="55"/>
                  <a:pt x="2" y="54"/>
                  <a:pt x="5" y="56"/>
                </a:cubicBezTo>
                <a:cubicBezTo>
                  <a:pt x="4" y="56"/>
                  <a:pt x="3" y="56"/>
                  <a:pt x="3" y="56"/>
                </a:cubicBezTo>
                <a:cubicBezTo>
                  <a:pt x="2" y="56"/>
                  <a:pt x="1" y="57"/>
                  <a:pt x="0" y="58"/>
                </a:cubicBezTo>
                <a:cubicBezTo>
                  <a:pt x="8" y="59"/>
                  <a:pt x="7" y="59"/>
                  <a:pt x="15" y="60"/>
                </a:cubicBezTo>
                <a:cubicBezTo>
                  <a:pt x="15" y="62"/>
                  <a:pt x="12" y="67"/>
                  <a:pt x="15" y="68"/>
                </a:cubicBezTo>
                <a:cubicBezTo>
                  <a:pt x="14" y="67"/>
                  <a:pt x="14" y="68"/>
                  <a:pt x="13" y="69"/>
                </a:cubicBezTo>
                <a:cubicBezTo>
                  <a:pt x="14" y="69"/>
                  <a:pt x="14" y="69"/>
                  <a:pt x="15" y="69"/>
                </a:cubicBezTo>
                <a:cubicBezTo>
                  <a:pt x="13" y="69"/>
                  <a:pt x="13" y="69"/>
                  <a:pt x="12" y="70"/>
                </a:cubicBezTo>
                <a:cubicBezTo>
                  <a:pt x="14" y="70"/>
                  <a:pt x="14" y="71"/>
                  <a:pt x="12" y="71"/>
                </a:cubicBezTo>
                <a:cubicBezTo>
                  <a:pt x="14" y="71"/>
                  <a:pt x="19" y="71"/>
                  <a:pt x="20" y="73"/>
                </a:cubicBezTo>
                <a:cubicBezTo>
                  <a:pt x="18" y="74"/>
                  <a:pt x="17" y="74"/>
                  <a:pt x="15" y="75"/>
                </a:cubicBezTo>
                <a:cubicBezTo>
                  <a:pt x="22" y="74"/>
                  <a:pt x="37" y="73"/>
                  <a:pt x="44" y="73"/>
                </a:cubicBezTo>
                <a:cubicBezTo>
                  <a:pt x="53" y="73"/>
                  <a:pt x="62" y="73"/>
                  <a:pt x="71" y="73"/>
                </a:cubicBezTo>
                <a:cubicBezTo>
                  <a:pt x="86" y="73"/>
                  <a:pt x="102" y="73"/>
                  <a:pt x="118" y="74"/>
                </a:cubicBezTo>
                <a:cubicBezTo>
                  <a:pt x="128" y="74"/>
                  <a:pt x="138" y="76"/>
                  <a:pt x="148" y="75"/>
                </a:cubicBezTo>
                <a:cubicBezTo>
                  <a:pt x="150" y="75"/>
                  <a:pt x="166" y="72"/>
                  <a:pt x="166" y="73"/>
                </a:cubicBezTo>
                <a:cubicBezTo>
                  <a:pt x="165" y="73"/>
                  <a:pt x="166" y="74"/>
                  <a:pt x="168" y="74"/>
                </a:cubicBezTo>
                <a:cubicBezTo>
                  <a:pt x="168" y="73"/>
                  <a:pt x="169" y="73"/>
                  <a:pt x="169" y="73"/>
                </a:cubicBezTo>
                <a:cubicBezTo>
                  <a:pt x="170" y="73"/>
                  <a:pt x="169" y="74"/>
                  <a:pt x="168" y="74"/>
                </a:cubicBezTo>
                <a:cubicBezTo>
                  <a:pt x="168" y="74"/>
                  <a:pt x="168" y="74"/>
                  <a:pt x="168" y="74"/>
                </a:cubicBezTo>
                <a:cubicBezTo>
                  <a:pt x="173" y="75"/>
                  <a:pt x="187" y="70"/>
                  <a:pt x="191" y="73"/>
                </a:cubicBezTo>
                <a:cubicBezTo>
                  <a:pt x="191" y="73"/>
                  <a:pt x="190" y="73"/>
                  <a:pt x="189" y="73"/>
                </a:cubicBezTo>
                <a:cubicBezTo>
                  <a:pt x="191" y="75"/>
                  <a:pt x="193" y="75"/>
                  <a:pt x="196" y="74"/>
                </a:cubicBezTo>
                <a:cubicBezTo>
                  <a:pt x="197" y="73"/>
                  <a:pt x="204" y="73"/>
                  <a:pt x="202" y="73"/>
                </a:cubicBezTo>
                <a:cubicBezTo>
                  <a:pt x="203" y="73"/>
                  <a:pt x="205" y="73"/>
                  <a:pt x="206" y="74"/>
                </a:cubicBezTo>
                <a:cubicBezTo>
                  <a:pt x="206" y="74"/>
                  <a:pt x="206" y="73"/>
                  <a:pt x="206" y="73"/>
                </a:cubicBezTo>
                <a:cubicBezTo>
                  <a:pt x="205" y="73"/>
                  <a:pt x="204" y="73"/>
                  <a:pt x="204" y="73"/>
                </a:cubicBezTo>
                <a:cubicBezTo>
                  <a:pt x="206" y="71"/>
                  <a:pt x="210" y="74"/>
                  <a:pt x="207" y="75"/>
                </a:cubicBezTo>
                <a:cubicBezTo>
                  <a:pt x="208" y="75"/>
                  <a:pt x="209" y="75"/>
                  <a:pt x="211" y="74"/>
                </a:cubicBezTo>
                <a:cubicBezTo>
                  <a:pt x="208" y="75"/>
                  <a:pt x="211" y="74"/>
                  <a:pt x="212" y="73"/>
                </a:cubicBezTo>
                <a:cubicBezTo>
                  <a:pt x="214" y="73"/>
                  <a:pt x="216" y="73"/>
                  <a:pt x="217" y="73"/>
                </a:cubicBezTo>
                <a:cubicBezTo>
                  <a:pt x="217" y="75"/>
                  <a:pt x="222" y="74"/>
                  <a:pt x="220" y="73"/>
                </a:cubicBezTo>
                <a:cubicBezTo>
                  <a:pt x="221" y="72"/>
                  <a:pt x="228" y="74"/>
                  <a:pt x="230" y="73"/>
                </a:cubicBezTo>
                <a:cubicBezTo>
                  <a:pt x="236" y="72"/>
                  <a:pt x="243" y="73"/>
                  <a:pt x="249" y="73"/>
                </a:cubicBezTo>
                <a:cubicBezTo>
                  <a:pt x="246" y="74"/>
                  <a:pt x="248" y="75"/>
                  <a:pt x="249" y="74"/>
                </a:cubicBezTo>
                <a:cubicBezTo>
                  <a:pt x="249" y="73"/>
                  <a:pt x="250" y="72"/>
                  <a:pt x="252" y="73"/>
                </a:cubicBezTo>
                <a:cubicBezTo>
                  <a:pt x="255" y="73"/>
                  <a:pt x="256" y="72"/>
                  <a:pt x="255" y="74"/>
                </a:cubicBezTo>
                <a:cubicBezTo>
                  <a:pt x="255" y="74"/>
                  <a:pt x="267" y="71"/>
                  <a:pt x="268" y="73"/>
                </a:cubicBezTo>
                <a:cubicBezTo>
                  <a:pt x="268" y="73"/>
                  <a:pt x="264" y="74"/>
                  <a:pt x="264" y="74"/>
                </a:cubicBezTo>
                <a:cubicBezTo>
                  <a:pt x="266" y="74"/>
                  <a:pt x="270" y="73"/>
                  <a:pt x="273" y="74"/>
                </a:cubicBezTo>
                <a:cubicBezTo>
                  <a:pt x="271" y="74"/>
                  <a:pt x="268" y="74"/>
                  <a:pt x="266" y="75"/>
                </a:cubicBezTo>
                <a:cubicBezTo>
                  <a:pt x="267" y="75"/>
                  <a:pt x="271" y="75"/>
                  <a:pt x="271" y="74"/>
                </a:cubicBezTo>
                <a:cubicBezTo>
                  <a:pt x="271" y="75"/>
                  <a:pt x="269" y="75"/>
                  <a:pt x="268" y="76"/>
                </a:cubicBezTo>
                <a:cubicBezTo>
                  <a:pt x="270" y="76"/>
                  <a:pt x="274" y="75"/>
                  <a:pt x="276" y="74"/>
                </a:cubicBezTo>
                <a:cubicBezTo>
                  <a:pt x="276" y="74"/>
                  <a:pt x="274" y="74"/>
                  <a:pt x="274" y="74"/>
                </a:cubicBezTo>
                <a:cubicBezTo>
                  <a:pt x="276" y="74"/>
                  <a:pt x="279" y="72"/>
                  <a:pt x="281" y="73"/>
                </a:cubicBezTo>
                <a:cubicBezTo>
                  <a:pt x="278" y="73"/>
                  <a:pt x="283" y="75"/>
                  <a:pt x="280" y="76"/>
                </a:cubicBezTo>
                <a:cubicBezTo>
                  <a:pt x="284" y="75"/>
                  <a:pt x="289" y="74"/>
                  <a:pt x="293" y="74"/>
                </a:cubicBezTo>
                <a:cubicBezTo>
                  <a:pt x="293" y="74"/>
                  <a:pt x="292" y="74"/>
                  <a:pt x="291" y="74"/>
                </a:cubicBezTo>
                <a:cubicBezTo>
                  <a:pt x="291" y="75"/>
                  <a:pt x="292" y="75"/>
                  <a:pt x="292" y="75"/>
                </a:cubicBezTo>
                <a:cubicBezTo>
                  <a:pt x="289" y="77"/>
                  <a:pt x="292" y="76"/>
                  <a:pt x="295" y="76"/>
                </a:cubicBezTo>
                <a:cubicBezTo>
                  <a:pt x="291" y="75"/>
                  <a:pt x="298" y="75"/>
                  <a:pt x="299" y="74"/>
                </a:cubicBezTo>
                <a:cubicBezTo>
                  <a:pt x="297" y="74"/>
                  <a:pt x="296" y="74"/>
                  <a:pt x="295" y="74"/>
                </a:cubicBezTo>
                <a:cubicBezTo>
                  <a:pt x="296" y="74"/>
                  <a:pt x="301" y="74"/>
                  <a:pt x="301" y="74"/>
                </a:cubicBezTo>
                <a:cubicBezTo>
                  <a:pt x="300" y="74"/>
                  <a:pt x="300" y="74"/>
                  <a:pt x="300" y="74"/>
                </a:cubicBezTo>
                <a:cubicBezTo>
                  <a:pt x="301" y="74"/>
                  <a:pt x="303" y="74"/>
                  <a:pt x="304" y="75"/>
                </a:cubicBezTo>
                <a:cubicBezTo>
                  <a:pt x="306" y="75"/>
                  <a:pt x="309" y="74"/>
                  <a:pt x="312" y="75"/>
                </a:cubicBezTo>
                <a:cubicBezTo>
                  <a:pt x="312" y="74"/>
                  <a:pt x="310" y="74"/>
                  <a:pt x="310" y="74"/>
                </a:cubicBezTo>
                <a:cubicBezTo>
                  <a:pt x="311" y="74"/>
                  <a:pt x="317" y="74"/>
                  <a:pt x="317" y="75"/>
                </a:cubicBezTo>
                <a:cubicBezTo>
                  <a:pt x="317" y="74"/>
                  <a:pt x="318" y="74"/>
                  <a:pt x="319" y="74"/>
                </a:cubicBezTo>
                <a:cubicBezTo>
                  <a:pt x="319" y="74"/>
                  <a:pt x="319" y="75"/>
                  <a:pt x="320" y="75"/>
                </a:cubicBezTo>
                <a:cubicBezTo>
                  <a:pt x="320" y="75"/>
                  <a:pt x="317" y="75"/>
                  <a:pt x="318" y="76"/>
                </a:cubicBezTo>
                <a:cubicBezTo>
                  <a:pt x="318" y="76"/>
                  <a:pt x="320" y="74"/>
                  <a:pt x="320" y="75"/>
                </a:cubicBezTo>
                <a:cubicBezTo>
                  <a:pt x="320" y="76"/>
                  <a:pt x="319" y="76"/>
                  <a:pt x="318" y="76"/>
                </a:cubicBezTo>
                <a:cubicBezTo>
                  <a:pt x="321" y="76"/>
                  <a:pt x="323" y="76"/>
                  <a:pt x="326" y="76"/>
                </a:cubicBezTo>
                <a:cubicBezTo>
                  <a:pt x="327" y="76"/>
                  <a:pt x="336" y="75"/>
                  <a:pt x="331" y="75"/>
                </a:cubicBezTo>
                <a:cubicBezTo>
                  <a:pt x="332" y="75"/>
                  <a:pt x="335" y="74"/>
                  <a:pt x="336" y="74"/>
                </a:cubicBezTo>
                <a:cubicBezTo>
                  <a:pt x="336" y="74"/>
                  <a:pt x="336" y="74"/>
                  <a:pt x="337" y="74"/>
                </a:cubicBezTo>
                <a:cubicBezTo>
                  <a:pt x="337" y="74"/>
                  <a:pt x="336" y="74"/>
                  <a:pt x="336" y="74"/>
                </a:cubicBezTo>
                <a:cubicBezTo>
                  <a:pt x="336" y="74"/>
                  <a:pt x="336" y="75"/>
                  <a:pt x="336" y="75"/>
                </a:cubicBezTo>
                <a:cubicBezTo>
                  <a:pt x="337" y="74"/>
                  <a:pt x="338" y="74"/>
                  <a:pt x="338" y="75"/>
                </a:cubicBezTo>
                <a:cubicBezTo>
                  <a:pt x="337" y="75"/>
                  <a:pt x="339" y="75"/>
                  <a:pt x="340" y="75"/>
                </a:cubicBezTo>
                <a:cubicBezTo>
                  <a:pt x="338" y="75"/>
                  <a:pt x="340" y="75"/>
                  <a:pt x="341" y="75"/>
                </a:cubicBezTo>
                <a:cubicBezTo>
                  <a:pt x="341" y="75"/>
                  <a:pt x="343" y="75"/>
                  <a:pt x="341" y="76"/>
                </a:cubicBezTo>
                <a:cubicBezTo>
                  <a:pt x="342" y="76"/>
                  <a:pt x="342" y="76"/>
                  <a:pt x="343" y="76"/>
                </a:cubicBezTo>
                <a:cubicBezTo>
                  <a:pt x="343" y="75"/>
                  <a:pt x="344" y="75"/>
                  <a:pt x="344" y="75"/>
                </a:cubicBezTo>
                <a:cubicBezTo>
                  <a:pt x="344" y="76"/>
                  <a:pt x="343" y="76"/>
                  <a:pt x="343" y="76"/>
                </a:cubicBezTo>
                <a:cubicBezTo>
                  <a:pt x="342" y="76"/>
                  <a:pt x="341" y="77"/>
                  <a:pt x="342" y="77"/>
                </a:cubicBezTo>
                <a:cubicBezTo>
                  <a:pt x="344" y="77"/>
                  <a:pt x="348" y="75"/>
                  <a:pt x="350" y="76"/>
                </a:cubicBezTo>
                <a:cubicBezTo>
                  <a:pt x="351" y="77"/>
                  <a:pt x="350" y="77"/>
                  <a:pt x="350" y="77"/>
                </a:cubicBezTo>
                <a:cubicBezTo>
                  <a:pt x="351" y="77"/>
                  <a:pt x="361" y="75"/>
                  <a:pt x="362" y="77"/>
                </a:cubicBezTo>
                <a:cubicBezTo>
                  <a:pt x="359" y="76"/>
                  <a:pt x="363" y="78"/>
                  <a:pt x="363" y="78"/>
                </a:cubicBezTo>
                <a:cubicBezTo>
                  <a:pt x="364" y="78"/>
                  <a:pt x="365" y="78"/>
                  <a:pt x="366" y="78"/>
                </a:cubicBezTo>
                <a:cubicBezTo>
                  <a:pt x="366" y="77"/>
                  <a:pt x="366" y="77"/>
                  <a:pt x="366" y="77"/>
                </a:cubicBezTo>
                <a:cubicBezTo>
                  <a:pt x="364" y="76"/>
                  <a:pt x="364" y="76"/>
                  <a:pt x="365" y="76"/>
                </a:cubicBezTo>
                <a:cubicBezTo>
                  <a:pt x="365" y="76"/>
                  <a:pt x="365" y="75"/>
                  <a:pt x="364" y="75"/>
                </a:cubicBezTo>
                <a:cubicBezTo>
                  <a:pt x="367" y="75"/>
                  <a:pt x="368" y="77"/>
                  <a:pt x="370" y="75"/>
                </a:cubicBezTo>
                <a:cubicBezTo>
                  <a:pt x="369" y="75"/>
                  <a:pt x="369" y="75"/>
                  <a:pt x="368" y="75"/>
                </a:cubicBezTo>
                <a:cubicBezTo>
                  <a:pt x="371" y="75"/>
                  <a:pt x="371" y="75"/>
                  <a:pt x="371" y="75"/>
                </a:cubicBezTo>
                <a:cubicBezTo>
                  <a:pt x="371" y="75"/>
                  <a:pt x="371" y="76"/>
                  <a:pt x="371" y="77"/>
                </a:cubicBezTo>
                <a:cubicBezTo>
                  <a:pt x="371" y="77"/>
                  <a:pt x="372" y="77"/>
                  <a:pt x="372" y="77"/>
                </a:cubicBezTo>
                <a:cubicBezTo>
                  <a:pt x="372" y="77"/>
                  <a:pt x="372" y="77"/>
                  <a:pt x="373" y="77"/>
                </a:cubicBezTo>
                <a:cubicBezTo>
                  <a:pt x="373" y="77"/>
                  <a:pt x="372" y="77"/>
                  <a:pt x="372" y="77"/>
                </a:cubicBezTo>
                <a:cubicBezTo>
                  <a:pt x="373" y="77"/>
                  <a:pt x="375" y="79"/>
                  <a:pt x="377" y="79"/>
                </a:cubicBezTo>
                <a:cubicBezTo>
                  <a:pt x="376" y="78"/>
                  <a:pt x="376" y="78"/>
                  <a:pt x="376" y="78"/>
                </a:cubicBezTo>
                <a:cubicBezTo>
                  <a:pt x="377" y="78"/>
                  <a:pt x="379" y="77"/>
                  <a:pt x="380" y="77"/>
                </a:cubicBezTo>
                <a:cubicBezTo>
                  <a:pt x="381" y="76"/>
                  <a:pt x="383" y="75"/>
                  <a:pt x="385" y="75"/>
                </a:cubicBezTo>
                <a:cubicBezTo>
                  <a:pt x="384" y="77"/>
                  <a:pt x="385" y="75"/>
                  <a:pt x="383" y="76"/>
                </a:cubicBezTo>
                <a:cubicBezTo>
                  <a:pt x="385" y="75"/>
                  <a:pt x="389" y="75"/>
                  <a:pt x="391" y="75"/>
                </a:cubicBezTo>
                <a:cubicBezTo>
                  <a:pt x="392" y="76"/>
                  <a:pt x="392" y="76"/>
                  <a:pt x="390" y="76"/>
                </a:cubicBezTo>
                <a:cubicBezTo>
                  <a:pt x="391" y="76"/>
                  <a:pt x="391" y="77"/>
                  <a:pt x="391" y="77"/>
                </a:cubicBezTo>
                <a:cubicBezTo>
                  <a:pt x="392" y="77"/>
                  <a:pt x="400" y="75"/>
                  <a:pt x="403" y="75"/>
                </a:cubicBezTo>
                <a:cubicBezTo>
                  <a:pt x="404" y="75"/>
                  <a:pt x="405" y="75"/>
                  <a:pt x="406" y="74"/>
                </a:cubicBezTo>
                <a:cubicBezTo>
                  <a:pt x="405" y="75"/>
                  <a:pt x="405" y="75"/>
                  <a:pt x="405" y="75"/>
                </a:cubicBezTo>
                <a:cubicBezTo>
                  <a:pt x="406" y="75"/>
                  <a:pt x="407" y="75"/>
                  <a:pt x="408" y="75"/>
                </a:cubicBezTo>
                <a:cubicBezTo>
                  <a:pt x="407" y="75"/>
                  <a:pt x="407" y="76"/>
                  <a:pt x="407" y="76"/>
                </a:cubicBezTo>
                <a:cubicBezTo>
                  <a:pt x="408" y="76"/>
                  <a:pt x="409" y="76"/>
                  <a:pt x="411" y="76"/>
                </a:cubicBezTo>
                <a:cubicBezTo>
                  <a:pt x="410" y="76"/>
                  <a:pt x="406" y="75"/>
                  <a:pt x="406" y="77"/>
                </a:cubicBezTo>
                <a:cubicBezTo>
                  <a:pt x="407" y="76"/>
                  <a:pt x="409" y="76"/>
                  <a:pt x="410" y="76"/>
                </a:cubicBezTo>
                <a:cubicBezTo>
                  <a:pt x="414" y="76"/>
                  <a:pt x="419" y="75"/>
                  <a:pt x="422" y="76"/>
                </a:cubicBezTo>
                <a:cubicBezTo>
                  <a:pt x="422" y="76"/>
                  <a:pt x="424" y="76"/>
                  <a:pt x="426" y="76"/>
                </a:cubicBezTo>
                <a:cubicBezTo>
                  <a:pt x="431" y="75"/>
                  <a:pt x="424" y="76"/>
                  <a:pt x="430" y="76"/>
                </a:cubicBezTo>
                <a:cubicBezTo>
                  <a:pt x="429" y="76"/>
                  <a:pt x="429" y="76"/>
                  <a:pt x="428" y="76"/>
                </a:cubicBezTo>
                <a:cubicBezTo>
                  <a:pt x="429" y="76"/>
                  <a:pt x="430" y="76"/>
                  <a:pt x="431" y="76"/>
                </a:cubicBezTo>
                <a:cubicBezTo>
                  <a:pt x="431" y="76"/>
                  <a:pt x="432" y="76"/>
                  <a:pt x="432" y="76"/>
                </a:cubicBezTo>
                <a:cubicBezTo>
                  <a:pt x="432" y="76"/>
                  <a:pt x="431" y="76"/>
                  <a:pt x="431" y="76"/>
                </a:cubicBezTo>
                <a:cubicBezTo>
                  <a:pt x="431" y="76"/>
                  <a:pt x="431" y="76"/>
                  <a:pt x="430" y="76"/>
                </a:cubicBezTo>
                <a:cubicBezTo>
                  <a:pt x="435" y="78"/>
                  <a:pt x="444" y="76"/>
                  <a:pt x="449" y="76"/>
                </a:cubicBezTo>
                <a:cubicBezTo>
                  <a:pt x="458" y="76"/>
                  <a:pt x="467" y="76"/>
                  <a:pt x="476" y="76"/>
                </a:cubicBezTo>
                <a:cubicBezTo>
                  <a:pt x="485" y="76"/>
                  <a:pt x="494" y="76"/>
                  <a:pt x="503" y="76"/>
                </a:cubicBezTo>
                <a:cubicBezTo>
                  <a:pt x="509" y="76"/>
                  <a:pt x="520" y="74"/>
                  <a:pt x="526" y="76"/>
                </a:cubicBezTo>
                <a:cubicBezTo>
                  <a:pt x="525" y="76"/>
                  <a:pt x="526" y="75"/>
                  <a:pt x="527" y="76"/>
                </a:cubicBezTo>
                <a:cubicBezTo>
                  <a:pt x="528" y="76"/>
                  <a:pt x="531" y="76"/>
                  <a:pt x="533" y="76"/>
                </a:cubicBezTo>
                <a:cubicBezTo>
                  <a:pt x="535" y="76"/>
                  <a:pt x="537" y="77"/>
                  <a:pt x="540" y="77"/>
                </a:cubicBezTo>
                <a:cubicBezTo>
                  <a:pt x="542" y="76"/>
                  <a:pt x="544" y="75"/>
                  <a:pt x="547" y="76"/>
                </a:cubicBezTo>
                <a:cubicBezTo>
                  <a:pt x="543" y="76"/>
                  <a:pt x="549" y="77"/>
                  <a:pt x="549" y="76"/>
                </a:cubicBezTo>
                <a:cubicBezTo>
                  <a:pt x="548" y="76"/>
                  <a:pt x="547" y="76"/>
                  <a:pt x="546" y="76"/>
                </a:cubicBezTo>
                <a:cubicBezTo>
                  <a:pt x="549" y="76"/>
                  <a:pt x="551" y="76"/>
                  <a:pt x="553" y="75"/>
                </a:cubicBezTo>
                <a:cubicBezTo>
                  <a:pt x="553" y="76"/>
                  <a:pt x="553" y="76"/>
                  <a:pt x="552" y="76"/>
                </a:cubicBezTo>
                <a:cubicBezTo>
                  <a:pt x="553" y="77"/>
                  <a:pt x="564" y="75"/>
                  <a:pt x="566" y="76"/>
                </a:cubicBezTo>
                <a:cubicBezTo>
                  <a:pt x="567" y="76"/>
                  <a:pt x="568" y="75"/>
                  <a:pt x="567" y="75"/>
                </a:cubicBezTo>
                <a:cubicBezTo>
                  <a:pt x="568" y="75"/>
                  <a:pt x="570" y="74"/>
                  <a:pt x="569" y="75"/>
                </a:cubicBezTo>
                <a:cubicBezTo>
                  <a:pt x="570" y="75"/>
                  <a:pt x="570" y="74"/>
                  <a:pt x="570" y="74"/>
                </a:cubicBezTo>
                <a:cubicBezTo>
                  <a:pt x="567" y="74"/>
                  <a:pt x="568" y="74"/>
                  <a:pt x="569" y="73"/>
                </a:cubicBezTo>
                <a:cubicBezTo>
                  <a:pt x="569" y="74"/>
                  <a:pt x="566" y="72"/>
                  <a:pt x="567" y="71"/>
                </a:cubicBezTo>
                <a:cubicBezTo>
                  <a:pt x="567" y="71"/>
                  <a:pt x="567" y="71"/>
                  <a:pt x="567" y="72"/>
                </a:cubicBezTo>
                <a:cubicBezTo>
                  <a:pt x="568" y="71"/>
                  <a:pt x="574" y="72"/>
                  <a:pt x="575" y="70"/>
                </a:cubicBezTo>
                <a:cubicBezTo>
                  <a:pt x="574" y="70"/>
                  <a:pt x="569" y="71"/>
                  <a:pt x="568" y="70"/>
                </a:cubicBezTo>
                <a:cubicBezTo>
                  <a:pt x="569" y="69"/>
                  <a:pt x="572" y="67"/>
                  <a:pt x="573" y="68"/>
                </a:cubicBezTo>
                <a:cubicBezTo>
                  <a:pt x="573" y="68"/>
                  <a:pt x="573" y="69"/>
                  <a:pt x="572" y="69"/>
                </a:cubicBezTo>
                <a:cubicBezTo>
                  <a:pt x="574" y="70"/>
                  <a:pt x="575" y="69"/>
                  <a:pt x="575" y="69"/>
                </a:cubicBezTo>
                <a:cubicBezTo>
                  <a:pt x="578" y="69"/>
                  <a:pt x="580" y="66"/>
                  <a:pt x="580" y="66"/>
                </a:cubicBezTo>
                <a:cubicBezTo>
                  <a:pt x="581" y="65"/>
                  <a:pt x="584" y="63"/>
                  <a:pt x="585" y="62"/>
                </a:cubicBezTo>
                <a:cubicBezTo>
                  <a:pt x="585" y="62"/>
                  <a:pt x="584" y="62"/>
                  <a:pt x="584" y="62"/>
                </a:cubicBezTo>
                <a:cubicBezTo>
                  <a:pt x="587" y="61"/>
                  <a:pt x="589" y="60"/>
                  <a:pt x="588" y="59"/>
                </a:cubicBezTo>
                <a:cubicBezTo>
                  <a:pt x="591" y="58"/>
                  <a:pt x="591" y="57"/>
                  <a:pt x="589" y="57"/>
                </a:cubicBezTo>
                <a:cubicBezTo>
                  <a:pt x="589" y="56"/>
                  <a:pt x="591" y="55"/>
                  <a:pt x="592" y="55"/>
                </a:cubicBezTo>
                <a:cubicBezTo>
                  <a:pt x="591" y="53"/>
                  <a:pt x="589" y="56"/>
                  <a:pt x="589" y="54"/>
                </a:cubicBezTo>
                <a:cubicBezTo>
                  <a:pt x="591" y="54"/>
                  <a:pt x="594" y="53"/>
                  <a:pt x="591" y="52"/>
                </a:cubicBezTo>
                <a:cubicBezTo>
                  <a:pt x="592" y="50"/>
                  <a:pt x="590" y="51"/>
                  <a:pt x="591" y="50"/>
                </a:cubicBezTo>
                <a:cubicBezTo>
                  <a:pt x="593" y="49"/>
                  <a:pt x="586" y="48"/>
                  <a:pt x="586" y="48"/>
                </a:cubicBezTo>
                <a:cubicBezTo>
                  <a:pt x="590" y="47"/>
                  <a:pt x="587" y="48"/>
                  <a:pt x="586" y="47"/>
                </a:cubicBezTo>
                <a:cubicBezTo>
                  <a:pt x="586" y="46"/>
                  <a:pt x="595" y="45"/>
                  <a:pt x="597" y="44"/>
                </a:cubicBezTo>
                <a:cubicBezTo>
                  <a:pt x="596" y="44"/>
                  <a:pt x="596" y="44"/>
                  <a:pt x="595" y="42"/>
                </a:cubicBezTo>
                <a:cubicBezTo>
                  <a:pt x="595" y="44"/>
                  <a:pt x="598" y="39"/>
                  <a:pt x="599" y="39"/>
                </a:cubicBezTo>
                <a:cubicBezTo>
                  <a:pt x="599" y="39"/>
                  <a:pt x="595" y="39"/>
                  <a:pt x="595" y="38"/>
                </a:cubicBezTo>
                <a:cubicBezTo>
                  <a:pt x="597" y="38"/>
                  <a:pt x="599" y="38"/>
                  <a:pt x="600" y="38"/>
                </a:cubicBezTo>
                <a:cubicBezTo>
                  <a:pt x="598" y="36"/>
                  <a:pt x="603" y="39"/>
                  <a:pt x="603" y="35"/>
                </a:cubicBezTo>
                <a:cubicBezTo>
                  <a:pt x="603" y="32"/>
                  <a:pt x="605" y="34"/>
                  <a:pt x="604" y="31"/>
                </a:cubicBezTo>
                <a:cubicBezTo>
                  <a:pt x="604" y="31"/>
                  <a:pt x="611" y="29"/>
                  <a:pt x="608" y="31"/>
                </a:cubicBezTo>
                <a:cubicBezTo>
                  <a:pt x="608" y="31"/>
                  <a:pt x="609" y="31"/>
                  <a:pt x="610" y="31"/>
                </a:cubicBezTo>
                <a:cubicBezTo>
                  <a:pt x="609" y="31"/>
                  <a:pt x="609" y="30"/>
                  <a:pt x="609" y="30"/>
                </a:cubicBezTo>
                <a:cubicBezTo>
                  <a:pt x="610" y="30"/>
                  <a:pt x="612" y="29"/>
                  <a:pt x="611" y="28"/>
                </a:cubicBezTo>
                <a:cubicBezTo>
                  <a:pt x="610" y="28"/>
                  <a:pt x="610" y="29"/>
                  <a:pt x="609" y="28"/>
                </a:cubicBezTo>
                <a:cubicBezTo>
                  <a:pt x="609" y="28"/>
                  <a:pt x="610" y="27"/>
                  <a:pt x="611" y="27"/>
                </a:cubicBezTo>
                <a:cubicBezTo>
                  <a:pt x="610" y="27"/>
                  <a:pt x="610" y="27"/>
                  <a:pt x="609" y="27"/>
                </a:cubicBezTo>
                <a:cubicBezTo>
                  <a:pt x="610" y="27"/>
                  <a:pt x="613" y="26"/>
                  <a:pt x="614" y="26"/>
                </a:cubicBezTo>
                <a:cubicBezTo>
                  <a:pt x="611" y="25"/>
                  <a:pt x="613" y="23"/>
                  <a:pt x="613" y="23"/>
                </a:cubicBezTo>
                <a:cubicBezTo>
                  <a:pt x="613" y="23"/>
                  <a:pt x="612" y="23"/>
                  <a:pt x="612" y="22"/>
                </a:cubicBezTo>
                <a:cubicBezTo>
                  <a:pt x="612" y="22"/>
                  <a:pt x="615" y="21"/>
                  <a:pt x="617" y="21"/>
                </a:cubicBezTo>
                <a:cubicBezTo>
                  <a:pt x="616" y="21"/>
                  <a:pt x="615" y="21"/>
                  <a:pt x="615" y="19"/>
                </a:cubicBezTo>
                <a:cubicBezTo>
                  <a:pt x="619" y="17"/>
                  <a:pt x="619" y="17"/>
                  <a:pt x="619" y="17"/>
                </a:cubicBezTo>
                <a:cubicBezTo>
                  <a:pt x="621" y="16"/>
                  <a:pt x="621" y="15"/>
                  <a:pt x="618" y="15"/>
                </a:cubicBezTo>
                <a:cubicBezTo>
                  <a:pt x="619" y="15"/>
                  <a:pt x="621" y="14"/>
                  <a:pt x="622" y="13"/>
                </a:cubicBezTo>
                <a:cubicBezTo>
                  <a:pt x="621" y="13"/>
                  <a:pt x="620" y="13"/>
                  <a:pt x="619" y="14"/>
                </a:cubicBezTo>
                <a:cubicBezTo>
                  <a:pt x="620" y="13"/>
                  <a:pt x="620" y="13"/>
                  <a:pt x="619" y="13"/>
                </a:cubicBezTo>
                <a:cubicBezTo>
                  <a:pt x="620" y="10"/>
                  <a:pt x="625" y="15"/>
                  <a:pt x="621" y="12"/>
                </a:cubicBezTo>
                <a:cubicBezTo>
                  <a:pt x="624" y="12"/>
                  <a:pt x="624" y="12"/>
                  <a:pt x="621" y="11"/>
                </a:cubicBezTo>
                <a:close/>
                <a:moveTo>
                  <a:pt x="124" y="55"/>
                </a:moveTo>
                <a:cubicBezTo>
                  <a:pt x="113" y="55"/>
                  <a:pt x="113" y="55"/>
                  <a:pt x="113" y="55"/>
                </a:cubicBezTo>
                <a:cubicBezTo>
                  <a:pt x="113" y="25"/>
                  <a:pt x="113" y="25"/>
                  <a:pt x="113" y="25"/>
                </a:cubicBezTo>
                <a:cubicBezTo>
                  <a:pt x="124" y="25"/>
                  <a:pt x="124" y="25"/>
                  <a:pt x="124" y="25"/>
                </a:cubicBezTo>
                <a:cubicBezTo>
                  <a:pt x="129" y="25"/>
                  <a:pt x="132" y="27"/>
                  <a:pt x="132" y="32"/>
                </a:cubicBezTo>
                <a:cubicBezTo>
                  <a:pt x="132" y="35"/>
                  <a:pt x="131" y="37"/>
                  <a:pt x="128" y="38"/>
                </a:cubicBezTo>
                <a:cubicBezTo>
                  <a:pt x="131" y="39"/>
                  <a:pt x="134" y="41"/>
                  <a:pt x="134" y="46"/>
                </a:cubicBezTo>
                <a:cubicBezTo>
                  <a:pt x="134" y="52"/>
                  <a:pt x="130" y="55"/>
                  <a:pt x="124" y="55"/>
                </a:cubicBezTo>
                <a:close/>
                <a:moveTo>
                  <a:pt x="166" y="42"/>
                </a:moveTo>
                <a:cubicBezTo>
                  <a:pt x="166" y="51"/>
                  <a:pt x="162" y="55"/>
                  <a:pt x="155" y="55"/>
                </a:cubicBezTo>
                <a:cubicBezTo>
                  <a:pt x="148" y="55"/>
                  <a:pt x="144" y="51"/>
                  <a:pt x="144" y="42"/>
                </a:cubicBezTo>
                <a:cubicBezTo>
                  <a:pt x="144" y="25"/>
                  <a:pt x="144" y="25"/>
                  <a:pt x="144" y="25"/>
                </a:cubicBezTo>
                <a:cubicBezTo>
                  <a:pt x="148" y="25"/>
                  <a:pt x="148" y="25"/>
                  <a:pt x="148" y="25"/>
                </a:cubicBezTo>
                <a:cubicBezTo>
                  <a:pt x="148" y="42"/>
                  <a:pt x="148" y="42"/>
                  <a:pt x="148" y="42"/>
                </a:cubicBezTo>
                <a:cubicBezTo>
                  <a:pt x="148" y="49"/>
                  <a:pt x="150" y="52"/>
                  <a:pt x="155" y="52"/>
                </a:cubicBezTo>
                <a:cubicBezTo>
                  <a:pt x="160" y="52"/>
                  <a:pt x="162" y="49"/>
                  <a:pt x="162" y="42"/>
                </a:cubicBezTo>
                <a:cubicBezTo>
                  <a:pt x="162" y="25"/>
                  <a:pt x="162" y="25"/>
                  <a:pt x="162" y="25"/>
                </a:cubicBezTo>
                <a:cubicBezTo>
                  <a:pt x="166" y="25"/>
                  <a:pt x="166" y="25"/>
                  <a:pt x="166" y="25"/>
                </a:cubicBezTo>
                <a:lnTo>
                  <a:pt x="166" y="42"/>
                </a:lnTo>
                <a:close/>
                <a:moveTo>
                  <a:pt x="186" y="55"/>
                </a:moveTo>
                <a:cubicBezTo>
                  <a:pt x="182" y="55"/>
                  <a:pt x="178" y="53"/>
                  <a:pt x="176" y="51"/>
                </a:cubicBezTo>
                <a:cubicBezTo>
                  <a:pt x="178" y="48"/>
                  <a:pt x="178" y="48"/>
                  <a:pt x="178" y="48"/>
                </a:cubicBezTo>
                <a:cubicBezTo>
                  <a:pt x="180" y="51"/>
                  <a:pt x="183" y="52"/>
                  <a:pt x="186" y="52"/>
                </a:cubicBezTo>
                <a:cubicBezTo>
                  <a:pt x="190" y="52"/>
                  <a:pt x="192" y="50"/>
                  <a:pt x="192" y="47"/>
                </a:cubicBezTo>
                <a:cubicBezTo>
                  <a:pt x="192" y="44"/>
                  <a:pt x="191" y="43"/>
                  <a:pt x="185" y="41"/>
                </a:cubicBezTo>
                <a:cubicBezTo>
                  <a:pt x="179" y="38"/>
                  <a:pt x="176" y="36"/>
                  <a:pt x="176" y="32"/>
                </a:cubicBezTo>
                <a:cubicBezTo>
                  <a:pt x="176" y="27"/>
                  <a:pt x="180" y="24"/>
                  <a:pt x="186" y="24"/>
                </a:cubicBezTo>
                <a:cubicBezTo>
                  <a:pt x="190" y="24"/>
                  <a:pt x="192" y="25"/>
                  <a:pt x="195" y="27"/>
                </a:cubicBezTo>
                <a:cubicBezTo>
                  <a:pt x="193" y="30"/>
                  <a:pt x="193" y="30"/>
                  <a:pt x="193" y="30"/>
                </a:cubicBezTo>
                <a:cubicBezTo>
                  <a:pt x="191" y="28"/>
                  <a:pt x="189" y="27"/>
                  <a:pt x="186" y="27"/>
                </a:cubicBezTo>
                <a:cubicBezTo>
                  <a:pt x="182" y="27"/>
                  <a:pt x="180" y="29"/>
                  <a:pt x="180" y="32"/>
                </a:cubicBezTo>
                <a:cubicBezTo>
                  <a:pt x="180" y="34"/>
                  <a:pt x="181" y="35"/>
                  <a:pt x="187" y="38"/>
                </a:cubicBezTo>
                <a:cubicBezTo>
                  <a:pt x="194" y="40"/>
                  <a:pt x="196" y="42"/>
                  <a:pt x="196" y="47"/>
                </a:cubicBezTo>
                <a:cubicBezTo>
                  <a:pt x="196" y="51"/>
                  <a:pt x="192" y="55"/>
                  <a:pt x="186" y="55"/>
                </a:cubicBezTo>
                <a:close/>
                <a:moveTo>
                  <a:pt x="210" y="55"/>
                </a:moveTo>
                <a:cubicBezTo>
                  <a:pt x="207" y="55"/>
                  <a:pt x="207" y="55"/>
                  <a:pt x="207" y="55"/>
                </a:cubicBezTo>
                <a:cubicBezTo>
                  <a:pt x="207" y="25"/>
                  <a:pt x="207" y="25"/>
                  <a:pt x="207" y="25"/>
                </a:cubicBezTo>
                <a:cubicBezTo>
                  <a:pt x="210" y="25"/>
                  <a:pt x="210" y="25"/>
                  <a:pt x="210" y="25"/>
                </a:cubicBezTo>
                <a:lnTo>
                  <a:pt x="210" y="55"/>
                </a:lnTo>
                <a:close/>
                <a:moveTo>
                  <a:pt x="244" y="55"/>
                </a:moveTo>
                <a:cubicBezTo>
                  <a:pt x="241" y="55"/>
                  <a:pt x="241" y="55"/>
                  <a:pt x="241" y="55"/>
                </a:cubicBezTo>
                <a:cubicBezTo>
                  <a:pt x="228" y="34"/>
                  <a:pt x="228" y="34"/>
                  <a:pt x="228" y="34"/>
                </a:cubicBezTo>
                <a:cubicBezTo>
                  <a:pt x="228" y="33"/>
                  <a:pt x="226" y="31"/>
                  <a:pt x="226" y="30"/>
                </a:cubicBezTo>
                <a:cubicBezTo>
                  <a:pt x="226" y="32"/>
                  <a:pt x="226" y="32"/>
                  <a:pt x="226" y="32"/>
                </a:cubicBezTo>
                <a:cubicBezTo>
                  <a:pt x="226" y="55"/>
                  <a:pt x="226" y="55"/>
                  <a:pt x="226" y="55"/>
                </a:cubicBezTo>
                <a:cubicBezTo>
                  <a:pt x="223" y="55"/>
                  <a:pt x="223" y="55"/>
                  <a:pt x="223" y="55"/>
                </a:cubicBezTo>
                <a:cubicBezTo>
                  <a:pt x="223" y="25"/>
                  <a:pt x="223" y="25"/>
                  <a:pt x="223" y="25"/>
                </a:cubicBezTo>
                <a:cubicBezTo>
                  <a:pt x="226" y="25"/>
                  <a:pt x="226" y="25"/>
                  <a:pt x="226" y="25"/>
                </a:cubicBezTo>
                <a:cubicBezTo>
                  <a:pt x="239" y="46"/>
                  <a:pt x="239" y="46"/>
                  <a:pt x="239" y="46"/>
                </a:cubicBezTo>
                <a:cubicBezTo>
                  <a:pt x="240" y="47"/>
                  <a:pt x="241" y="48"/>
                  <a:pt x="241" y="49"/>
                </a:cubicBezTo>
                <a:cubicBezTo>
                  <a:pt x="241" y="47"/>
                  <a:pt x="241" y="47"/>
                  <a:pt x="241" y="47"/>
                </a:cubicBezTo>
                <a:cubicBezTo>
                  <a:pt x="241" y="25"/>
                  <a:pt x="241" y="25"/>
                  <a:pt x="241" y="25"/>
                </a:cubicBezTo>
                <a:cubicBezTo>
                  <a:pt x="244" y="25"/>
                  <a:pt x="244" y="25"/>
                  <a:pt x="244" y="25"/>
                </a:cubicBezTo>
                <a:lnTo>
                  <a:pt x="244" y="55"/>
                </a:lnTo>
                <a:close/>
                <a:moveTo>
                  <a:pt x="276" y="55"/>
                </a:moveTo>
                <a:cubicBezTo>
                  <a:pt x="257" y="55"/>
                  <a:pt x="257" y="55"/>
                  <a:pt x="257" y="55"/>
                </a:cubicBezTo>
                <a:cubicBezTo>
                  <a:pt x="257" y="25"/>
                  <a:pt x="257" y="25"/>
                  <a:pt x="257" y="25"/>
                </a:cubicBezTo>
                <a:cubicBezTo>
                  <a:pt x="275" y="25"/>
                  <a:pt x="275" y="25"/>
                  <a:pt x="275" y="25"/>
                </a:cubicBezTo>
                <a:cubicBezTo>
                  <a:pt x="275" y="28"/>
                  <a:pt x="275" y="28"/>
                  <a:pt x="275" y="28"/>
                </a:cubicBezTo>
                <a:cubicBezTo>
                  <a:pt x="260" y="28"/>
                  <a:pt x="260" y="28"/>
                  <a:pt x="260" y="28"/>
                </a:cubicBezTo>
                <a:cubicBezTo>
                  <a:pt x="260" y="37"/>
                  <a:pt x="260" y="37"/>
                  <a:pt x="260" y="37"/>
                </a:cubicBezTo>
                <a:cubicBezTo>
                  <a:pt x="269" y="37"/>
                  <a:pt x="269" y="37"/>
                  <a:pt x="269" y="37"/>
                </a:cubicBezTo>
                <a:cubicBezTo>
                  <a:pt x="269" y="40"/>
                  <a:pt x="269" y="40"/>
                  <a:pt x="269" y="40"/>
                </a:cubicBezTo>
                <a:cubicBezTo>
                  <a:pt x="260" y="40"/>
                  <a:pt x="260" y="40"/>
                  <a:pt x="260" y="40"/>
                </a:cubicBezTo>
                <a:cubicBezTo>
                  <a:pt x="260" y="52"/>
                  <a:pt x="260" y="52"/>
                  <a:pt x="260" y="52"/>
                </a:cubicBezTo>
                <a:cubicBezTo>
                  <a:pt x="276" y="52"/>
                  <a:pt x="276" y="52"/>
                  <a:pt x="276" y="52"/>
                </a:cubicBezTo>
                <a:lnTo>
                  <a:pt x="276" y="55"/>
                </a:lnTo>
                <a:close/>
                <a:moveTo>
                  <a:pt x="293" y="55"/>
                </a:moveTo>
                <a:cubicBezTo>
                  <a:pt x="289" y="55"/>
                  <a:pt x="285" y="53"/>
                  <a:pt x="283" y="51"/>
                </a:cubicBezTo>
                <a:cubicBezTo>
                  <a:pt x="285" y="48"/>
                  <a:pt x="285" y="48"/>
                  <a:pt x="285" y="48"/>
                </a:cubicBezTo>
                <a:cubicBezTo>
                  <a:pt x="287" y="51"/>
                  <a:pt x="290" y="52"/>
                  <a:pt x="293" y="52"/>
                </a:cubicBezTo>
                <a:cubicBezTo>
                  <a:pt x="297" y="52"/>
                  <a:pt x="300" y="50"/>
                  <a:pt x="300" y="47"/>
                </a:cubicBezTo>
                <a:cubicBezTo>
                  <a:pt x="300" y="44"/>
                  <a:pt x="298" y="43"/>
                  <a:pt x="292" y="41"/>
                </a:cubicBezTo>
                <a:cubicBezTo>
                  <a:pt x="286" y="38"/>
                  <a:pt x="284" y="36"/>
                  <a:pt x="284" y="32"/>
                </a:cubicBezTo>
                <a:cubicBezTo>
                  <a:pt x="284" y="27"/>
                  <a:pt x="288" y="24"/>
                  <a:pt x="293" y="24"/>
                </a:cubicBezTo>
                <a:cubicBezTo>
                  <a:pt x="297" y="24"/>
                  <a:pt x="300" y="25"/>
                  <a:pt x="302" y="27"/>
                </a:cubicBezTo>
                <a:cubicBezTo>
                  <a:pt x="300" y="30"/>
                  <a:pt x="300" y="30"/>
                  <a:pt x="300" y="30"/>
                </a:cubicBezTo>
                <a:cubicBezTo>
                  <a:pt x="298" y="28"/>
                  <a:pt x="296" y="27"/>
                  <a:pt x="293" y="27"/>
                </a:cubicBezTo>
                <a:cubicBezTo>
                  <a:pt x="289" y="27"/>
                  <a:pt x="287" y="29"/>
                  <a:pt x="287" y="32"/>
                </a:cubicBezTo>
                <a:cubicBezTo>
                  <a:pt x="287" y="34"/>
                  <a:pt x="288" y="35"/>
                  <a:pt x="294" y="38"/>
                </a:cubicBezTo>
                <a:cubicBezTo>
                  <a:pt x="301" y="40"/>
                  <a:pt x="303" y="42"/>
                  <a:pt x="303" y="47"/>
                </a:cubicBezTo>
                <a:cubicBezTo>
                  <a:pt x="303" y="51"/>
                  <a:pt x="299" y="55"/>
                  <a:pt x="293" y="55"/>
                </a:cubicBezTo>
                <a:close/>
                <a:moveTo>
                  <a:pt x="321" y="55"/>
                </a:moveTo>
                <a:cubicBezTo>
                  <a:pt x="317" y="55"/>
                  <a:pt x="313" y="53"/>
                  <a:pt x="311" y="51"/>
                </a:cubicBezTo>
                <a:cubicBezTo>
                  <a:pt x="313" y="48"/>
                  <a:pt x="313" y="48"/>
                  <a:pt x="313" y="48"/>
                </a:cubicBezTo>
                <a:cubicBezTo>
                  <a:pt x="315" y="51"/>
                  <a:pt x="318" y="52"/>
                  <a:pt x="321" y="52"/>
                </a:cubicBezTo>
                <a:cubicBezTo>
                  <a:pt x="325" y="52"/>
                  <a:pt x="327" y="50"/>
                  <a:pt x="327" y="47"/>
                </a:cubicBezTo>
                <a:cubicBezTo>
                  <a:pt x="327" y="44"/>
                  <a:pt x="326" y="43"/>
                  <a:pt x="320" y="41"/>
                </a:cubicBezTo>
                <a:cubicBezTo>
                  <a:pt x="314" y="38"/>
                  <a:pt x="312" y="36"/>
                  <a:pt x="312" y="32"/>
                </a:cubicBezTo>
                <a:cubicBezTo>
                  <a:pt x="312" y="27"/>
                  <a:pt x="315" y="24"/>
                  <a:pt x="321" y="24"/>
                </a:cubicBezTo>
                <a:cubicBezTo>
                  <a:pt x="325" y="24"/>
                  <a:pt x="328" y="25"/>
                  <a:pt x="330" y="27"/>
                </a:cubicBezTo>
                <a:cubicBezTo>
                  <a:pt x="328" y="30"/>
                  <a:pt x="328" y="30"/>
                  <a:pt x="328" y="30"/>
                </a:cubicBezTo>
                <a:cubicBezTo>
                  <a:pt x="326" y="28"/>
                  <a:pt x="324" y="27"/>
                  <a:pt x="321" y="27"/>
                </a:cubicBezTo>
                <a:cubicBezTo>
                  <a:pt x="317" y="27"/>
                  <a:pt x="315" y="29"/>
                  <a:pt x="315" y="32"/>
                </a:cubicBezTo>
                <a:cubicBezTo>
                  <a:pt x="315" y="34"/>
                  <a:pt x="316" y="35"/>
                  <a:pt x="322" y="38"/>
                </a:cubicBezTo>
                <a:cubicBezTo>
                  <a:pt x="329" y="40"/>
                  <a:pt x="331" y="42"/>
                  <a:pt x="331" y="47"/>
                </a:cubicBezTo>
                <a:cubicBezTo>
                  <a:pt x="331" y="51"/>
                  <a:pt x="327" y="55"/>
                  <a:pt x="321" y="55"/>
                </a:cubicBezTo>
                <a:close/>
                <a:moveTo>
                  <a:pt x="365" y="55"/>
                </a:moveTo>
                <a:cubicBezTo>
                  <a:pt x="361" y="55"/>
                  <a:pt x="358" y="53"/>
                  <a:pt x="355" y="51"/>
                </a:cubicBezTo>
                <a:cubicBezTo>
                  <a:pt x="358" y="48"/>
                  <a:pt x="358" y="48"/>
                  <a:pt x="358" y="48"/>
                </a:cubicBezTo>
                <a:cubicBezTo>
                  <a:pt x="360" y="51"/>
                  <a:pt x="362" y="52"/>
                  <a:pt x="365" y="52"/>
                </a:cubicBezTo>
                <a:cubicBezTo>
                  <a:pt x="369" y="52"/>
                  <a:pt x="372" y="50"/>
                  <a:pt x="372" y="47"/>
                </a:cubicBezTo>
                <a:cubicBezTo>
                  <a:pt x="372" y="44"/>
                  <a:pt x="370" y="43"/>
                  <a:pt x="365" y="41"/>
                </a:cubicBezTo>
                <a:cubicBezTo>
                  <a:pt x="358" y="38"/>
                  <a:pt x="356" y="36"/>
                  <a:pt x="356" y="32"/>
                </a:cubicBezTo>
                <a:cubicBezTo>
                  <a:pt x="356" y="27"/>
                  <a:pt x="360" y="24"/>
                  <a:pt x="366" y="24"/>
                </a:cubicBezTo>
                <a:cubicBezTo>
                  <a:pt x="370" y="24"/>
                  <a:pt x="372" y="25"/>
                  <a:pt x="375" y="27"/>
                </a:cubicBezTo>
                <a:cubicBezTo>
                  <a:pt x="372" y="30"/>
                  <a:pt x="372" y="30"/>
                  <a:pt x="372" y="30"/>
                </a:cubicBezTo>
                <a:cubicBezTo>
                  <a:pt x="370" y="28"/>
                  <a:pt x="368" y="27"/>
                  <a:pt x="365" y="27"/>
                </a:cubicBezTo>
                <a:cubicBezTo>
                  <a:pt x="361" y="27"/>
                  <a:pt x="359" y="29"/>
                  <a:pt x="359" y="32"/>
                </a:cubicBezTo>
                <a:cubicBezTo>
                  <a:pt x="359" y="34"/>
                  <a:pt x="361" y="35"/>
                  <a:pt x="367" y="38"/>
                </a:cubicBezTo>
                <a:cubicBezTo>
                  <a:pt x="373" y="40"/>
                  <a:pt x="375" y="42"/>
                  <a:pt x="375" y="47"/>
                </a:cubicBezTo>
                <a:cubicBezTo>
                  <a:pt x="375" y="51"/>
                  <a:pt x="372" y="55"/>
                  <a:pt x="365" y="55"/>
                </a:cubicBezTo>
                <a:close/>
                <a:moveTo>
                  <a:pt x="396" y="55"/>
                </a:moveTo>
                <a:cubicBezTo>
                  <a:pt x="389" y="55"/>
                  <a:pt x="384" y="48"/>
                  <a:pt x="384" y="40"/>
                </a:cubicBezTo>
                <a:cubicBezTo>
                  <a:pt x="384" y="31"/>
                  <a:pt x="389" y="24"/>
                  <a:pt x="396" y="24"/>
                </a:cubicBezTo>
                <a:cubicBezTo>
                  <a:pt x="400" y="24"/>
                  <a:pt x="403" y="26"/>
                  <a:pt x="406" y="29"/>
                </a:cubicBezTo>
                <a:cubicBezTo>
                  <a:pt x="403" y="31"/>
                  <a:pt x="403" y="31"/>
                  <a:pt x="403" y="31"/>
                </a:cubicBezTo>
                <a:cubicBezTo>
                  <a:pt x="401" y="28"/>
                  <a:pt x="399" y="27"/>
                  <a:pt x="396" y="27"/>
                </a:cubicBezTo>
                <a:cubicBezTo>
                  <a:pt x="391" y="27"/>
                  <a:pt x="387" y="32"/>
                  <a:pt x="387" y="40"/>
                </a:cubicBezTo>
                <a:cubicBezTo>
                  <a:pt x="387" y="47"/>
                  <a:pt x="391" y="52"/>
                  <a:pt x="396" y="52"/>
                </a:cubicBezTo>
                <a:cubicBezTo>
                  <a:pt x="400" y="52"/>
                  <a:pt x="402" y="51"/>
                  <a:pt x="404" y="48"/>
                </a:cubicBezTo>
                <a:cubicBezTo>
                  <a:pt x="406" y="50"/>
                  <a:pt x="406" y="50"/>
                  <a:pt x="406" y="50"/>
                </a:cubicBezTo>
                <a:cubicBezTo>
                  <a:pt x="404" y="53"/>
                  <a:pt x="401" y="55"/>
                  <a:pt x="396" y="55"/>
                </a:cubicBezTo>
                <a:close/>
                <a:moveTo>
                  <a:pt x="437" y="55"/>
                </a:moveTo>
                <a:cubicBezTo>
                  <a:pt x="434" y="55"/>
                  <a:pt x="434" y="55"/>
                  <a:pt x="434" y="55"/>
                </a:cubicBezTo>
                <a:cubicBezTo>
                  <a:pt x="434" y="40"/>
                  <a:pt x="434" y="40"/>
                  <a:pt x="434" y="40"/>
                </a:cubicBezTo>
                <a:cubicBezTo>
                  <a:pt x="419" y="40"/>
                  <a:pt x="419" y="40"/>
                  <a:pt x="419" y="40"/>
                </a:cubicBezTo>
                <a:cubicBezTo>
                  <a:pt x="419" y="55"/>
                  <a:pt x="419" y="55"/>
                  <a:pt x="419" y="55"/>
                </a:cubicBezTo>
                <a:cubicBezTo>
                  <a:pt x="415" y="55"/>
                  <a:pt x="415" y="55"/>
                  <a:pt x="415" y="55"/>
                </a:cubicBezTo>
                <a:cubicBezTo>
                  <a:pt x="415" y="25"/>
                  <a:pt x="415" y="25"/>
                  <a:pt x="415" y="25"/>
                </a:cubicBezTo>
                <a:cubicBezTo>
                  <a:pt x="419" y="25"/>
                  <a:pt x="419" y="25"/>
                  <a:pt x="419" y="25"/>
                </a:cubicBezTo>
                <a:cubicBezTo>
                  <a:pt x="419" y="37"/>
                  <a:pt x="419" y="37"/>
                  <a:pt x="419" y="37"/>
                </a:cubicBezTo>
                <a:cubicBezTo>
                  <a:pt x="434" y="37"/>
                  <a:pt x="434" y="37"/>
                  <a:pt x="434" y="37"/>
                </a:cubicBezTo>
                <a:cubicBezTo>
                  <a:pt x="434" y="25"/>
                  <a:pt x="434" y="25"/>
                  <a:pt x="434" y="25"/>
                </a:cubicBezTo>
                <a:cubicBezTo>
                  <a:pt x="437" y="25"/>
                  <a:pt x="437" y="25"/>
                  <a:pt x="437" y="25"/>
                </a:cubicBezTo>
                <a:lnTo>
                  <a:pt x="437" y="55"/>
                </a:lnTo>
                <a:close/>
                <a:moveTo>
                  <a:pt x="459" y="55"/>
                </a:moveTo>
                <a:cubicBezTo>
                  <a:pt x="452" y="55"/>
                  <a:pt x="447" y="49"/>
                  <a:pt x="447" y="40"/>
                </a:cubicBezTo>
                <a:cubicBezTo>
                  <a:pt x="447" y="31"/>
                  <a:pt x="452" y="24"/>
                  <a:pt x="459" y="24"/>
                </a:cubicBezTo>
                <a:cubicBezTo>
                  <a:pt x="467" y="24"/>
                  <a:pt x="472" y="31"/>
                  <a:pt x="472" y="40"/>
                </a:cubicBezTo>
                <a:cubicBezTo>
                  <a:pt x="472" y="49"/>
                  <a:pt x="467" y="55"/>
                  <a:pt x="459" y="55"/>
                </a:cubicBezTo>
                <a:close/>
                <a:moveTo>
                  <a:pt x="491" y="76"/>
                </a:moveTo>
                <a:cubicBezTo>
                  <a:pt x="491" y="75"/>
                  <a:pt x="494" y="76"/>
                  <a:pt x="491" y="76"/>
                </a:cubicBezTo>
                <a:close/>
                <a:moveTo>
                  <a:pt x="492" y="55"/>
                </a:moveTo>
                <a:cubicBezTo>
                  <a:pt x="485" y="55"/>
                  <a:pt x="480" y="49"/>
                  <a:pt x="480" y="40"/>
                </a:cubicBezTo>
                <a:cubicBezTo>
                  <a:pt x="480" y="31"/>
                  <a:pt x="485" y="24"/>
                  <a:pt x="492" y="24"/>
                </a:cubicBezTo>
                <a:cubicBezTo>
                  <a:pt x="500" y="24"/>
                  <a:pt x="505" y="31"/>
                  <a:pt x="505" y="40"/>
                </a:cubicBezTo>
                <a:cubicBezTo>
                  <a:pt x="505" y="49"/>
                  <a:pt x="500" y="55"/>
                  <a:pt x="492" y="55"/>
                </a:cubicBezTo>
                <a:close/>
                <a:moveTo>
                  <a:pt x="533" y="55"/>
                </a:moveTo>
                <a:cubicBezTo>
                  <a:pt x="515" y="55"/>
                  <a:pt x="515" y="55"/>
                  <a:pt x="515" y="55"/>
                </a:cubicBezTo>
                <a:cubicBezTo>
                  <a:pt x="515" y="25"/>
                  <a:pt x="515" y="25"/>
                  <a:pt x="515" y="25"/>
                </a:cubicBezTo>
                <a:cubicBezTo>
                  <a:pt x="518" y="25"/>
                  <a:pt x="518" y="25"/>
                  <a:pt x="518" y="25"/>
                </a:cubicBezTo>
                <a:cubicBezTo>
                  <a:pt x="518" y="52"/>
                  <a:pt x="518" y="52"/>
                  <a:pt x="518" y="52"/>
                </a:cubicBezTo>
                <a:cubicBezTo>
                  <a:pt x="533" y="52"/>
                  <a:pt x="533" y="52"/>
                  <a:pt x="533" y="52"/>
                </a:cubicBezTo>
                <a:lnTo>
                  <a:pt x="533" y="55"/>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28"/>
          <p:cNvSpPr/>
          <p:nvPr userDrawn="1"/>
        </p:nvSpPr>
        <p:spPr bwMode="auto">
          <a:xfrm>
            <a:off x="8140700" y="898525"/>
            <a:ext cx="57150" cy="79375"/>
          </a:xfrm>
          <a:custGeom>
            <a:avLst/>
            <a:gdLst>
              <a:gd name="T0" fmla="*/ 2147483647 w 18"/>
              <a:gd name="T1" fmla="*/ 0 h 25"/>
              <a:gd name="T2" fmla="*/ 0 w 18"/>
              <a:gd name="T3" fmla="*/ 2147483647 h 25"/>
              <a:gd name="T4" fmla="*/ 2147483647 w 18"/>
              <a:gd name="T5" fmla="*/ 2147483647 h 25"/>
              <a:gd name="T6" fmla="*/ 2147483647 w 18"/>
              <a:gd name="T7" fmla="*/ 2147483647 h 25"/>
              <a:gd name="T8" fmla="*/ 2147483647 w 18"/>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25">
                <a:moveTo>
                  <a:pt x="9" y="0"/>
                </a:moveTo>
                <a:cubicBezTo>
                  <a:pt x="4" y="0"/>
                  <a:pt x="0" y="5"/>
                  <a:pt x="0" y="13"/>
                </a:cubicBezTo>
                <a:cubicBezTo>
                  <a:pt x="0" y="20"/>
                  <a:pt x="4" y="25"/>
                  <a:pt x="9" y="25"/>
                </a:cubicBezTo>
                <a:cubicBezTo>
                  <a:pt x="15" y="25"/>
                  <a:pt x="18" y="20"/>
                  <a:pt x="18" y="13"/>
                </a:cubicBezTo>
                <a:cubicBezTo>
                  <a:pt x="18" y="5"/>
                  <a:pt x="14" y="0"/>
                  <a:pt x="9"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9"/>
          <p:cNvSpPr/>
          <p:nvPr userDrawn="1"/>
        </p:nvSpPr>
        <p:spPr bwMode="auto">
          <a:xfrm>
            <a:off x="8513763" y="1041400"/>
            <a:ext cx="3175" cy="1588"/>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1" y="0"/>
                  <a:pt x="1" y="0"/>
                  <a:pt x="0" y="0"/>
                </a:cubicBezTo>
                <a:cubicBezTo>
                  <a:pt x="0" y="0"/>
                  <a:pt x="0"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30"/>
          <p:cNvSpPr/>
          <p:nvPr userDrawn="1"/>
        </p:nvSpPr>
        <p:spPr bwMode="auto">
          <a:xfrm>
            <a:off x="8507413" y="1054100"/>
            <a:ext cx="3175" cy="1588"/>
          </a:xfrm>
          <a:custGeom>
            <a:avLst/>
            <a:gdLst>
              <a:gd name="T0" fmla="*/ 2147483647 w 1"/>
              <a:gd name="T1" fmla="*/ 0 h 1588"/>
              <a:gd name="T2" fmla="*/ 2147483647 w 1"/>
              <a:gd name="T3" fmla="*/ 0 h 1588"/>
              <a:gd name="T4" fmla="*/ 0 w 1"/>
              <a:gd name="T5" fmla="*/ 0 h 1588"/>
              <a:gd name="T6" fmla="*/ 2147483647 w 1"/>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588">
                <a:moveTo>
                  <a:pt x="1" y="0"/>
                </a:moveTo>
                <a:cubicBezTo>
                  <a:pt x="1" y="0"/>
                  <a:pt x="1" y="0"/>
                  <a:pt x="1" y="0"/>
                </a:cubicBezTo>
                <a:cubicBezTo>
                  <a:pt x="0" y="0"/>
                  <a:pt x="0" y="0"/>
                  <a:pt x="0" y="0"/>
                </a:cubicBezTo>
                <a:cubicBezTo>
                  <a:pt x="0"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1"/>
          <p:cNvSpPr/>
          <p:nvPr userDrawn="1"/>
        </p:nvSpPr>
        <p:spPr bwMode="auto">
          <a:xfrm>
            <a:off x="7083425" y="939800"/>
            <a:ext cx="41275" cy="38100"/>
          </a:xfrm>
          <a:custGeom>
            <a:avLst/>
            <a:gdLst>
              <a:gd name="T0" fmla="*/ 2147483647 w 13"/>
              <a:gd name="T1" fmla="*/ 0 h 12"/>
              <a:gd name="T2" fmla="*/ 0 w 13"/>
              <a:gd name="T3" fmla="*/ 0 h 12"/>
              <a:gd name="T4" fmla="*/ 0 w 13"/>
              <a:gd name="T5" fmla="*/ 2147483647 h 12"/>
              <a:gd name="T6" fmla="*/ 2147483647 w 13"/>
              <a:gd name="T7" fmla="*/ 2147483647 h 12"/>
              <a:gd name="T8" fmla="*/ 2147483647 w 13"/>
              <a:gd name="T9" fmla="*/ 2147483647 h 12"/>
              <a:gd name="T10" fmla="*/ 2147483647 w 13"/>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12">
                <a:moveTo>
                  <a:pt x="7" y="0"/>
                </a:moveTo>
                <a:cubicBezTo>
                  <a:pt x="0" y="0"/>
                  <a:pt x="0" y="0"/>
                  <a:pt x="0" y="0"/>
                </a:cubicBezTo>
                <a:cubicBezTo>
                  <a:pt x="0" y="12"/>
                  <a:pt x="0" y="12"/>
                  <a:pt x="0" y="12"/>
                </a:cubicBezTo>
                <a:cubicBezTo>
                  <a:pt x="7" y="12"/>
                  <a:pt x="7" y="12"/>
                  <a:pt x="7" y="12"/>
                </a:cubicBezTo>
                <a:cubicBezTo>
                  <a:pt x="12" y="12"/>
                  <a:pt x="13" y="9"/>
                  <a:pt x="13" y="6"/>
                </a:cubicBezTo>
                <a:cubicBezTo>
                  <a:pt x="13" y="2"/>
                  <a:pt x="11" y="0"/>
                  <a:pt x="7"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32"/>
          <p:cNvSpPr/>
          <p:nvPr userDrawn="1"/>
        </p:nvSpPr>
        <p:spPr bwMode="auto">
          <a:xfrm>
            <a:off x="8051800" y="1054100"/>
            <a:ext cx="1588" cy="1588"/>
          </a:xfrm>
          <a:custGeom>
            <a:avLst/>
            <a:gdLst>
              <a:gd name="T0" fmla="*/ 0 w 1588"/>
              <a:gd name="T1" fmla="*/ 0 h 1588"/>
              <a:gd name="T2" fmla="*/ 0 w 1588"/>
              <a:gd name="T3" fmla="*/ 0 h 1588"/>
              <a:gd name="T4" fmla="*/ 0 w 1588"/>
              <a:gd name="T5" fmla="*/ 0 h 1588"/>
              <a:gd name="T6" fmla="*/ 0 60000 65536"/>
              <a:gd name="T7" fmla="*/ 0 60000 65536"/>
              <a:gd name="T8" fmla="*/ 0 60000 65536"/>
            </a:gdLst>
            <a:ahLst/>
            <a:cxnLst>
              <a:cxn ang="T6">
                <a:pos x="T0" y="T1"/>
              </a:cxn>
              <a:cxn ang="T7">
                <a:pos x="T2" y="T3"/>
              </a:cxn>
              <a:cxn ang="T8">
                <a:pos x="T4" y="T5"/>
              </a:cxn>
            </a:cxnLst>
            <a:rect l="0" t="0" r="r" b="b"/>
            <a:pathLst>
              <a:path w="1588" h="1588">
                <a:moveTo>
                  <a:pt x="0" y="0"/>
                </a:moveTo>
                <a:cubicBezTo>
                  <a:pt x="0" y="0"/>
                  <a:pt x="0" y="0"/>
                  <a:pt x="0"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Oval 33"/>
          <p:cNvSpPr>
            <a:spLocks noChangeArrowheads="1"/>
          </p:cNvSpPr>
          <p:nvPr userDrawn="1"/>
        </p:nvSpPr>
        <p:spPr bwMode="auto">
          <a:xfrm>
            <a:off x="8245475" y="898525"/>
            <a:ext cx="57150" cy="79375"/>
          </a:xfrm>
          <a:prstGeom prst="ellipse">
            <a:avLst/>
          </a:pr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33" name="Freeform 34"/>
          <p:cNvSpPr/>
          <p:nvPr userDrawn="1"/>
        </p:nvSpPr>
        <p:spPr bwMode="auto">
          <a:xfrm>
            <a:off x="7893050" y="1057275"/>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4" name="Freeform 35"/>
          <p:cNvSpPr/>
          <p:nvPr userDrawn="1"/>
        </p:nvSpPr>
        <p:spPr bwMode="auto">
          <a:xfrm>
            <a:off x="8080375" y="105410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1"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36"/>
          <p:cNvSpPr/>
          <p:nvPr userDrawn="1"/>
        </p:nvSpPr>
        <p:spPr bwMode="auto">
          <a:xfrm>
            <a:off x="7800975" y="1050925"/>
            <a:ext cx="3175" cy="3175"/>
          </a:xfrm>
          <a:custGeom>
            <a:avLst/>
            <a:gdLst>
              <a:gd name="T0" fmla="*/ 2147483647 w 1"/>
              <a:gd name="T1" fmla="*/ 0 h 1"/>
              <a:gd name="T2" fmla="*/ 0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1" y="0"/>
                  <a:pt x="0" y="0"/>
                  <a:pt x="0" y="1"/>
                </a:cubicBezTo>
                <a:cubicBezTo>
                  <a:pt x="0" y="1"/>
                  <a:pt x="1" y="1"/>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37"/>
          <p:cNvSpPr/>
          <p:nvPr userDrawn="1"/>
        </p:nvSpPr>
        <p:spPr bwMode="auto">
          <a:xfrm>
            <a:off x="7778750" y="1047750"/>
            <a:ext cx="3175" cy="1588"/>
          </a:xfrm>
          <a:custGeom>
            <a:avLst/>
            <a:gdLst>
              <a:gd name="T0" fmla="*/ 0 w 1"/>
              <a:gd name="T1" fmla="*/ 0 h 1588"/>
              <a:gd name="T2" fmla="*/ 2147483647 w 1"/>
              <a:gd name="T3" fmla="*/ 0 h 1588"/>
              <a:gd name="T4" fmla="*/ 0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0" y="0"/>
                </a:moveTo>
                <a:cubicBezTo>
                  <a:pt x="0" y="0"/>
                  <a:pt x="1" y="0"/>
                  <a:pt x="1" y="0"/>
                </a:cubicBezTo>
                <a:cubicBezTo>
                  <a:pt x="0" y="0"/>
                  <a:pt x="0" y="0"/>
                  <a:pt x="0"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38"/>
          <p:cNvSpPr/>
          <p:nvPr userDrawn="1"/>
        </p:nvSpPr>
        <p:spPr bwMode="auto">
          <a:xfrm>
            <a:off x="7245350" y="1044575"/>
            <a:ext cx="6350" cy="3175"/>
          </a:xfrm>
          <a:custGeom>
            <a:avLst/>
            <a:gdLst>
              <a:gd name="T0" fmla="*/ 2147483647 w 2"/>
              <a:gd name="T1" fmla="*/ 0 h 1"/>
              <a:gd name="T2" fmla="*/ 0 w 2"/>
              <a:gd name="T3" fmla="*/ 2147483647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1" y="0"/>
                </a:moveTo>
                <a:cubicBezTo>
                  <a:pt x="1" y="0"/>
                  <a:pt x="0" y="0"/>
                  <a:pt x="0" y="1"/>
                </a:cubicBezTo>
                <a:cubicBezTo>
                  <a:pt x="1" y="1"/>
                  <a:pt x="2"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39"/>
          <p:cNvSpPr/>
          <p:nvPr userDrawn="1"/>
        </p:nvSpPr>
        <p:spPr bwMode="auto">
          <a:xfrm>
            <a:off x="7083425" y="901700"/>
            <a:ext cx="38100" cy="28575"/>
          </a:xfrm>
          <a:custGeom>
            <a:avLst/>
            <a:gdLst>
              <a:gd name="T0" fmla="*/ 2147483647 w 12"/>
              <a:gd name="T1" fmla="*/ 2147483647 h 9"/>
              <a:gd name="T2" fmla="*/ 2147483647 w 12"/>
              <a:gd name="T3" fmla="*/ 0 h 9"/>
              <a:gd name="T4" fmla="*/ 0 w 12"/>
              <a:gd name="T5" fmla="*/ 0 h 9"/>
              <a:gd name="T6" fmla="*/ 0 w 12"/>
              <a:gd name="T7" fmla="*/ 2147483647 h 9"/>
              <a:gd name="T8" fmla="*/ 2147483647 w 12"/>
              <a:gd name="T9" fmla="*/ 2147483647 h 9"/>
              <a:gd name="T10" fmla="*/ 2147483647 w 12"/>
              <a:gd name="T11" fmla="*/ 2147483647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9">
                <a:moveTo>
                  <a:pt x="12" y="4"/>
                </a:moveTo>
                <a:cubicBezTo>
                  <a:pt x="12" y="2"/>
                  <a:pt x="10" y="0"/>
                  <a:pt x="7" y="0"/>
                </a:cubicBezTo>
                <a:cubicBezTo>
                  <a:pt x="0" y="0"/>
                  <a:pt x="0" y="0"/>
                  <a:pt x="0" y="0"/>
                </a:cubicBezTo>
                <a:cubicBezTo>
                  <a:pt x="0" y="9"/>
                  <a:pt x="0" y="9"/>
                  <a:pt x="0" y="9"/>
                </a:cubicBezTo>
                <a:cubicBezTo>
                  <a:pt x="7" y="9"/>
                  <a:pt x="7" y="9"/>
                  <a:pt x="7" y="9"/>
                </a:cubicBezTo>
                <a:cubicBezTo>
                  <a:pt x="11" y="9"/>
                  <a:pt x="12" y="7"/>
                  <a:pt x="12" y="4"/>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40"/>
          <p:cNvSpPr>
            <a:spLocks noEditPoints="1"/>
          </p:cNvSpPr>
          <p:nvPr userDrawn="1"/>
        </p:nvSpPr>
        <p:spPr bwMode="auto">
          <a:xfrm>
            <a:off x="7070725" y="892175"/>
            <a:ext cx="66675" cy="95250"/>
          </a:xfrm>
          <a:custGeom>
            <a:avLst/>
            <a:gdLst>
              <a:gd name="T0" fmla="*/ 2147483647 w 21"/>
              <a:gd name="T1" fmla="*/ 2147483647 h 30"/>
              <a:gd name="T2" fmla="*/ 2147483647 w 21"/>
              <a:gd name="T3" fmla="*/ 2147483647 h 30"/>
              <a:gd name="T4" fmla="*/ 2147483647 w 21"/>
              <a:gd name="T5" fmla="*/ 0 h 30"/>
              <a:gd name="T6" fmla="*/ 0 w 21"/>
              <a:gd name="T7" fmla="*/ 0 h 30"/>
              <a:gd name="T8" fmla="*/ 0 w 21"/>
              <a:gd name="T9" fmla="*/ 2147483647 h 30"/>
              <a:gd name="T10" fmla="*/ 2147483647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2147483647 h 30"/>
              <a:gd name="T26" fmla="*/ 2147483647 w 21"/>
              <a:gd name="T27" fmla="*/ 2147483647 h 30"/>
              <a:gd name="T28" fmla="*/ 2147483647 w 21"/>
              <a:gd name="T29" fmla="*/ 2147483647 h 30"/>
              <a:gd name="T30" fmla="*/ 2147483647 w 21"/>
              <a:gd name="T31" fmla="*/ 2147483647 h 30"/>
              <a:gd name="T32" fmla="*/ 2147483647 w 21"/>
              <a:gd name="T33" fmla="*/ 2147483647 h 30"/>
              <a:gd name="T34" fmla="*/ 2147483647 w 21"/>
              <a:gd name="T35" fmla="*/ 2147483647 h 30"/>
              <a:gd name="T36" fmla="*/ 2147483647 w 21"/>
              <a:gd name="T37" fmla="*/ 2147483647 h 30"/>
              <a:gd name="T38" fmla="*/ 2147483647 w 21"/>
              <a:gd name="T39" fmla="*/ 2147483647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 h="30">
                <a:moveTo>
                  <a:pt x="15" y="13"/>
                </a:moveTo>
                <a:cubicBezTo>
                  <a:pt x="18" y="12"/>
                  <a:pt x="19" y="10"/>
                  <a:pt x="19" y="7"/>
                </a:cubicBezTo>
                <a:cubicBezTo>
                  <a:pt x="19" y="2"/>
                  <a:pt x="16" y="0"/>
                  <a:pt x="11" y="0"/>
                </a:cubicBezTo>
                <a:cubicBezTo>
                  <a:pt x="0" y="0"/>
                  <a:pt x="0" y="0"/>
                  <a:pt x="0" y="0"/>
                </a:cubicBezTo>
                <a:cubicBezTo>
                  <a:pt x="0" y="30"/>
                  <a:pt x="0" y="30"/>
                  <a:pt x="0" y="30"/>
                </a:cubicBezTo>
                <a:cubicBezTo>
                  <a:pt x="11" y="30"/>
                  <a:pt x="11" y="30"/>
                  <a:pt x="11" y="30"/>
                </a:cubicBezTo>
                <a:cubicBezTo>
                  <a:pt x="17" y="30"/>
                  <a:pt x="21" y="27"/>
                  <a:pt x="21" y="21"/>
                </a:cubicBezTo>
                <a:cubicBezTo>
                  <a:pt x="21" y="16"/>
                  <a:pt x="18" y="14"/>
                  <a:pt x="15" y="13"/>
                </a:cubicBezTo>
                <a:close/>
                <a:moveTo>
                  <a:pt x="4" y="3"/>
                </a:moveTo>
                <a:cubicBezTo>
                  <a:pt x="11" y="3"/>
                  <a:pt x="11" y="3"/>
                  <a:pt x="11" y="3"/>
                </a:cubicBezTo>
                <a:cubicBezTo>
                  <a:pt x="14" y="3"/>
                  <a:pt x="16" y="5"/>
                  <a:pt x="16" y="7"/>
                </a:cubicBezTo>
                <a:cubicBezTo>
                  <a:pt x="16" y="10"/>
                  <a:pt x="15" y="12"/>
                  <a:pt x="11" y="12"/>
                </a:cubicBezTo>
                <a:cubicBezTo>
                  <a:pt x="4" y="12"/>
                  <a:pt x="4" y="12"/>
                  <a:pt x="4" y="12"/>
                </a:cubicBezTo>
                <a:lnTo>
                  <a:pt x="4" y="3"/>
                </a:lnTo>
                <a:close/>
                <a:moveTo>
                  <a:pt x="11" y="27"/>
                </a:moveTo>
                <a:cubicBezTo>
                  <a:pt x="4" y="27"/>
                  <a:pt x="4" y="27"/>
                  <a:pt x="4" y="27"/>
                </a:cubicBezTo>
                <a:cubicBezTo>
                  <a:pt x="4" y="15"/>
                  <a:pt x="4" y="15"/>
                  <a:pt x="4" y="15"/>
                </a:cubicBezTo>
                <a:cubicBezTo>
                  <a:pt x="11" y="15"/>
                  <a:pt x="11" y="15"/>
                  <a:pt x="11" y="15"/>
                </a:cubicBezTo>
                <a:cubicBezTo>
                  <a:pt x="15" y="15"/>
                  <a:pt x="17" y="17"/>
                  <a:pt x="17" y="21"/>
                </a:cubicBezTo>
                <a:cubicBezTo>
                  <a:pt x="17" y="24"/>
                  <a:pt x="16" y="27"/>
                  <a:pt x="1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Freeform 41"/>
          <p:cNvSpPr/>
          <p:nvPr userDrawn="1"/>
        </p:nvSpPr>
        <p:spPr bwMode="auto">
          <a:xfrm>
            <a:off x="7169150" y="892175"/>
            <a:ext cx="69850" cy="95250"/>
          </a:xfrm>
          <a:custGeom>
            <a:avLst/>
            <a:gdLst>
              <a:gd name="T0" fmla="*/ 2147483647 w 22"/>
              <a:gd name="T1" fmla="*/ 2147483647 h 30"/>
              <a:gd name="T2" fmla="*/ 2147483647 w 22"/>
              <a:gd name="T3" fmla="*/ 2147483647 h 30"/>
              <a:gd name="T4" fmla="*/ 2147483647 w 22"/>
              <a:gd name="T5" fmla="*/ 2147483647 h 30"/>
              <a:gd name="T6" fmla="*/ 2147483647 w 22"/>
              <a:gd name="T7" fmla="*/ 0 h 30"/>
              <a:gd name="T8" fmla="*/ 0 w 22"/>
              <a:gd name="T9" fmla="*/ 0 h 30"/>
              <a:gd name="T10" fmla="*/ 0 w 22"/>
              <a:gd name="T11" fmla="*/ 2147483647 h 30"/>
              <a:gd name="T12" fmla="*/ 2147483647 w 22"/>
              <a:gd name="T13" fmla="*/ 2147483647 h 30"/>
              <a:gd name="T14" fmla="*/ 2147483647 w 22"/>
              <a:gd name="T15" fmla="*/ 2147483647 h 30"/>
              <a:gd name="T16" fmla="*/ 2147483647 w 22"/>
              <a:gd name="T17" fmla="*/ 0 h 30"/>
              <a:gd name="T18" fmla="*/ 2147483647 w 22"/>
              <a:gd name="T19" fmla="*/ 0 h 30"/>
              <a:gd name="T20" fmla="*/ 2147483647 w 22"/>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0">
                <a:moveTo>
                  <a:pt x="18" y="17"/>
                </a:moveTo>
                <a:cubicBezTo>
                  <a:pt x="18" y="24"/>
                  <a:pt x="16" y="27"/>
                  <a:pt x="11" y="27"/>
                </a:cubicBezTo>
                <a:cubicBezTo>
                  <a:pt x="6" y="27"/>
                  <a:pt x="4" y="24"/>
                  <a:pt x="4" y="17"/>
                </a:cubicBezTo>
                <a:cubicBezTo>
                  <a:pt x="4" y="0"/>
                  <a:pt x="4" y="0"/>
                  <a:pt x="4" y="0"/>
                </a:cubicBezTo>
                <a:cubicBezTo>
                  <a:pt x="0" y="0"/>
                  <a:pt x="0" y="0"/>
                  <a:pt x="0" y="0"/>
                </a:cubicBezTo>
                <a:cubicBezTo>
                  <a:pt x="0" y="17"/>
                  <a:pt x="0" y="17"/>
                  <a:pt x="0" y="17"/>
                </a:cubicBezTo>
                <a:cubicBezTo>
                  <a:pt x="0" y="26"/>
                  <a:pt x="4" y="30"/>
                  <a:pt x="11" y="30"/>
                </a:cubicBezTo>
                <a:cubicBezTo>
                  <a:pt x="18" y="30"/>
                  <a:pt x="22" y="26"/>
                  <a:pt x="22" y="17"/>
                </a:cubicBezTo>
                <a:cubicBezTo>
                  <a:pt x="22" y="0"/>
                  <a:pt x="22" y="0"/>
                  <a:pt x="22" y="0"/>
                </a:cubicBezTo>
                <a:cubicBezTo>
                  <a:pt x="18" y="0"/>
                  <a:pt x="18" y="0"/>
                  <a:pt x="18" y="0"/>
                </a:cubicBezTo>
                <a:lnTo>
                  <a:pt x="18"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42"/>
          <p:cNvSpPr/>
          <p:nvPr userDrawn="1"/>
        </p:nvSpPr>
        <p:spPr bwMode="auto">
          <a:xfrm>
            <a:off x="7270750"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0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6" y="1"/>
                  <a:pt x="14" y="0"/>
                  <a:pt x="10" y="0"/>
                </a:cubicBezTo>
                <a:cubicBezTo>
                  <a:pt x="4" y="0"/>
                  <a:pt x="0" y="3"/>
                  <a:pt x="0" y="8"/>
                </a:cubicBezTo>
                <a:cubicBezTo>
                  <a:pt x="0"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Rectangle 43"/>
          <p:cNvSpPr>
            <a:spLocks noChangeArrowheads="1"/>
          </p:cNvSpPr>
          <p:nvPr userDrawn="1"/>
        </p:nvSpPr>
        <p:spPr bwMode="auto">
          <a:xfrm>
            <a:off x="7369175" y="892175"/>
            <a:ext cx="95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44" name="Freeform 44"/>
          <p:cNvSpPr/>
          <p:nvPr userDrawn="1"/>
        </p:nvSpPr>
        <p:spPr bwMode="auto">
          <a:xfrm>
            <a:off x="7419975" y="892175"/>
            <a:ext cx="66675" cy="95250"/>
          </a:xfrm>
          <a:custGeom>
            <a:avLst/>
            <a:gdLst>
              <a:gd name="T0" fmla="*/ 2147483647 w 21"/>
              <a:gd name="T1" fmla="*/ 2147483647 h 30"/>
              <a:gd name="T2" fmla="*/ 2147483647 w 21"/>
              <a:gd name="T3" fmla="*/ 2147483647 h 30"/>
              <a:gd name="T4" fmla="*/ 2147483647 w 21"/>
              <a:gd name="T5" fmla="*/ 2147483647 h 30"/>
              <a:gd name="T6" fmla="*/ 2147483647 w 21"/>
              <a:gd name="T7" fmla="*/ 0 h 30"/>
              <a:gd name="T8" fmla="*/ 0 w 21"/>
              <a:gd name="T9" fmla="*/ 0 h 30"/>
              <a:gd name="T10" fmla="*/ 0 w 21"/>
              <a:gd name="T11" fmla="*/ 2147483647 h 30"/>
              <a:gd name="T12" fmla="*/ 2147483647 w 21"/>
              <a:gd name="T13" fmla="*/ 2147483647 h 30"/>
              <a:gd name="T14" fmla="*/ 2147483647 w 21"/>
              <a:gd name="T15" fmla="*/ 2147483647 h 30"/>
              <a:gd name="T16" fmla="*/ 2147483647 w 21"/>
              <a:gd name="T17" fmla="*/ 2147483647 h 30"/>
              <a:gd name="T18" fmla="*/ 2147483647 w 21"/>
              <a:gd name="T19" fmla="*/ 2147483647 h 30"/>
              <a:gd name="T20" fmla="*/ 2147483647 w 21"/>
              <a:gd name="T21" fmla="*/ 2147483647 h 30"/>
              <a:gd name="T22" fmla="*/ 2147483647 w 21"/>
              <a:gd name="T23" fmla="*/ 2147483647 h 30"/>
              <a:gd name="T24" fmla="*/ 2147483647 w 21"/>
              <a:gd name="T25" fmla="*/ 0 h 30"/>
              <a:gd name="T26" fmla="*/ 2147483647 w 21"/>
              <a:gd name="T27" fmla="*/ 0 h 30"/>
              <a:gd name="T28" fmla="*/ 2147483647 w 21"/>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 h="30">
                <a:moveTo>
                  <a:pt x="18" y="22"/>
                </a:moveTo>
                <a:cubicBezTo>
                  <a:pt x="18" y="24"/>
                  <a:pt x="18" y="24"/>
                  <a:pt x="18" y="24"/>
                </a:cubicBezTo>
                <a:cubicBezTo>
                  <a:pt x="18" y="23"/>
                  <a:pt x="17" y="22"/>
                  <a:pt x="16" y="21"/>
                </a:cubicBezTo>
                <a:cubicBezTo>
                  <a:pt x="3" y="0"/>
                  <a:pt x="3" y="0"/>
                  <a:pt x="3" y="0"/>
                </a:cubicBezTo>
                <a:cubicBezTo>
                  <a:pt x="0" y="0"/>
                  <a:pt x="0" y="0"/>
                  <a:pt x="0" y="0"/>
                </a:cubicBezTo>
                <a:cubicBezTo>
                  <a:pt x="0" y="30"/>
                  <a:pt x="0" y="30"/>
                  <a:pt x="0" y="30"/>
                </a:cubicBezTo>
                <a:cubicBezTo>
                  <a:pt x="3" y="30"/>
                  <a:pt x="3" y="30"/>
                  <a:pt x="3" y="30"/>
                </a:cubicBezTo>
                <a:cubicBezTo>
                  <a:pt x="3" y="7"/>
                  <a:pt x="3" y="7"/>
                  <a:pt x="3" y="7"/>
                </a:cubicBezTo>
                <a:cubicBezTo>
                  <a:pt x="3" y="5"/>
                  <a:pt x="3" y="5"/>
                  <a:pt x="3" y="5"/>
                </a:cubicBezTo>
                <a:cubicBezTo>
                  <a:pt x="3" y="6"/>
                  <a:pt x="5" y="8"/>
                  <a:pt x="5" y="9"/>
                </a:cubicBezTo>
                <a:cubicBezTo>
                  <a:pt x="18" y="30"/>
                  <a:pt x="18" y="30"/>
                  <a:pt x="18" y="30"/>
                </a:cubicBezTo>
                <a:cubicBezTo>
                  <a:pt x="21" y="30"/>
                  <a:pt x="21" y="30"/>
                  <a:pt x="21" y="30"/>
                </a:cubicBezTo>
                <a:cubicBezTo>
                  <a:pt x="21" y="0"/>
                  <a:pt x="21" y="0"/>
                  <a:pt x="21" y="0"/>
                </a:cubicBezTo>
                <a:cubicBezTo>
                  <a:pt x="18" y="0"/>
                  <a:pt x="18" y="0"/>
                  <a:pt x="18" y="0"/>
                </a:cubicBezTo>
                <a:lnTo>
                  <a:pt x="18" y="2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45"/>
          <p:cNvSpPr/>
          <p:nvPr userDrawn="1"/>
        </p:nvSpPr>
        <p:spPr bwMode="auto">
          <a:xfrm>
            <a:off x="7527925" y="892175"/>
            <a:ext cx="60325" cy="95250"/>
          </a:xfrm>
          <a:custGeom>
            <a:avLst/>
            <a:gdLst>
              <a:gd name="T0" fmla="*/ 2147483647 w 38"/>
              <a:gd name="T1" fmla="*/ 2147483647 h 60"/>
              <a:gd name="T2" fmla="*/ 2147483647 w 38"/>
              <a:gd name="T3" fmla="*/ 2147483647 h 60"/>
              <a:gd name="T4" fmla="*/ 2147483647 w 38"/>
              <a:gd name="T5" fmla="*/ 2147483647 h 60"/>
              <a:gd name="T6" fmla="*/ 2147483647 w 38"/>
              <a:gd name="T7" fmla="*/ 2147483647 h 60"/>
              <a:gd name="T8" fmla="*/ 2147483647 w 38"/>
              <a:gd name="T9" fmla="*/ 2147483647 h 60"/>
              <a:gd name="T10" fmla="*/ 2147483647 w 38"/>
              <a:gd name="T11" fmla="*/ 2147483647 h 60"/>
              <a:gd name="T12" fmla="*/ 2147483647 w 38"/>
              <a:gd name="T13" fmla="*/ 0 h 60"/>
              <a:gd name="T14" fmla="*/ 0 w 38"/>
              <a:gd name="T15" fmla="*/ 0 h 60"/>
              <a:gd name="T16" fmla="*/ 0 w 38"/>
              <a:gd name="T17" fmla="*/ 2147483647 h 60"/>
              <a:gd name="T18" fmla="*/ 2147483647 w 38"/>
              <a:gd name="T19" fmla="*/ 2147483647 h 60"/>
              <a:gd name="T20" fmla="*/ 2147483647 w 38"/>
              <a:gd name="T21" fmla="*/ 2147483647 h 60"/>
              <a:gd name="T22" fmla="*/ 2147483647 w 38"/>
              <a:gd name="T23" fmla="*/ 2147483647 h 60"/>
              <a:gd name="T24" fmla="*/ 2147483647 w 38"/>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 h="60">
                <a:moveTo>
                  <a:pt x="6" y="30"/>
                </a:moveTo>
                <a:lnTo>
                  <a:pt x="24" y="30"/>
                </a:lnTo>
                <a:lnTo>
                  <a:pt x="24" y="24"/>
                </a:lnTo>
                <a:lnTo>
                  <a:pt x="6" y="24"/>
                </a:lnTo>
                <a:lnTo>
                  <a:pt x="6" y="6"/>
                </a:lnTo>
                <a:lnTo>
                  <a:pt x="36" y="6"/>
                </a:lnTo>
                <a:lnTo>
                  <a:pt x="36" y="0"/>
                </a:lnTo>
                <a:lnTo>
                  <a:pt x="0" y="0"/>
                </a:lnTo>
                <a:lnTo>
                  <a:pt x="0" y="60"/>
                </a:lnTo>
                <a:lnTo>
                  <a:pt x="38" y="60"/>
                </a:lnTo>
                <a:lnTo>
                  <a:pt x="38" y="54"/>
                </a:lnTo>
                <a:lnTo>
                  <a:pt x="6" y="54"/>
                </a:lnTo>
                <a:lnTo>
                  <a:pt x="6"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46"/>
          <p:cNvSpPr/>
          <p:nvPr userDrawn="1"/>
        </p:nvSpPr>
        <p:spPr bwMode="auto">
          <a:xfrm>
            <a:off x="76104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5" y="0"/>
                  <a:pt x="1" y="3"/>
                  <a:pt x="1" y="8"/>
                </a:cubicBezTo>
                <a:cubicBezTo>
                  <a:pt x="1" y="12"/>
                  <a:pt x="3" y="14"/>
                  <a:pt x="9" y="17"/>
                </a:cubicBezTo>
                <a:cubicBezTo>
                  <a:pt x="15" y="19"/>
                  <a:pt x="17" y="20"/>
                  <a:pt x="17" y="23"/>
                </a:cubicBezTo>
                <a:cubicBezTo>
                  <a:pt x="17"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7" name="Freeform 47"/>
          <p:cNvSpPr/>
          <p:nvPr userDrawn="1"/>
        </p:nvSpPr>
        <p:spPr bwMode="auto">
          <a:xfrm>
            <a:off x="76993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1" y="14"/>
                </a:moveTo>
                <a:cubicBezTo>
                  <a:pt x="5" y="11"/>
                  <a:pt x="4" y="10"/>
                  <a:pt x="4" y="8"/>
                </a:cubicBezTo>
                <a:cubicBezTo>
                  <a:pt x="4" y="5"/>
                  <a:pt x="6" y="3"/>
                  <a:pt x="10" y="3"/>
                </a:cubicBezTo>
                <a:cubicBezTo>
                  <a:pt x="13" y="3"/>
                  <a:pt x="15" y="4"/>
                  <a:pt x="17" y="6"/>
                </a:cubicBezTo>
                <a:cubicBezTo>
                  <a:pt x="19" y="3"/>
                  <a:pt x="19" y="3"/>
                  <a:pt x="19" y="3"/>
                </a:cubicBezTo>
                <a:cubicBezTo>
                  <a:pt x="17" y="1"/>
                  <a:pt x="14" y="0"/>
                  <a:pt x="10" y="0"/>
                </a:cubicBezTo>
                <a:cubicBezTo>
                  <a:pt x="4" y="0"/>
                  <a:pt x="1" y="3"/>
                  <a:pt x="1" y="8"/>
                </a:cubicBezTo>
                <a:cubicBezTo>
                  <a:pt x="1" y="12"/>
                  <a:pt x="3" y="14"/>
                  <a:pt x="9" y="17"/>
                </a:cubicBezTo>
                <a:cubicBezTo>
                  <a:pt x="15" y="19"/>
                  <a:pt x="16" y="20"/>
                  <a:pt x="16" y="23"/>
                </a:cubicBezTo>
                <a:cubicBezTo>
                  <a:pt x="16" y="26"/>
                  <a:pt x="14" y="28"/>
                  <a:pt x="10" y="28"/>
                </a:cubicBezTo>
                <a:cubicBezTo>
                  <a:pt x="7" y="28"/>
                  <a:pt x="4" y="27"/>
                  <a:pt x="2" y="24"/>
                </a:cubicBezTo>
                <a:cubicBezTo>
                  <a:pt x="0" y="27"/>
                  <a:pt x="0" y="27"/>
                  <a:pt x="0" y="27"/>
                </a:cubicBezTo>
                <a:cubicBezTo>
                  <a:pt x="2" y="29"/>
                  <a:pt x="6" y="31"/>
                  <a:pt x="10" y="31"/>
                </a:cubicBezTo>
                <a:cubicBezTo>
                  <a:pt x="16" y="31"/>
                  <a:pt x="20" y="27"/>
                  <a:pt x="20" y="23"/>
                </a:cubicBezTo>
                <a:cubicBezTo>
                  <a:pt x="20" y="18"/>
                  <a:pt x="18" y="16"/>
                  <a:pt x="1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48"/>
          <p:cNvSpPr/>
          <p:nvPr userDrawn="1"/>
        </p:nvSpPr>
        <p:spPr bwMode="auto">
          <a:xfrm>
            <a:off x="7839075" y="889000"/>
            <a:ext cx="63500" cy="98425"/>
          </a:xfrm>
          <a:custGeom>
            <a:avLst/>
            <a:gdLst>
              <a:gd name="T0" fmla="*/ 2147483647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0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0 w 20"/>
              <a:gd name="T23" fmla="*/ 2147483647 h 31"/>
              <a:gd name="T24" fmla="*/ 2147483647 w 20"/>
              <a:gd name="T25" fmla="*/ 2147483647 h 31"/>
              <a:gd name="T26" fmla="*/ 2147483647 w 20"/>
              <a:gd name="T27" fmla="*/ 2147483647 h 31"/>
              <a:gd name="T28" fmla="*/ 2147483647 w 20"/>
              <a:gd name="T29" fmla="*/ 2147483647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31">
                <a:moveTo>
                  <a:pt x="12" y="14"/>
                </a:moveTo>
                <a:cubicBezTo>
                  <a:pt x="6" y="11"/>
                  <a:pt x="4" y="10"/>
                  <a:pt x="4" y="8"/>
                </a:cubicBezTo>
                <a:cubicBezTo>
                  <a:pt x="4" y="5"/>
                  <a:pt x="6" y="3"/>
                  <a:pt x="10" y="3"/>
                </a:cubicBezTo>
                <a:cubicBezTo>
                  <a:pt x="13" y="3"/>
                  <a:pt x="15" y="4"/>
                  <a:pt x="17" y="6"/>
                </a:cubicBezTo>
                <a:cubicBezTo>
                  <a:pt x="20" y="3"/>
                  <a:pt x="20" y="3"/>
                  <a:pt x="20" y="3"/>
                </a:cubicBezTo>
                <a:cubicBezTo>
                  <a:pt x="17" y="1"/>
                  <a:pt x="15" y="0"/>
                  <a:pt x="11" y="0"/>
                </a:cubicBezTo>
                <a:cubicBezTo>
                  <a:pt x="5" y="0"/>
                  <a:pt x="1" y="3"/>
                  <a:pt x="1" y="8"/>
                </a:cubicBezTo>
                <a:cubicBezTo>
                  <a:pt x="1" y="12"/>
                  <a:pt x="3" y="14"/>
                  <a:pt x="10" y="17"/>
                </a:cubicBezTo>
                <a:cubicBezTo>
                  <a:pt x="15" y="19"/>
                  <a:pt x="17" y="20"/>
                  <a:pt x="17" y="23"/>
                </a:cubicBezTo>
                <a:cubicBezTo>
                  <a:pt x="17" y="26"/>
                  <a:pt x="14" y="28"/>
                  <a:pt x="10" y="28"/>
                </a:cubicBezTo>
                <a:cubicBezTo>
                  <a:pt x="7" y="28"/>
                  <a:pt x="5" y="27"/>
                  <a:pt x="3" y="24"/>
                </a:cubicBezTo>
                <a:cubicBezTo>
                  <a:pt x="0" y="27"/>
                  <a:pt x="0" y="27"/>
                  <a:pt x="0" y="27"/>
                </a:cubicBezTo>
                <a:cubicBezTo>
                  <a:pt x="3" y="29"/>
                  <a:pt x="6" y="31"/>
                  <a:pt x="10" y="31"/>
                </a:cubicBezTo>
                <a:cubicBezTo>
                  <a:pt x="17" y="31"/>
                  <a:pt x="20" y="27"/>
                  <a:pt x="20" y="23"/>
                </a:cubicBezTo>
                <a:cubicBezTo>
                  <a:pt x="20" y="18"/>
                  <a:pt x="18" y="16"/>
                  <a:pt x="1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49"/>
          <p:cNvSpPr/>
          <p:nvPr userDrawn="1"/>
        </p:nvSpPr>
        <p:spPr bwMode="auto">
          <a:xfrm>
            <a:off x="7931150" y="889000"/>
            <a:ext cx="69850" cy="98425"/>
          </a:xfrm>
          <a:custGeom>
            <a:avLst/>
            <a:gdLst>
              <a:gd name="T0" fmla="*/ 2147483647 w 22"/>
              <a:gd name="T1" fmla="*/ 2147483647 h 31"/>
              <a:gd name="T2" fmla="*/ 2147483647 w 22"/>
              <a:gd name="T3" fmla="*/ 2147483647 h 31"/>
              <a:gd name="T4" fmla="*/ 2147483647 w 22"/>
              <a:gd name="T5" fmla="*/ 2147483647 h 31"/>
              <a:gd name="T6" fmla="*/ 2147483647 w 22"/>
              <a:gd name="T7" fmla="*/ 2147483647 h 31"/>
              <a:gd name="T8" fmla="*/ 2147483647 w 22"/>
              <a:gd name="T9" fmla="*/ 2147483647 h 31"/>
              <a:gd name="T10" fmla="*/ 2147483647 w 22"/>
              <a:gd name="T11" fmla="*/ 0 h 31"/>
              <a:gd name="T12" fmla="*/ 0 w 22"/>
              <a:gd name="T13" fmla="*/ 2147483647 h 31"/>
              <a:gd name="T14" fmla="*/ 2147483647 w 22"/>
              <a:gd name="T15" fmla="*/ 2147483647 h 31"/>
              <a:gd name="T16" fmla="*/ 2147483647 w 22"/>
              <a:gd name="T17" fmla="*/ 2147483647 h 31"/>
              <a:gd name="T18" fmla="*/ 2147483647 w 22"/>
              <a:gd name="T19" fmla="*/ 2147483647 h 31"/>
              <a:gd name="T20" fmla="*/ 2147483647 w 22"/>
              <a:gd name="T21" fmla="*/ 2147483647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31">
                <a:moveTo>
                  <a:pt x="12" y="28"/>
                </a:moveTo>
                <a:cubicBezTo>
                  <a:pt x="7" y="28"/>
                  <a:pt x="3" y="23"/>
                  <a:pt x="3" y="16"/>
                </a:cubicBezTo>
                <a:cubicBezTo>
                  <a:pt x="3" y="8"/>
                  <a:pt x="7" y="3"/>
                  <a:pt x="12" y="3"/>
                </a:cubicBezTo>
                <a:cubicBezTo>
                  <a:pt x="15" y="3"/>
                  <a:pt x="17" y="4"/>
                  <a:pt x="19" y="7"/>
                </a:cubicBezTo>
                <a:cubicBezTo>
                  <a:pt x="22" y="5"/>
                  <a:pt x="22" y="5"/>
                  <a:pt x="22" y="5"/>
                </a:cubicBezTo>
                <a:cubicBezTo>
                  <a:pt x="19" y="2"/>
                  <a:pt x="16" y="0"/>
                  <a:pt x="12" y="0"/>
                </a:cubicBezTo>
                <a:cubicBezTo>
                  <a:pt x="5" y="0"/>
                  <a:pt x="0" y="7"/>
                  <a:pt x="0" y="16"/>
                </a:cubicBezTo>
                <a:cubicBezTo>
                  <a:pt x="0" y="24"/>
                  <a:pt x="5" y="31"/>
                  <a:pt x="12" y="31"/>
                </a:cubicBezTo>
                <a:cubicBezTo>
                  <a:pt x="17" y="31"/>
                  <a:pt x="20" y="29"/>
                  <a:pt x="22" y="26"/>
                </a:cubicBezTo>
                <a:cubicBezTo>
                  <a:pt x="20" y="24"/>
                  <a:pt x="20" y="24"/>
                  <a:pt x="20" y="24"/>
                </a:cubicBezTo>
                <a:cubicBezTo>
                  <a:pt x="18" y="27"/>
                  <a:pt x="16"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50"/>
          <p:cNvSpPr/>
          <p:nvPr userDrawn="1"/>
        </p:nvSpPr>
        <p:spPr bwMode="auto">
          <a:xfrm>
            <a:off x="8029575" y="892175"/>
            <a:ext cx="69850" cy="95250"/>
          </a:xfrm>
          <a:custGeom>
            <a:avLst/>
            <a:gdLst>
              <a:gd name="T0" fmla="*/ 2147483647 w 44"/>
              <a:gd name="T1" fmla="*/ 2147483647 h 60"/>
              <a:gd name="T2" fmla="*/ 2147483647 w 44"/>
              <a:gd name="T3" fmla="*/ 2147483647 h 60"/>
              <a:gd name="T4" fmla="*/ 2147483647 w 44"/>
              <a:gd name="T5" fmla="*/ 0 h 60"/>
              <a:gd name="T6" fmla="*/ 0 w 44"/>
              <a:gd name="T7" fmla="*/ 0 h 60"/>
              <a:gd name="T8" fmla="*/ 0 w 44"/>
              <a:gd name="T9" fmla="*/ 2147483647 h 60"/>
              <a:gd name="T10" fmla="*/ 2147483647 w 44"/>
              <a:gd name="T11" fmla="*/ 2147483647 h 60"/>
              <a:gd name="T12" fmla="*/ 2147483647 w 44"/>
              <a:gd name="T13" fmla="*/ 2147483647 h 60"/>
              <a:gd name="T14" fmla="*/ 2147483647 w 44"/>
              <a:gd name="T15" fmla="*/ 2147483647 h 60"/>
              <a:gd name="T16" fmla="*/ 2147483647 w 44"/>
              <a:gd name="T17" fmla="*/ 2147483647 h 60"/>
              <a:gd name="T18" fmla="*/ 2147483647 w 44"/>
              <a:gd name="T19" fmla="*/ 2147483647 h 60"/>
              <a:gd name="T20" fmla="*/ 2147483647 w 44"/>
              <a:gd name="T21" fmla="*/ 0 h 60"/>
              <a:gd name="T22" fmla="*/ 2147483647 w 44"/>
              <a:gd name="T23" fmla="*/ 0 h 60"/>
              <a:gd name="T24" fmla="*/ 2147483647 w 44"/>
              <a:gd name="T25" fmla="*/ 2147483647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60">
                <a:moveTo>
                  <a:pt x="38" y="24"/>
                </a:moveTo>
                <a:lnTo>
                  <a:pt x="8" y="24"/>
                </a:lnTo>
                <a:lnTo>
                  <a:pt x="8" y="0"/>
                </a:lnTo>
                <a:lnTo>
                  <a:pt x="0" y="0"/>
                </a:lnTo>
                <a:lnTo>
                  <a:pt x="0" y="60"/>
                </a:lnTo>
                <a:lnTo>
                  <a:pt x="8" y="60"/>
                </a:lnTo>
                <a:lnTo>
                  <a:pt x="8" y="30"/>
                </a:lnTo>
                <a:lnTo>
                  <a:pt x="38" y="30"/>
                </a:lnTo>
                <a:lnTo>
                  <a:pt x="38" y="60"/>
                </a:lnTo>
                <a:lnTo>
                  <a:pt x="44" y="60"/>
                </a:lnTo>
                <a:lnTo>
                  <a:pt x="44" y="0"/>
                </a:lnTo>
                <a:lnTo>
                  <a:pt x="38" y="0"/>
                </a:lnTo>
                <a:lnTo>
                  <a:pt x="38"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51"/>
          <p:cNvSpPr>
            <a:spLocks noEditPoints="1"/>
          </p:cNvSpPr>
          <p:nvPr userDrawn="1"/>
        </p:nvSpPr>
        <p:spPr bwMode="auto">
          <a:xfrm>
            <a:off x="8131175"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8"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52"/>
          <p:cNvSpPr>
            <a:spLocks noEditPoints="1"/>
          </p:cNvSpPr>
          <p:nvPr userDrawn="1"/>
        </p:nvSpPr>
        <p:spPr bwMode="auto">
          <a:xfrm>
            <a:off x="8235950" y="889000"/>
            <a:ext cx="79375" cy="98425"/>
          </a:xfrm>
          <a:custGeom>
            <a:avLst/>
            <a:gdLst>
              <a:gd name="T0" fmla="*/ 2147483647 w 25"/>
              <a:gd name="T1" fmla="*/ 0 h 31"/>
              <a:gd name="T2" fmla="*/ 0 w 25"/>
              <a:gd name="T3" fmla="*/ 2147483647 h 31"/>
              <a:gd name="T4" fmla="*/ 2147483647 w 25"/>
              <a:gd name="T5" fmla="*/ 2147483647 h 31"/>
              <a:gd name="T6" fmla="*/ 2147483647 w 25"/>
              <a:gd name="T7" fmla="*/ 2147483647 h 31"/>
              <a:gd name="T8" fmla="*/ 2147483647 w 25"/>
              <a:gd name="T9" fmla="*/ 0 h 31"/>
              <a:gd name="T10" fmla="*/ 2147483647 w 25"/>
              <a:gd name="T11" fmla="*/ 2147483647 h 31"/>
              <a:gd name="T12" fmla="*/ 2147483647 w 25"/>
              <a:gd name="T13" fmla="*/ 2147483647 h 31"/>
              <a:gd name="T14" fmla="*/ 2147483647 w 25"/>
              <a:gd name="T15" fmla="*/ 2147483647 h 31"/>
              <a:gd name="T16" fmla="*/ 2147483647 w 25"/>
              <a:gd name="T17" fmla="*/ 2147483647 h 31"/>
              <a:gd name="T18" fmla="*/ 2147483647 w 25"/>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5" h="31">
                <a:moveTo>
                  <a:pt x="12" y="0"/>
                </a:moveTo>
                <a:cubicBezTo>
                  <a:pt x="5" y="0"/>
                  <a:pt x="0" y="7"/>
                  <a:pt x="0" y="16"/>
                </a:cubicBezTo>
                <a:cubicBezTo>
                  <a:pt x="0" y="25"/>
                  <a:pt x="5" y="31"/>
                  <a:pt x="12" y="31"/>
                </a:cubicBezTo>
                <a:cubicBezTo>
                  <a:pt x="20" y="31"/>
                  <a:pt x="25" y="25"/>
                  <a:pt x="25" y="16"/>
                </a:cubicBezTo>
                <a:cubicBezTo>
                  <a:pt x="25" y="7"/>
                  <a:pt x="20" y="0"/>
                  <a:pt x="12" y="0"/>
                </a:cubicBezTo>
                <a:close/>
                <a:moveTo>
                  <a:pt x="12" y="28"/>
                </a:moveTo>
                <a:cubicBezTo>
                  <a:pt x="7" y="28"/>
                  <a:pt x="3" y="23"/>
                  <a:pt x="3" y="16"/>
                </a:cubicBezTo>
                <a:cubicBezTo>
                  <a:pt x="3" y="8"/>
                  <a:pt x="7" y="3"/>
                  <a:pt x="12" y="3"/>
                </a:cubicBezTo>
                <a:cubicBezTo>
                  <a:pt x="17" y="3"/>
                  <a:pt x="21" y="8"/>
                  <a:pt x="21" y="16"/>
                </a:cubicBezTo>
                <a:cubicBezTo>
                  <a:pt x="21" y="23"/>
                  <a:pt x="17" y="28"/>
                  <a:pt x="1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53"/>
          <p:cNvSpPr/>
          <p:nvPr userDrawn="1"/>
        </p:nvSpPr>
        <p:spPr bwMode="auto">
          <a:xfrm>
            <a:off x="8347075" y="892175"/>
            <a:ext cx="58738" cy="95250"/>
          </a:xfrm>
          <a:custGeom>
            <a:avLst/>
            <a:gdLst>
              <a:gd name="T0" fmla="*/ 2147483647 w 37"/>
              <a:gd name="T1" fmla="*/ 0 h 60"/>
              <a:gd name="T2" fmla="*/ 0 w 37"/>
              <a:gd name="T3" fmla="*/ 0 h 60"/>
              <a:gd name="T4" fmla="*/ 0 w 37"/>
              <a:gd name="T5" fmla="*/ 2147483647 h 60"/>
              <a:gd name="T6" fmla="*/ 2147483647 w 37"/>
              <a:gd name="T7" fmla="*/ 2147483647 h 60"/>
              <a:gd name="T8" fmla="*/ 2147483647 w 37"/>
              <a:gd name="T9" fmla="*/ 2147483647 h 60"/>
              <a:gd name="T10" fmla="*/ 2147483647 w 37"/>
              <a:gd name="T11" fmla="*/ 2147483647 h 60"/>
              <a:gd name="T12" fmla="*/ 2147483647 w 37"/>
              <a:gd name="T13" fmla="*/ 0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 h="60">
                <a:moveTo>
                  <a:pt x="6" y="0"/>
                </a:moveTo>
                <a:lnTo>
                  <a:pt x="0" y="0"/>
                </a:lnTo>
                <a:lnTo>
                  <a:pt x="0" y="60"/>
                </a:lnTo>
                <a:lnTo>
                  <a:pt x="37" y="60"/>
                </a:lnTo>
                <a:lnTo>
                  <a:pt x="37" y="54"/>
                </a:lnTo>
                <a:lnTo>
                  <a:pt x="6" y="54"/>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54"/>
          <p:cNvSpPr/>
          <p:nvPr userDrawn="1"/>
        </p:nvSpPr>
        <p:spPr bwMode="auto">
          <a:xfrm>
            <a:off x="7753350" y="446088"/>
            <a:ext cx="130175" cy="303212"/>
          </a:xfrm>
          <a:custGeom>
            <a:avLst/>
            <a:gdLst>
              <a:gd name="T0" fmla="*/ 0 w 41"/>
              <a:gd name="T1" fmla="*/ 2147483647 h 95"/>
              <a:gd name="T2" fmla="*/ 2147483647 w 41"/>
              <a:gd name="T3" fmla="*/ 2147483647 h 95"/>
              <a:gd name="T4" fmla="*/ 0 w 41"/>
              <a:gd name="T5" fmla="*/ 0 h 95"/>
              <a:gd name="T6" fmla="*/ 2147483647 w 41"/>
              <a:gd name="T7" fmla="*/ 2147483647 h 95"/>
              <a:gd name="T8" fmla="*/ 0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0" y="95"/>
                </a:moveTo>
                <a:cubicBezTo>
                  <a:pt x="25" y="92"/>
                  <a:pt x="41" y="74"/>
                  <a:pt x="41" y="47"/>
                </a:cubicBezTo>
                <a:cubicBezTo>
                  <a:pt x="41" y="21"/>
                  <a:pt x="25" y="2"/>
                  <a:pt x="0" y="0"/>
                </a:cubicBezTo>
                <a:cubicBezTo>
                  <a:pt x="15" y="13"/>
                  <a:pt x="17" y="39"/>
                  <a:pt x="17" y="47"/>
                </a:cubicBezTo>
                <a:cubicBezTo>
                  <a:pt x="17" y="55"/>
                  <a:pt x="15" y="82"/>
                  <a:pt x="0" y="95"/>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55"/>
          <p:cNvSpPr/>
          <p:nvPr userDrawn="1"/>
        </p:nvSpPr>
        <p:spPr bwMode="auto">
          <a:xfrm>
            <a:off x="7210425" y="452438"/>
            <a:ext cx="241300" cy="290512"/>
          </a:xfrm>
          <a:custGeom>
            <a:avLst/>
            <a:gdLst>
              <a:gd name="T0" fmla="*/ 2147483647 w 76"/>
              <a:gd name="T1" fmla="*/ 2147483647 h 91"/>
              <a:gd name="T2" fmla="*/ 2147483647 w 76"/>
              <a:gd name="T3" fmla="*/ 2147483647 h 91"/>
              <a:gd name="T4" fmla="*/ 2147483647 w 76"/>
              <a:gd name="T5" fmla="*/ 2147483647 h 91"/>
              <a:gd name="T6" fmla="*/ 2147483647 w 76"/>
              <a:gd name="T7" fmla="*/ 2147483647 h 91"/>
              <a:gd name="T8" fmla="*/ 2147483647 w 76"/>
              <a:gd name="T9" fmla="*/ 2147483647 h 91"/>
              <a:gd name="T10" fmla="*/ 2147483647 w 76"/>
              <a:gd name="T11" fmla="*/ 2147483647 h 91"/>
              <a:gd name="T12" fmla="*/ 2147483647 w 76"/>
              <a:gd name="T13" fmla="*/ 2147483647 h 91"/>
              <a:gd name="T14" fmla="*/ 2147483647 w 76"/>
              <a:gd name="T15" fmla="*/ 2147483647 h 91"/>
              <a:gd name="T16" fmla="*/ 2147483647 w 76"/>
              <a:gd name="T17" fmla="*/ 2147483647 h 91"/>
              <a:gd name="T18" fmla="*/ 2147483647 w 76"/>
              <a:gd name="T19" fmla="*/ 2147483647 h 91"/>
              <a:gd name="T20" fmla="*/ 2147483647 w 76"/>
              <a:gd name="T21" fmla="*/ 2147483647 h 91"/>
              <a:gd name="T22" fmla="*/ 2147483647 w 76"/>
              <a:gd name="T23" fmla="*/ 2147483647 h 91"/>
              <a:gd name="T24" fmla="*/ 2147483647 w 76"/>
              <a:gd name="T25" fmla="*/ 2147483647 h 91"/>
              <a:gd name="T26" fmla="*/ 2147483647 w 76"/>
              <a:gd name="T27" fmla="*/ 2147483647 h 91"/>
              <a:gd name="T28" fmla="*/ 2147483647 w 76"/>
              <a:gd name="T29" fmla="*/ 2147483647 h 91"/>
              <a:gd name="T30" fmla="*/ 2147483647 w 76"/>
              <a:gd name="T31" fmla="*/ 0 h 91"/>
              <a:gd name="T32" fmla="*/ 0 w 76"/>
              <a:gd name="T33" fmla="*/ 0 h 91"/>
              <a:gd name="T34" fmla="*/ 0 w 76"/>
              <a:gd name="T35" fmla="*/ 2147483647 h 91"/>
              <a:gd name="T36" fmla="*/ 2147483647 w 76"/>
              <a:gd name="T37" fmla="*/ 2147483647 h 91"/>
              <a:gd name="T38" fmla="*/ 2147483647 w 76"/>
              <a:gd name="T39" fmla="*/ 2147483647 h 91"/>
              <a:gd name="T40" fmla="*/ 2147483647 w 76"/>
              <a:gd name="T41" fmla="*/ 2147483647 h 91"/>
              <a:gd name="T42" fmla="*/ 2147483647 w 76"/>
              <a:gd name="T43" fmla="*/ 2147483647 h 91"/>
              <a:gd name="T44" fmla="*/ 0 w 76"/>
              <a:gd name="T45" fmla="*/ 2147483647 h 91"/>
              <a:gd name="T46" fmla="*/ 0 w 76"/>
              <a:gd name="T47" fmla="*/ 2147483647 h 91"/>
              <a:gd name="T48" fmla="*/ 2147483647 w 76"/>
              <a:gd name="T49" fmla="*/ 2147483647 h 91"/>
              <a:gd name="T50" fmla="*/ 2147483647 w 76"/>
              <a:gd name="T51" fmla="*/ 2147483647 h 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6" h="91">
                <a:moveTo>
                  <a:pt x="75" y="91"/>
                </a:moveTo>
                <a:cubicBezTo>
                  <a:pt x="76" y="67"/>
                  <a:pt x="76" y="67"/>
                  <a:pt x="76" y="67"/>
                </a:cubicBezTo>
                <a:cubicBezTo>
                  <a:pt x="72" y="67"/>
                  <a:pt x="72" y="67"/>
                  <a:pt x="72" y="67"/>
                </a:cubicBezTo>
                <a:cubicBezTo>
                  <a:pt x="69" y="78"/>
                  <a:pt x="59" y="87"/>
                  <a:pt x="44" y="87"/>
                </a:cubicBezTo>
                <a:cubicBezTo>
                  <a:pt x="29" y="87"/>
                  <a:pt x="29" y="87"/>
                  <a:pt x="29" y="87"/>
                </a:cubicBezTo>
                <a:cubicBezTo>
                  <a:pt x="29" y="87"/>
                  <a:pt x="29" y="81"/>
                  <a:pt x="29" y="78"/>
                </a:cubicBezTo>
                <a:cubicBezTo>
                  <a:pt x="29" y="75"/>
                  <a:pt x="29" y="49"/>
                  <a:pt x="29" y="46"/>
                </a:cubicBezTo>
                <a:cubicBezTo>
                  <a:pt x="60" y="46"/>
                  <a:pt x="60" y="46"/>
                  <a:pt x="60" y="46"/>
                </a:cubicBezTo>
                <a:cubicBezTo>
                  <a:pt x="60" y="40"/>
                  <a:pt x="60" y="40"/>
                  <a:pt x="60" y="40"/>
                </a:cubicBezTo>
                <a:cubicBezTo>
                  <a:pt x="29" y="40"/>
                  <a:pt x="29" y="40"/>
                  <a:pt x="29" y="40"/>
                </a:cubicBezTo>
                <a:cubicBezTo>
                  <a:pt x="29" y="15"/>
                  <a:pt x="29" y="15"/>
                  <a:pt x="29" y="15"/>
                </a:cubicBezTo>
                <a:cubicBezTo>
                  <a:pt x="29" y="11"/>
                  <a:pt x="29" y="4"/>
                  <a:pt x="29" y="4"/>
                </a:cubicBezTo>
                <a:cubicBezTo>
                  <a:pt x="44" y="4"/>
                  <a:pt x="44" y="4"/>
                  <a:pt x="44" y="4"/>
                </a:cubicBezTo>
                <a:cubicBezTo>
                  <a:pt x="61" y="4"/>
                  <a:pt x="68" y="14"/>
                  <a:pt x="70" y="23"/>
                </a:cubicBezTo>
                <a:cubicBezTo>
                  <a:pt x="73" y="23"/>
                  <a:pt x="73" y="23"/>
                  <a:pt x="73" y="23"/>
                </a:cubicBezTo>
                <a:cubicBezTo>
                  <a:pt x="73" y="0"/>
                  <a:pt x="73" y="0"/>
                  <a:pt x="73" y="0"/>
                </a:cubicBezTo>
                <a:cubicBezTo>
                  <a:pt x="0" y="0"/>
                  <a:pt x="0" y="0"/>
                  <a:pt x="0" y="0"/>
                </a:cubicBezTo>
                <a:cubicBezTo>
                  <a:pt x="0" y="2"/>
                  <a:pt x="0" y="2"/>
                  <a:pt x="0" y="2"/>
                </a:cubicBezTo>
                <a:cubicBezTo>
                  <a:pt x="9" y="6"/>
                  <a:pt x="9" y="6"/>
                  <a:pt x="9" y="6"/>
                </a:cubicBezTo>
                <a:cubicBezTo>
                  <a:pt x="9" y="6"/>
                  <a:pt x="9" y="11"/>
                  <a:pt x="9" y="15"/>
                </a:cubicBezTo>
                <a:cubicBezTo>
                  <a:pt x="9" y="76"/>
                  <a:pt x="9" y="76"/>
                  <a:pt x="9" y="76"/>
                </a:cubicBezTo>
                <a:cubicBezTo>
                  <a:pt x="9" y="79"/>
                  <a:pt x="9" y="85"/>
                  <a:pt x="9" y="85"/>
                </a:cubicBezTo>
                <a:cubicBezTo>
                  <a:pt x="0" y="88"/>
                  <a:pt x="0" y="88"/>
                  <a:pt x="0" y="88"/>
                </a:cubicBezTo>
                <a:cubicBezTo>
                  <a:pt x="0" y="91"/>
                  <a:pt x="0" y="91"/>
                  <a:pt x="0" y="91"/>
                </a:cubicBezTo>
                <a:cubicBezTo>
                  <a:pt x="43" y="91"/>
                  <a:pt x="43" y="91"/>
                  <a:pt x="43" y="91"/>
                </a:cubicBezTo>
                <a:lnTo>
                  <a:pt x="75" y="91"/>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56"/>
          <p:cNvSpPr/>
          <p:nvPr userDrawn="1"/>
        </p:nvSpPr>
        <p:spPr bwMode="auto">
          <a:xfrm>
            <a:off x="6831013" y="452438"/>
            <a:ext cx="293687" cy="290512"/>
          </a:xfrm>
          <a:custGeom>
            <a:avLst/>
            <a:gdLst>
              <a:gd name="T0" fmla="*/ 2147483647 w 92"/>
              <a:gd name="T1" fmla="*/ 2147483647 h 91"/>
              <a:gd name="T2" fmla="*/ 2147483647 w 92"/>
              <a:gd name="T3" fmla="*/ 2147483647 h 91"/>
              <a:gd name="T4" fmla="*/ 2147483647 w 92"/>
              <a:gd name="T5" fmla="*/ 2147483647 h 91"/>
              <a:gd name="T6" fmla="*/ 2147483647 w 92"/>
              <a:gd name="T7" fmla="*/ 2147483647 h 91"/>
              <a:gd name="T8" fmla="*/ 2147483647 w 92"/>
              <a:gd name="T9" fmla="*/ 2147483647 h 91"/>
              <a:gd name="T10" fmla="*/ 2147483647 w 92"/>
              <a:gd name="T11" fmla="*/ 2147483647 h 91"/>
              <a:gd name="T12" fmla="*/ 2147483647 w 92"/>
              <a:gd name="T13" fmla="*/ 2147483647 h 91"/>
              <a:gd name="T14" fmla="*/ 2147483647 w 92"/>
              <a:gd name="T15" fmla="*/ 2147483647 h 91"/>
              <a:gd name="T16" fmla="*/ 2147483647 w 92"/>
              <a:gd name="T17" fmla="*/ 2147483647 h 91"/>
              <a:gd name="T18" fmla="*/ 2147483647 w 92"/>
              <a:gd name="T19" fmla="*/ 2147483647 h 91"/>
              <a:gd name="T20" fmla="*/ 2147483647 w 92"/>
              <a:gd name="T21" fmla="*/ 2147483647 h 91"/>
              <a:gd name="T22" fmla="*/ 2147483647 w 92"/>
              <a:gd name="T23" fmla="*/ 2147483647 h 91"/>
              <a:gd name="T24" fmla="*/ 2147483647 w 92"/>
              <a:gd name="T25" fmla="*/ 2147483647 h 91"/>
              <a:gd name="T26" fmla="*/ 2147483647 w 92"/>
              <a:gd name="T27" fmla="*/ 2147483647 h 91"/>
              <a:gd name="T28" fmla="*/ 2147483647 w 92"/>
              <a:gd name="T29" fmla="*/ 0 h 91"/>
              <a:gd name="T30" fmla="*/ 2147483647 w 92"/>
              <a:gd name="T31" fmla="*/ 0 h 91"/>
              <a:gd name="T32" fmla="*/ 2147483647 w 92"/>
              <a:gd name="T33" fmla="*/ 2147483647 h 91"/>
              <a:gd name="T34" fmla="*/ 2147483647 w 92"/>
              <a:gd name="T35" fmla="*/ 2147483647 h 91"/>
              <a:gd name="T36" fmla="*/ 2147483647 w 92"/>
              <a:gd name="T37" fmla="*/ 2147483647 h 91"/>
              <a:gd name="T38" fmla="*/ 2147483647 w 92"/>
              <a:gd name="T39" fmla="*/ 2147483647 h 91"/>
              <a:gd name="T40" fmla="*/ 2147483647 w 92"/>
              <a:gd name="T41" fmla="*/ 2147483647 h 91"/>
              <a:gd name="T42" fmla="*/ 2147483647 w 92"/>
              <a:gd name="T43" fmla="*/ 0 h 91"/>
              <a:gd name="T44" fmla="*/ 0 w 92"/>
              <a:gd name="T45" fmla="*/ 0 h 91"/>
              <a:gd name="T46" fmla="*/ 0 w 92"/>
              <a:gd name="T47" fmla="*/ 2147483647 h 91"/>
              <a:gd name="T48" fmla="*/ 2147483647 w 92"/>
              <a:gd name="T49" fmla="*/ 2147483647 h 91"/>
              <a:gd name="T50" fmla="*/ 2147483647 w 92"/>
              <a:gd name="T51" fmla="*/ 2147483647 h 91"/>
              <a:gd name="T52" fmla="*/ 2147483647 w 92"/>
              <a:gd name="T53" fmla="*/ 2147483647 h 91"/>
              <a:gd name="T54" fmla="*/ 2147483647 w 92"/>
              <a:gd name="T55" fmla="*/ 2147483647 h 91"/>
              <a:gd name="T56" fmla="*/ 2147483647 w 92"/>
              <a:gd name="T57" fmla="*/ 2147483647 h 91"/>
              <a:gd name="T58" fmla="*/ 2147483647 w 92"/>
              <a:gd name="T59" fmla="*/ 2147483647 h 91"/>
              <a:gd name="T60" fmla="*/ 0 w 92"/>
              <a:gd name="T61" fmla="*/ 2147483647 h 91"/>
              <a:gd name="T62" fmla="*/ 0 w 92"/>
              <a:gd name="T63" fmla="*/ 2147483647 h 91"/>
              <a:gd name="T64" fmla="*/ 2147483647 w 92"/>
              <a:gd name="T65" fmla="*/ 2147483647 h 91"/>
              <a:gd name="T66" fmla="*/ 2147483647 w 92"/>
              <a:gd name="T67" fmla="*/ 2147483647 h 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2" h="91">
                <a:moveTo>
                  <a:pt x="22" y="88"/>
                </a:moveTo>
                <a:cubicBezTo>
                  <a:pt x="13" y="85"/>
                  <a:pt x="13" y="85"/>
                  <a:pt x="13" y="85"/>
                </a:cubicBezTo>
                <a:cubicBezTo>
                  <a:pt x="13" y="85"/>
                  <a:pt x="13" y="85"/>
                  <a:pt x="13" y="85"/>
                </a:cubicBezTo>
                <a:cubicBezTo>
                  <a:pt x="13" y="85"/>
                  <a:pt x="13" y="79"/>
                  <a:pt x="13" y="76"/>
                </a:cubicBezTo>
                <a:cubicBezTo>
                  <a:pt x="13" y="18"/>
                  <a:pt x="13" y="18"/>
                  <a:pt x="13" y="18"/>
                </a:cubicBezTo>
                <a:cubicBezTo>
                  <a:pt x="13" y="15"/>
                  <a:pt x="13" y="10"/>
                  <a:pt x="13" y="8"/>
                </a:cubicBezTo>
                <a:cubicBezTo>
                  <a:pt x="78" y="91"/>
                  <a:pt x="78" y="91"/>
                  <a:pt x="78" y="91"/>
                </a:cubicBezTo>
                <a:cubicBezTo>
                  <a:pt x="83" y="91"/>
                  <a:pt x="83" y="91"/>
                  <a:pt x="83" y="91"/>
                </a:cubicBezTo>
                <a:cubicBezTo>
                  <a:pt x="84" y="91"/>
                  <a:pt x="84" y="91"/>
                  <a:pt x="84" y="91"/>
                </a:cubicBezTo>
                <a:cubicBezTo>
                  <a:pt x="84" y="91"/>
                  <a:pt x="84" y="91"/>
                  <a:pt x="84" y="91"/>
                </a:cubicBezTo>
                <a:cubicBezTo>
                  <a:pt x="84" y="15"/>
                  <a:pt x="84" y="15"/>
                  <a:pt x="84" y="15"/>
                </a:cubicBezTo>
                <a:cubicBezTo>
                  <a:pt x="84" y="11"/>
                  <a:pt x="84" y="6"/>
                  <a:pt x="84" y="6"/>
                </a:cubicBezTo>
                <a:cubicBezTo>
                  <a:pt x="84" y="6"/>
                  <a:pt x="84" y="6"/>
                  <a:pt x="84" y="6"/>
                </a:cubicBezTo>
                <a:cubicBezTo>
                  <a:pt x="92" y="2"/>
                  <a:pt x="92" y="2"/>
                  <a:pt x="92" y="2"/>
                </a:cubicBezTo>
                <a:cubicBezTo>
                  <a:pt x="92" y="0"/>
                  <a:pt x="92" y="0"/>
                  <a:pt x="92" y="0"/>
                </a:cubicBezTo>
                <a:cubicBezTo>
                  <a:pt x="71" y="0"/>
                  <a:pt x="71" y="0"/>
                  <a:pt x="71" y="0"/>
                </a:cubicBezTo>
                <a:cubicBezTo>
                  <a:pt x="71" y="2"/>
                  <a:pt x="71" y="2"/>
                  <a:pt x="71" y="2"/>
                </a:cubicBezTo>
                <a:cubicBezTo>
                  <a:pt x="78" y="5"/>
                  <a:pt x="78" y="5"/>
                  <a:pt x="78" y="5"/>
                </a:cubicBezTo>
                <a:cubicBezTo>
                  <a:pt x="78" y="6"/>
                  <a:pt x="78" y="6"/>
                  <a:pt x="78" y="6"/>
                </a:cubicBezTo>
                <a:cubicBezTo>
                  <a:pt x="78" y="6"/>
                  <a:pt x="79" y="11"/>
                  <a:pt x="79" y="15"/>
                </a:cubicBezTo>
                <a:cubicBezTo>
                  <a:pt x="79" y="59"/>
                  <a:pt x="79" y="59"/>
                  <a:pt x="79" y="59"/>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8" y="12"/>
                  <a:pt x="8" y="15"/>
                </a:cubicBezTo>
                <a:cubicBezTo>
                  <a:pt x="8" y="76"/>
                  <a:pt x="8" y="76"/>
                  <a:pt x="8" y="76"/>
                </a:cubicBezTo>
                <a:cubicBezTo>
                  <a:pt x="8" y="79"/>
                  <a:pt x="8" y="85"/>
                  <a:pt x="8" y="85"/>
                </a:cubicBezTo>
                <a:cubicBezTo>
                  <a:pt x="8" y="85"/>
                  <a:pt x="8" y="85"/>
                  <a:pt x="8" y="85"/>
                </a:cubicBezTo>
                <a:cubicBezTo>
                  <a:pt x="0" y="88"/>
                  <a:pt x="0" y="88"/>
                  <a:pt x="0" y="88"/>
                </a:cubicBezTo>
                <a:cubicBezTo>
                  <a:pt x="0" y="91"/>
                  <a:pt x="0" y="91"/>
                  <a:pt x="0" y="91"/>
                </a:cubicBezTo>
                <a:cubicBezTo>
                  <a:pt x="22" y="91"/>
                  <a:pt x="22" y="91"/>
                  <a:pt x="22" y="91"/>
                </a:cubicBezTo>
                <a:lnTo>
                  <a:pt x="22" y="88"/>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57"/>
          <p:cNvSpPr/>
          <p:nvPr userDrawn="1"/>
        </p:nvSpPr>
        <p:spPr bwMode="auto">
          <a:xfrm>
            <a:off x="7959725" y="452438"/>
            <a:ext cx="361950" cy="290512"/>
          </a:xfrm>
          <a:custGeom>
            <a:avLst/>
            <a:gdLst>
              <a:gd name="T0" fmla="*/ 2147483647 w 114"/>
              <a:gd name="T1" fmla="*/ 2147483647 h 91"/>
              <a:gd name="T2" fmla="*/ 2147483647 w 114"/>
              <a:gd name="T3" fmla="*/ 2147483647 h 91"/>
              <a:gd name="T4" fmla="*/ 2147483647 w 114"/>
              <a:gd name="T5" fmla="*/ 2147483647 h 91"/>
              <a:gd name="T6" fmla="*/ 2147483647 w 114"/>
              <a:gd name="T7" fmla="*/ 2147483647 h 91"/>
              <a:gd name="T8" fmla="*/ 2147483647 w 114"/>
              <a:gd name="T9" fmla="*/ 2147483647 h 91"/>
              <a:gd name="T10" fmla="*/ 2147483647 w 114"/>
              <a:gd name="T11" fmla="*/ 2147483647 h 91"/>
              <a:gd name="T12" fmla="*/ 2147483647 w 114"/>
              <a:gd name="T13" fmla="*/ 2147483647 h 91"/>
              <a:gd name="T14" fmla="*/ 2147483647 w 114"/>
              <a:gd name="T15" fmla="*/ 2147483647 h 91"/>
              <a:gd name="T16" fmla="*/ 2147483647 w 114"/>
              <a:gd name="T17" fmla="*/ 2147483647 h 91"/>
              <a:gd name="T18" fmla="*/ 2147483647 w 114"/>
              <a:gd name="T19" fmla="*/ 2147483647 h 91"/>
              <a:gd name="T20" fmla="*/ 2147483647 w 114"/>
              <a:gd name="T21" fmla="*/ 2147483647 h 91"/>
              <a:gd name="T22" fmla="*/ 2147483647 w 114"/>
              <a:gd name="T23" fmla="*/ 2147483647 h 91"/>
              <a:gd name="T24" fmla="*/ 2147483647 w 114"/>
              <a:gd name="T25" fmla="*/ 2147483647 h 91"/>
              <a:gd name="T26" fmla="*/ 2147483647 w 114"/>
              <a:gd name="T27" fmla="*/ 2147483647 h 91"/>
              <a:gd name="T28" fmla="*/ 2147483647 w 114"/>
              <a:gd name="T29" fmla="*/ 2147483647 h 91"/>
              <a:gd name="T30" fmla="*/ 2147483647 w 114"/>
              <a:gd name="T31" fmla="*/ 2147483647 h 91"/>
              <a:gd name="T32" fmla="*/ 2147483647 w 114"/>
              <a:gd name="T33" fmla="*/ 2147483647 h 91"/>
              <a:gd name="T34" fmla="*/ 2147483647 w 114"/>
              <a:gd name="T35" fmla="*/ 2147483647 h 91"/>
              <a:gd name="T36" fmla="*/ 2147483647 w 114"/>
              <a:gd name="T37" fmla="*/ 2147483647 h 91"/>
              <a:gd name="T38" fmla="*/ 2147483647 w 114"/>
              <a:gd name="T39" fmla="*/ 2147483647 h 91"/>
              <a:gd name="T40" fmla="*/ 2147483647 w 114"/>
              <a:gd name="T41" fmla="*/ 2147483647 h 91"/>
              <a:gd name="T42" fmla="*/ 2147483647 w 114"/>
              <a:gd name="T43" fmla="*/ 0 h 91"/>
              <a:gd name="T44" fmla="*/ 2147483647 w 114"/>
              <a:gd name="T45" fmla="*/ 0 h 91"/>
              <a:gd name="T46" fmla="*/ 2147483647 w 114"/>
              <a:gd name="T47" fmla="*/ 0 h 91"/>
              <a:gd name="T48" fmla="*/ 2147483647 w 114"/>
              <a:gd name="T49" fmla="*/ 2147483647 h 91"/>
              <a:gd name="T50" fmla="*/ 2147483647 w 114"/>
              <a:gd name="T51" fmla="*/ 0 h 91"/>
              <a:gd name="T52" fmla="*/ 0 w 114"/>
              <a:gd name="T53" fmla="*/ 0 h 91"/>
              <a:gd name="T54" fmla="*/ 0 w 114"/>
              <a:gd name="T55" fmla="*/ 2147483647 h 91"/>
              <a:gd name="T56" fmla="*/ 2147483647 w 114"/>
              <a:gd name="T57" fmla="*/ 2147483647 h 91"/>
              <a:gd name="T58" fmla="*/ 2147483647 w 114"/>
              <a:gd name="T59" fmla="*/ 2147483647 h 91"/>
              <a:gd name="T60" fmla="*/ 2147483647 w 114"/>
              <a:gd name="T61" fmla="*/ 2147483647 h 91"/>
              <a:gd name="T62" fmla="*/ 2147483647 w 114"/>
              <a:gd name="T63" fmla="*/ 2147483647 h 91"/>
              <a:gd name="T64" fmla="*/ 2147483647 w 114"/>
              <a:gd name="T65" fmla="*/ 2147483647 h 91"/>
              <a:gd name="T66" fmla="*/ 2147483647 w 114"/>
              <a:gd name="T67" fmla="*/ 2147483647 h 91"/>
              <a:gd name="T68" fmla="*/ 0 w 114"/>
              <a:gd name="T69" fmla="*/ 2147483647 h 91"/>
              <a:gd name="T70" fmla="*/ 0 w 114"/>
              <a:gd name="T71" fmla="*/ 2147483647 h 91"/>
              <a:gd name="T72" fmla="*/ 2147483647 w 114"/>
              <a:gd name="T73" fmla="*/ 2147483647 h 91"/>
              <a:gd name="T74" fmla="*/ 2147483647 w 114"/>
              <a:gd name="T75" fmla="*/ 2147483647 h 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4" h="91">
                <a:moveTo>
                  <a:pt x="24" y="88"/>
                </a:moveTo>
                <a:cubicBezTo>
                  <a:pt x="14" y="85"/>
                  <a:pt x="14" y="85"/>
                  <a:pt x="14" y="85"/>
                </a:cubicBezTo>
                <a:cubicBezTo>
                  <a:pt x="14" y="85"/>
                  <a:pt x="14" y="85"/>
                  <a:pt x="14" y="85"/>
                </a:cubicBezTo>
                <a:cubicBezTo>
                  <a:pt x="14" y="85"/>
                  <a:pt x="14" y="80"/>
                  <a:pt x="14" y="77"/>
                </a:cubicBezTo>
                <a:cubicBezTo>
                  <a:pt x="14" y="11"/>
                  <a:pt x="14" y="11"/>
                  <a:pt x="14" y="11"/>
                </a:cubicBezTo>
                <a:cubicBezTo>
                  <a:pt x="15" y="15"/>
                  <a:pt x="16" y="16"/>
                  <a:pt x="17" y="19"/>
                </a:cubicBezTo>
                <a:cubicBezTo>
                  <a:pt x="45" y="91"/>
                  <a:pt x="45" y="91"/>
                  <a:pt x="45" y="91"/>
                </a:cubicBezTo>
                <a:cubicBezTo>
                  <a:pt x="51" y="91"/>
                  <a:pt x="51" y="91"/>
                  <a:pt x="51" y="91"/>
                </a:cubicBezTo>
                <a:cubicBezTo>
                  <a:pt x="52" y="91"/>
                  <a:pt x="52" y="91"/>
                  <a:pt x="52" y="91"/>
                </a:cubicBezTo>
                <a:cubicBezTo>
                  <a:pt x="85" y="11"/>
                  <a:pt x="85" y="11"/>
                  <a:pt x="85" y="11"/>
                </a:cubicBezTo>
                <a:cubicBezTo>
                  <a:pt x="85" y="77"/>
                  <a:pt x="85" y="77"/>
                  <a:pt x="85" y="77"/>
                </a:cubicBezTo>
                <a:cubicBezTo>
                  <a:pt x="85" y="79"/>
                  <a:pt x="84" y="85"/>
                  <a:pt x="84" y="85"/>
                </a:cubicBezTo>
                <a:cubicBezTo>
                  <a:pt x="75" y="88"/>
                  <a:pt x="75" y="88"/>
                  <a:pt x="75" y="88"/>
                </a:cubicBezTo>
                <a:cubicBezTo>
                  <a:pt x="75" y="91"/>
                  <a:pt x="75" y="91"/>
                  <a:pt x="75" y="91"/>
                </a:cubicBezTo>
                <a:cubicBezTo>
                  <a:pt x="114" y="91"/>
                  <a:pt x="114" y="91"/>
                  <a:pt x="114" y="91"/>
                </a:cubicBezTo>
                <a:cubicBezTo>
                  <a:pt x="114" y="88"/>
                  <a:pt x="114" y="88"/>
                  <a:pt x="114" y="88"/>
                </a:cubicBezTo>
                <a:cubicBezTo>
                  <a:pt x="105" y="85"/>
                  <a:pt x="105" y="85"/>
                  <a:pt x="105" y="85"/>
                </a:cubicBezTo>
                <a:cubicBezTo>
                  <a:pt x="105" y="85"/>
                  <a:pt x="105" y="80"/>
                  <a:pt x="105" y="77"/>
                </a:cubicBezTo>
                <a:cubicBezTo>
                  <a:pt x="105" y="15"/>
                  <a:pt x="105" y="15"/>
                  <a:pt x="105" y="15"/>
                </a:cubicBezTo>
                <a:cubicBezTo>
                  <a:pt x="105" y="11"/>
                  <a:pt x="105" y="6"/>
                  <a:pt x="105" y="6"/>
                </a:cubicBezTo>
                <a:cubicBezTo>
                  <a:pt x="114" y="2"/>
                  <a:pt x="114" y="2"/>
                  <a:pt x="114" y="2"/>
                </a:cubicBezTo>
                <a:cubicBezTo>
                  <a:pt x="114" y="0"/>
                  <a:pt x="114" y="0"/>
                  <a:pt x="114" y="0"/>
                </a:cubicBezTo>
                <a:cubicBezTo>
                  <a:pt x="84" y="0"/>
                  <a:pt x="84" y="0"/>
                  <a:pt x="84" y="0"/>
                </a:cubicBezTo>
                <a:cubicBezTo>
                  <a:pt x="84" y="0"/>
                  <a:pt x="84" y="0"/>
                  <a:pt x="84" y="0"/>
                </a:cubicBezTo>
                <a:cubicBezTo>
                  <a:pt x="57" y="65"/>
                  <a:pt x="57" y="65"/>
                  <a:pt x="57" y="65"/>
                </a:cubicBezTo>
                <a:cubicBezTo>
                  <a:pt x="32" y="0"/>
                  <a:pt x="32" y="0"/>
                  <a:pt x="32" y="0"/>
                </a:cubicBezTo>
                <a:cubicBezTo>
                  <a:pt x="0" y="0"/>
                  <a:pt x="0" y="0"/>
                  <a:pt x="0" y="0"/>
                </a:cubicBezTo>
                <a:cubicBezTo>
                  <a:pt x="0" y="2"/>
                  <a:pt x="0" y="2"/>
                  <a:pt x="0" y="2"/>
                </a:cubicBezTo>
                <a:cubicBezTo>
                  <a:pt x="8" y="6"/>
                  <a:pt x="8" y="6"/>
                  <a:pt x="8" y="6"/>
                </a:cubicBezTo>
                <a:cubicBezTo>
                  <a:pt x="8" y="6"/>
                  <a:pt x="8" y="6"/>
                  <a:pt x="8" y="6"/>
                </a:cubicBezTo>
                <a:cubicBezTo>
                  <a:pt x="8" y="6"/>
                  <a:pt x="9" y="12"/>
                  <a:pt x="9" y="15"/>
                </a:cubicBezTo>
                <a:cubicBezTo>
                  <a:pt x="9" y="77"/>
                  <a:pt x="9" y="77"/>
                  <a:pt x="9" y="77"/>
                </a:cubicBezTo>
                <a:cubicBezTo>
                  <a:pt x="9" y="79"/>
                  <a:pt x="8" y="85"/>
                  <a:pt x="8" y="85"/>
                </a:cubicBezTo>
                <a:cubicBezTo>
                  <a:pt x="8" y="85"/>
                  <a:pt x="8" y="85"/>
                  <a:pt x="8" y="85"/>
                </a:cubicBezTo>
                <a:cubicBezTo>
                  <a:pt x="0" y="88"/>
                  <a:pt x="0" y="88"/>
                  <a:pt x="0" y="88"/>
                </a:cubicBezTo>
                <a:cubicBezTo>
                  <a:pt x="0" y="91"/>
                  <a:pt x="0" y="91"/>
                  <a:pt x="0" y="91"/>
                </a:cubicBezTo>
                <a:cubicBezTo>
                  <a:pt x="24" y="91"/>
                  <a:pt x="24" y="91"/>
                  <a:pt x="24" y="91"/>
                </a:cubicBezTo>
                <a:lnTo>
                  <a:pt x="24" y="88"/>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58"/>
          <p:cNvSpPr/>
          <p:nvPr userDrawn="1"/>
        </p:nvSpPr>
        <p:spPr bwMode="auto">
          <a:xfrm>
            <a:off x="7537450" y="446088"/>
            <a:ext cx="130175" cy="303212"/>
          </a:xfrm>
          <a:custGeom>
            <a:avLst/>
            <a:gdLst>
              <a:gd name="T0" fmla="*/ 2147483647 w 41"/>
              <a:gd name="T1" fmla="*/ 2147483647 h 95"/>
              <a:gd name="T2" fmla="*/ 2147483647 w 41"/>
              <a:gd name="T3" fmla="*/ 2147483647 h 95"/>
              <a:gd name="T4" fmla="*/ 2147483647 w 41"/>
              <a:gd name="T5" fmla="*/ 0 h 95"/>
              <a:gd name="T6" fmla="*/ 0 w 41"/>
              <a:gd name="T7" fmla="*/ 2147483647 h 95"/>
              <a:gd name="T8" fmla="*/ 2147483647 w 41"/>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95">
                <a:moveTo>
                  <a:pt x="41" y="95"/>
                </a:moveTo>
                <a:cubicBezTo>
                  <a:pt x="25" y="82"/>
                  <a:pt x="23" y="55"/>
                  <a:pt x="23" y="47"/>
                </a:cubicBezTo>
                <a:cubicBezTo>
                  <a:pt x="23" y="39"/>
                  <a:pt x="25" y="13"/>
                  <a:pt x="41" y="0"/>
                </a:cubicBezTo>
                <a:cubicBezTo>
                  <a:pt x="16" y="2"/>
                  <a:pt x="0" y="21"/>
                  <a:pt x="0" y="47"/>
                </a:cubicBezTo>
                <a:cubicBezTo>
                  <a:pt x="0" y="74"/>
                  <a:pt x="16" y="92"/>
                  <a:pt x="41" y="95"/>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59"/>
          <p:cNvSpPr>
            <a:spLocks noEditPoints="1"/>
          </p:cNvSpPr>
          <p:nvPr userDrawn="1"/>
        </p:nvSpPr>
        <p:spPr bwMode="auto">
          <a:xfrm>
            <a:off x="8372475" y="452438"/>
            <a:ext cx="274638" cy="290512"/>
          </a:xfrm>
          <a:custGeom>
            <a:avLst/>
            <a:gdLst>
              <a:gd name="T0" fmla="*/ 2147483647 w 86"/>
              <a:gd name="T1" fmla="*/ 2147483647 h 91"/>
              <a:gd name="T2" fmla="*/ 2147483647 w 86"/>
              <a:gd name="T3" fmla="*/ 2147483647 h 91"/>
              <a:gd name="T4" fmla="*/ 2147483647 w 86"/>
              <a:gd name="T5" fmla="*/ 2147483647 h 91"/>
              <a:gd name="T6" fmla="*/ 2147483647 w 86"/>
              <a:gd name="T7" fmla="*/ 2147483647 h 91"/>
              <a:gd name="T8" fmla="*/ 2147483647 w 86"/>
              <a:gd name="T9" fmla="*/ 2147483647 h 91"/>
              <a:gd name="T10" fmla="*/ 2147483647 w 86"/>
              <a:gd name="T11" fmla="*/ 2147483647 h 91"/>
              <a:gd name="T12" fmla="*/ 2147483647 w 86"/>
              <a:gd name="T13" fmla="*/ 2147483647 h 91"/>
              <a:gd name="T14" fmla="*/ 2147483647 w 86"/>
              <a:gd name="T15" fmla="*/ 2147483647 h 91"/>
              <a:gd name="T16" fmla="*/ 2147483647 w 86"/>
              <a:gd name="T17" fmla="*/ 2147483647 h 91"/>
              <a:gd name="T18" fmla="*/ 2147483647 w 86"/>
              <a:gd name="T19" fmla="*/ 2147483647 h 91"/>
              <a:gd name="T20" fmla="*/ 2147483647 w 86"/>
              <a:gd name="T21" fmla="*/ 2147483647 h 91"/>
              <a:gd name="T22" fmla="*/ 2147483647 w 86"/>
              <a:gd name="T23" fmla="*/ 0 h 91"/>
              <a:gd name="T24" fmla="*/ 2147483647 w 86"/>
              <a:gd name="T25" fmla="*/ 0 h 91"/>
              <a:gd name="T26" fmla="*/ 2147483647 w 86"/>
              <a:gd name="T27" fmla="*/ 0 h 91"/>
              <a:gd name="T28" fmla="*/ 2147483647 w 86"/>
              <a:gd name="T29" fmla="*/ 2147483647 h 91"/>
              <a:gd name="T30" fmla="*/ 0 w 86"/>
              <a:gd name="T31" fmla="*/ 2147483647 h 91"/>
              <a:gd name="T32" fmla="*/ 0 w 86"/>
              <a:gd name="T33" fmla="*/ 2147483647 h 91"/>
              <a:gd name="T34" fmla="*/ 2147483647 w 86"/>
              <a:gd name="T35" fmla="*/ 2147483647 h 91"/>
              <a:gd name="T36" fmla="*/ 2147483647 w 86"/>
              <a:gd name="T37" fmla="*/ 2147483647 h 91"/>
              <a:gd name="T38" fmla="*/ 2147483647 w 86"/>
              <a:gd name="T39" fmla="*/ 2147483647 h 91"/>
              <a:gd name="T40" fmla="*/ 2147483647 w 86"/>
              <a:gd name="T41" fmla="*/ 2147483647 h 91"/>
              <a:gd name="T42" fmla="*/ 2147483647 w 86"/>
              <a:gd name="T43" fmla="*/ 2147483647 h 91"/>
              <a:gd name="T44" fmla="*/ 2147483647 w 86"/>
              <a:gd name="T45" fmla="*/ 2147483647 h 9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6" h="91">
                <a:moveTo>
                  <a:pt x="19" y="88"/>
                </a:moveTo>
                <a:cubicBezTo>
                  <a:pt x="13" y="85"/>
                  <a:pt x="13" y="85"/>
                  <a:pt x="13" y="85"/>
                </a:cubicBezTo>
                <a:cubicBezTo>
                  <a:pt x="13" y="85"/>
                  <a:pt x="13" y="85"/>
                  <a:pt x="13" y="85"/>
                </a:cubicBezTo>
                <a:cubicBezTo>
                  <a:pt x="13" y="85"/>
                  <a:pt x="16" y="75"/>
                  <a:pt x="21" y="64"/>
                </a:cubicBezTo>
                <a:cubicBezTo>
                  <a:pt x="49" y="64"/>
                  <a:pt x="49" y="64"/>
                  <a:pt x="49" y="64"/>
                </a:cubicBezTo>
                <a:cubicBezTo>
                  <a:pt x="56" y="85"/>
                  <a:pt x="56" y="85"/>
                  <a:pt x="56" y="85"/>
                </a:cubicBezTo>
                <a:cubicBezTo>
                  <a:pt x="49" y="88"/>
                  <a:pt x="49" y="88"/>
                  <a:pt x="49" y="88"/>
                </a:cubicBezTo>
                <a:cubicBezTo>
                  <a:pt x="49" y="91"/>
                  <a:pt x="49" y="91"/>
                  <a:pt x="49" y="91"/>
                </a:cubicBezTo>
                <a:cubicBezTo>
                  <a:pt x="86" y="91"/>
                  <a:pt x="86" y="91"/>
                  <a:pt x="86" y="91"/>
                </a:cubicBezTo>
                <a:cubicBezTo>
                  <a:pt x="86" y="88"/>
                  <a:pt x="86" y="88"/>
                  <a:pt x="86" y="88"/>
                </a:cubicBezTo>
                <a:cubicBezTo>
                  <a:pt x="79" y="85"/>
                  <a:pt x="79" y="85"/>
                  <a:pt x="79" y="85"/>
                </a:cubicBezTo>
                <a:cubicBezTo>
                  <a:pt x="45" y="0"/>
                  <a:pt x="45" y="0"/>
                  <a:pt x="45" y="0"/>
                </a:cubicBezTo>
                <a:cubicBezTo>
                  <a:pt x="40" y="0"/>
                  <a:pt x="40" y="0"/>
                  <a:pt x="40" y="0"/>
                </a:cubicBezTo>
                <a:cubicBezTo>
                  <a:pt x="39" y="0"/>
                  <a:pt x="39" y="0"/>
                  <a:pt x="39" y="0"/>
                </a:cubicBezTo>
                <a:cubicBezTo>
                  <a:pt x="7" y="85"/>
                  <a:pt x="7" y="85"/>
                  <a:pt x="7" y="85"/>
                </a:cubicBezTo>
                <a:cubicBezTo>
                  <a:pt x="0" y="88"/>
                  <a:pt x="0" y="88"/>
                  <a:pt x="0" y="88"/>
                </a:cubicBezTo>
                <a:cubicBezTo>
                  <a:pt x="0" y="91"/>
                  <a:pt x="0" y="91"/>
                  <a:pt x="0" y="91"/>
                </a:cubicBezTo>
                <a:cubicBezTo>
                  <a:pt x="19" y="91"/>
                  <a:pt x="19" y="91"/>
                  <a:pt x="19" y="91"/>
                </a:cubicBezTo>
                <a:lnTo>
                  <a:pt x="19" y="88"/>
                </a:lnTo>
                <a:close/>
                <a:moveTo>
                  <a:pt x="35" y="26"/>
                </a:moveTo>
                <a:cubicBezTo>
                  <a:pt x="47" y="59"/>
                  <a:pt x="47" y="59"/>
                  <a:pt x="47" y="59"/>
                </a:cubicBezTo>
                <a:cubicBezTo>
                  <a:pt x="23" y="59"/>
                  <a:pt x="23" y="59"/>
                  <a:pt x="23" y="59"/>
                </a:cubicBezTo>
                <a:cubicBezTo>
                  <a:pt x="28" y="45"/>
                  <a:pt x="34" y="29"/>
                  <a:pt x="35" y="26"/>
                </a:cubicBez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0" name="Freeform 8"/>
          <p:cNvSpPr/>
          <p:nvPr userDrawn="1"/>
        </p:nvSpPr>
        <p:spPr bwMode="auto">
          <a:xfrm>
            <a:off x="8643938" y="5046663"/>
            <a:ext cx="3175" cy="1587"/>
          </a:xfrm>
          <a:custGeom>
            <a:avLst/>
            <a:gdLst>
              <a:gd name="T0" fmla="*/ 2147483647 w 1"/>
              <a:gd name="T1" fmla="*/ 0 h 1588"/>
              <a:gd name="T2" fmla="*/ 0 w 1"/>
              <a:gd name="T3" fmla="*/ 0 h 1588"/>
              <a:gd name="T4" fmla="*/ 2147483647 w 1"/>
              <a:gd name="T5" fmla="*/ 0 h 1588"/>
              <a:gd name="T6" fmla="*/ 0 60000 65536"/>
              <a:gd name="T7" fmla="*/ 0 60000 65536"/>
              <a:gd name="T8" fmla="*/ 0 60000 65536"/>
            </a:gdLst>
            <a:ahLst/>
            <a:cxnLst>
              <a:cxn ang="T6">
                <a:pos x="T0" y="T1"/>
              </a:cxn>
              <a:cxn ang="T7">
                <a:pos x="T2" y="T3"/>
              </a:cxn>
              <a:cxn ang="T8">
                <a:pos x="T4" y="T5"/>
              </a:cxn>
            </a:cxnLst>
            <a:rect l="0" t="0" r="r" b="b"/>
            <a:pathLst>
              <a:path w="1" h="1588">
                <a:moveTo>
                  <a:pt x="1" y="0"/>
                </a:moveTo>
                <a:cubicBezTo>
                  <a:pt x="0" y="0"/>
                  <a:pt x="0" y="0"/>
                  <a:pt x="0" y="0"/>
                </a:cubicBezTo>
                <a:cubicBezTo>
                  <a:pt x="1" y="0"/>
                  <a:pt x="1" y="0"/>
                  <a:pt x="1" y="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Freeform 9"/>
          <p:cNvSpPr/>
          <p:nvPr userDrawn="1"/>
        </p:nvSpPr>
        <p:spPr bwMode="auto">
          <a:xfrm>
            <a:off x="8302625" y="1944688"/>
            <a:ext cx="96838" cy="31750"/>
          </a:xfrm>
          <a:custGeom>
            <a:avLst/>
            <a:gdLst>
              <a:gd name="T0" fmla="*/ 2147483647 w 30"/>
              <a:gd name="T1" fmla="*/ 2147483647 h 10"/>
              <a:gd name="T2" fmla="*/ 2147483647 w 30"/>
              <a:gd name="T3" fmla="*/ 0 h 10"/>
              <a:gd name="T4" fmla="*/ 2147483647 w 30"/>
              <a:gd name="T5" fmla="*/ 2147483647 h 10"/>
              <a:gd name="T6" fmla="*/ 2147483647 w 30"/>
              <a:gd name="T7" fmla="*/ 2147483647 h 10"/>
              <a:gd name="T8" fmla="*/ 2147483647 w 30"/>
              <a:gd name="T9" fmla="*/ 2147483647 h 10"/>
              <a:gd name="T10" fmla="*/ 2147483647 w 30"/>
              <a:gd name="T11" fmla="*/ 2147483647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 h="10">
                <a:moveTo>
                  <a:pt x="30" y="3"/>
                </a:moveTo>
                <a:cubicBezTo>
                  <a:pt x="23" y="0"/>
                  <a:pt x="14" y="0"/>
                  <a:pt x="6" y="0"/>
                </a:cubicBezTo>
                <a:cubicBezTo>
                  <a:pt x="0" y="2"/>
                  <a:pt x="1" y="3"/>
                  <a:pt x="1" y="5"/>
                </a:cubicBezTo>
                <a:cubicBezTo>
                  <a:pt x="6" y="8"/>
                  <a:pt x="17" y="7"/>
                  <a:pt x="19" y="10"/>
                </a:cubicBezTo>
                <a:cubicBezTo>
                  <a:pt x="22" y="9"/>
                  <a:pt x="26" y="10"/>
                  <a:pt x="30" y="8"/>
                </a:cubicBezTo>
                <a:cubicBezTo>
                  <a:pt x="21" y="7"/>
                  <a:pt x="28" y="4"/>
                  <a:pt x="30" y="3"/>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Rectangle 40"/>
          <p:cNvSpPr>
            <a:spLocks noChangeArrowheads="1"/>
          </p:cNvSpPr>
          <p:nvPr userDrawn="1"/>
        </p:nvSpPr>
        <p:spPr bwMode="auto">
          <a:xfrm>
            <a:off x="3519488" y="4043363"/>
            <a:ext cx="663575" cy="12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2" name="Title 1"/>
          <p:cNvSpPr>
            <a:spLocks noGrp="1"/>
          </p:cNvSpPr>
          <p:nvPr>
            <p:ph type="title"/>
          </p:nvPr>
        </p:nvSpPr>
        <p:spPr>
          <a:xfrm>
            <a:off x="3519854" y="2438399"/>
            <a:ext cx="4695092" cy="1000125"/>
          </a:xfrm>
          <a:prstGeom prst="rect">
            <a:avLst/>
          </a:prstGeom>
        </p:spPr>
        <p:txBody>
          <a:bodyPr tIns="0" bIns="0" rtlCol="0" anchor="b">
            <a:noAutofit/>
          </a:bodyPr>
          <a:lstStyle>
            <a:lvl1pPr algn="l">
              <a:defRPr kumimoji="0" lang="fr-FR" sz="33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defRPr>
            </a:lvl1pPr>
          </a:lstStyle>
          <a:p>
            <a:pPr lvl="0"/>
            <a:r>
              <a:rPr lang="zh-CN" altLang="en-US" smtClean="0"/>
              <a:t>单击此处编辑母版标题样式</a:t>
            </a:r>
            <a:endParaRPr lang="fr-FR" dirty="0"/>
          </a:p>
        </p:txBody>
      </p:sp>
      <p:sp>
        <p:nvSpPr>
          <p:cNvPr id="42" name="Text Placeholder 41"/>
          <p:cNvSpPr>
            <a:spLocks noGrp="1"/>
          </p:cNvSpPr>
          <p:nvPr>
            <p:ph type="body" sz="quarter" idx="10"/>
          </p:nvPr>
        </p:nvSpPr>
        <p:spPr>
          <a:xfrm>
            <a:off x="591013" y="2811782"/>
            <a:ext cx="1100798" cy="1767839"/>
          </a:xfrm>
        </p:spPr>
        <p:txBody>
          <a:bodyPr anchor="ctr"/>
          <a:lstStyle>
            <a:lvl1pPr algn="ctr">
              <a:defRPr sz="16300" b="0">
                <a:solidFill>
                  <a:schemeClr val="bg1"/>
                </a:solidFill>
                <a:latin typeface="+mj-lt"/>
                <a:ea typeface="National Extrabold" pitchFamily="50" charset="0"/>
              </a:defRPr>
            </a:lvl1pPr>
          </a:lstStyle>
          <a:p>
            <a:pPr lvl="0"/>
            <a:r>
              <a:rPr lang="zh-CN" altLang="en-US" smtClean="0"/>
              <a:t>单击此处编辑母版文本样式</a:t>
            </a:r>
            <a:endParaRPr lang="zh-CN" altLang="en-US" smtClean="0"/>
          </a:p>
        </p:txBody>
      </p:sp>
      <p:sp>
        <p:nvSpPr>
          <p:cNvPr id="75" name="Text Placeholder 69"/>
          <p:cNvSpPr>
            <a:spLocks noGrp="1"/>
          </p:cNvSpPr>
          <p:nvPr>
            <p:ph type="body" sz="quarter" idx="11"/>
          </p:nvPr>
        </p:nvSpPr>
        <p:spPr>
          <a:xfrm>
            <a:off x="3519854" y="3463925"/>
            <a:ext cx="4695092" cy="498475"/>
          </a:xfrm>
        </p:spPr>
        <p:txBody>
          <a:bodyPr/>
          <a:lstStyle>
            <a:lvl1pPr>
              <a:defRPr sz="2200" cap="all" baseline="0">
                <a:solidFill>
                  <a:srgbClr val="A3968E"/>
                </a:solidFill>
                <a:latin typeface="+mj-lt"/>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
        <p:nvSpPr>
          <p:cNvPr id="76" name="Text Placeholder 69"/>
          <p:cNvSpPr>
            <a:spLocks noGrp="1"/>
          </p:cNvSpPr>
          <p:nvPr>
            <p:ph type="body" sz="quarter" idx="12"/>
          </p:nvPr>
        </p:nvSpPr>
        <p:spPr>
          <a:xfrm>
            <a:off x="3519854" y="4137025"/>
            <a:ext cx="4695092" cy="596900"/>
          </a:xfrm>
        </p:spPr>
        <p:txBody>
          <a:bodyPr/>
          <a:lstStyle>
            <a:lvl1pPr>
              <a:defRPr sz="1700" cap="none" baseline="0">
                <a:solidFill>
                  <a:schemeClr val="bg1"/>
                </a:solidFill>
                <a:latin typeface="Arial Black" panose="020B0A04020102020204" pitchFamily="34" charset="0"/>
              </a:defRPr>
            </a:lvl1pPr>
            <a:lvl2pPr>
              <a:defRPr sz="2600" cap="all" baseline="0"/>
            </a:lvl2pPr>
            <a:lvl3pPr>
              <a:defRPr sz="2600" cap="all" baseline="0"/>
            </a:lvl3pPr>
            <a:lvl4pPr>
              <a:defRPr sz="2600" cap="all" baseline="0"/>
            </a:lvl4pPr>
            <a:lvl5pPr>
              <a:defRPr sz="2600" cap="all" baseline="0"/>
            </a:lvl5pPr>
          </a:lstStyle>
          <a:p>
            <a:pPr lvl="0"/>
            <a:r>
              <a:rPr lang="zh-CN" altLang="en-US" smtClean="0"/>
              <a:t>单击此处编辑母版文本样式</a:t>
            </a:r>
            <a:endParaRPr lang="zh-CN" altLang="en-US" smtClean="0"/>
          </a:p>
        </p:txBody>
      </p:sp>
    </p:spTree>
  </p:cSld>
  <p:clrMapOvr>
    <a:masterClrMapping/>
  </p:clrMapOvr>
  <p:transition>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showMasterSp="0" userDrawn="1">
  <p:cSld name="Citation">
    <p:spTree>
      <p:nvGrpSpPr>
        <p:cNvPr id="1" name=""/>
        <p:cNvGrpSpPr/>
        <p:nvPr/>
      </p:nvGrpSpPr>
      <p:grpSpPr>
        <a:xfrm>
          <a:off x="0" y="0"/>
          <a:ext cx="0" cy="0"/>
          <a:chOff x="0" y="0"/>
          <a:chExt cx="0" cy="0"/>
        </a:xfrm>
      </p:grpSpPr>
      <p:graphicFrame>
        <p:nvGraphicFramePr>
          <p:cNvPr id="3" name="Object 4"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71448" name="think-cell Slide" r:id="rId3" imgW="12700" imgH="12700" progId="TCLayout.ActiveDocument.1">
                  <p:embed/>
                </p:oleObj>
              </mc:Choice>
              <mc:Fallback>
                <p:oleObj name="think-cell Slide" r:id="rId3" imgW="12700" imgH="12700" progId="TCLayout.ActiveDocument.1">
                  <p:embed/>
                  <p:pic>
                    <p:nvPicPr>
                      <p:cNvPr id="0" name="图片 47117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241803E5-346D-4B81-91C3-83626572420D}"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grpSp>
        <p:nvGrpSpPr>
          <p:cNvPr id="5" name="Group 45"/>
          <p:cNvGrpSpPr/>
          <p:nvPr/>
        </p:nvGrpSpPr>
        <p:grpSpPr bwMode="auto">
          <a:xfrm>
            <a:off x="7859713" y="220663"/>
            <a:ext cx="995362" cy="309562"/>
            <a:chOff x="18575338" y="450850"/>
            <a:chExt cx="995363" cy="309563"/>
          </a:xfrm>
        </p:grpSpPr>
        <p:sp>
          <p:nvSpPr>
            <p:cNvPr id="6"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11"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aphicFrame>
        <p:nvGraphicFramePr>
          <p:cNvPr id="29" name="Object 63" hidden="1"/>
          <p:cNvGraphicFramePr>
            <a:graphicFrameLocks noChangeAspect="1"/>
          </p:cNvGraphicFramePr>
          <p:nvPr>
            <p:custDataLst>
              <p:tags r:id="rId5"/>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71449" name="think-cell Slide" r:id="rId6" imgW="12700" imgH="12700" progId="TCLayout.ActiveDocument.1">
                  <p:embed/>
                </p:oleObj>
              </mc:Choice>
              <mc:Fallback>
                <p:oleObj name="think-cell Slide" r:id="rId6" imgW="12700" imgH="12700" progId="TCLayout.ActiveDocument.1">
                  <p:embed/>
                  <p:pic>
                    <p:nvPicPr>
                      <p:cNvPr id="0" name="图片 47117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 name="Freeform 4"/>
          <p:cNvSpPr/>
          <p:nvPr userDrawn="1"/>
        </p:nvSpPr>
        <p:spPr bwMode="auto">
          <a:xfrm>
            <a:off x="477838" y="1565275"/>
            <a:ext cx="998537" cy="1714500"/>
          </a:xfrm>
          <a:custGeom>
            <a:avLst/>
            <a:gdLst>
              <a:gd name="T0" fmla="*/ 2147483647 w 314"/>
              <a:gd name="T1" fmla="*/ 2147483647 h 539"/>
              <a:gd name="T2" fmla="*/ 2147483647 w 314"/>
              <a:gd name="T3" fmla="*/ 2147483647 h 539"/>
              <a:gd name="T4" fmla="*/ 2147483647 w 314"/>
              <a:gd name="T5" fmla="*/ 2147483647 h 539"/>
              <a:gd name="T6" fmla="*/ 2147483647 w 314"/>
              <a:gd name="T7" fmla="*/ 0 h 539"/>
              <a:gd name="T8" fmla="*/ 0 w 314"/>
              <a:gd name="T9" fmla="*/ 2147483647 h 539"/>
              <a:gd name="T10" fmla="*/ 2147483647 w 314"/>
              <a:gd name="T11" fmla="*/ 2147483647 h 539"/>
              <a:gd name="T12" fmla="*/ 2147483647 w 314"/>
              <a:gd name="T13" fmla="*/ 2147483647 h 539"/>
              <a:gd name="T14" fmla="*/ 2147483647 w 314"/>
              <a:gd name="T15" fmla="*/ 2147483647 h 53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14" h="539">
                <a:moveTo>
                  <a:pt x="187" y="256"/>
                </a:moveTo>
                <a:cubicBezTo>
                  <a:pt x="172" y="256"/>
                  <a:pt x="157" y="258"/>
                  <a:pt x="150" y="262"/>
                </a:cubicBezTo>
                <a:cubicBezTo>
                  <a:pt x="166" y="195"/>
                  <a:pt x="236" y="116"/>
                  <a:pt x="295" y="84"/>
                </a:cubicBezTo>
                <a:cubicBezTo>
                  <a:pt x="193" y="0"/>
                  <a:pt x="193" y="0"/>
                  <a:pt x="193" y="0"/>
                </a:cubicBezTo>
                <a:cubicBezTo>
                  <a:pt x="77" y="82"/>
                  <a:pt x="0" y="208"/>
                  <a:pt x="0" y="348"/>
                </a:cubicBezTo>
                <a:cubicBezTo>
                  <a:pt x="0" y="470"/>
                  <a:pt x="79" y="539"/>
                  <a:pt x="166" y="539"/>
                </a:cubicBezTo>
                <a:cubicBezTo>
                  <a:pt x="247" y="539"/>
                  <a:pt x="314" y="471"/>
                  <a:pt x="314" y="391"/>
                </a:cubicBezTo>
                <a:cubicBezTo>
                  <a:pt x="314" y="311"/>
                  <a:pt x="258" y="256"/>
                  <a:pt x="187" y="256"/>
                </a:cubicBezTo>
                <a:close/>
              </a:path>
            </a:pathLst>
          </a:custGeom>
          <a:solidFill>
            <a:srgbClr val="CFC6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5"/>
          <p:cNvSpPr/>
          <p:nvPr userDrawn="1"/>
        </p:nvSpPr>
        <p:spPr bwMode="auto">
          <a:xfrm>
            <a:off x="1622425" y="1565275"/>
            <a:ext cx="995363" cy="1714500"/>
          </a:xfrm>
          <a:custGeom>
            <a:avLst/>
            <a:gdLst>
              <a:gd name="T0" fmla="*/ 2147483647 w 313"/>
              <a:gd name="T1" fmla="*/ 2147483647 h 539"/>
              <a:gd name="T2" fmla="*/ 2147483647 w 313"/>
              <a:gd name="T3" fmla="*/ 2147483647 h 539"/>
              <a:gd name="T4" fmla="*/ 2147483647 w 313"/>
              <a:gd name="T5" fmla="*/ 2147483647 h 539"/>
              <a:gd name="T6" fmla="*/ 2147483647 w 313"/>
              <a:gd name="T7" fmla="*/ 0 h 539"/>
              <a:gd name="T8" fmla="*/ 0 w 313"/>
              <a:gd name="T9" fmla="*/ 2147483647 h 539"/>
              <a:gd name="T10" fmla="*/ 2147483647 w 313"/>
              <a:gd name="T11" fmla="*/ 2147483647 h 539"/>
              <a:gd name="T12" fmla="*/ 2147483647 w 313"/>
              <a:gd name="T13" fmla="*/ 2147483647 h 539"/>
              <a:gd name="T14" fmla="*/ 2147483647 w 313"/>
              <a:gd name="T15" fmla="*/ 2147483647 h 53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13" h="539">
                <a:moveTo>
                  <a:pt x="187" y="256"/>
                </a:moveTo>
                <a:cubicBezTo>
                  <a:pt x="172" y="256"/>
                  <a:pt x="155" y="258"/>
                  <a:pt x="150" y="262"/>
                </a:cubicBezTo>
                <a:cubicBezTo>
                  <a:pt x="165" y="195"/>
                  <a:pt x="236" y="116"/>
                  <a:pt x="296" y="84"/>
                </a:cubicBezTo>
                <a:cubicBezTo>
                  <a:pt x="193" y="0"/>
                  <a:pt x="193" y="0"/>
                  <a:pt x="193" y="0"/>
                </a:cubicBezTo>
                <a:cubicBezTo>
                  <a:pt x="77" y="82"/>
                  <a:pt x="0" y="208"/>
                  <a:pt x="0" y="348"/>
                </a:cubicBezTo>
                <a:cubicBezTo>
                  <a:pt x="0" y="470"/>
                  <a:pt x="79" y="539"/>
                  <a:pt x="167" y="539"/>
                </a:cubicBezTo>
                <a:cubicBezTo>
                  <a:pt x="247" y="539"/>
                  <a:pt x="313" y="471"/>
                  <a:pt x="313" y="391"/>
                </a:cubicBezTo>
                <a:cubicBezTo>
                  <a:pt x="313" y="311"/>
                  <a:pt x="258" y="256"/>
                  <a:pt x="187" y="256"/>
                </a:cubicBezTo>
                <a:close/>
              </a:path>
            </a:pathLst>
          </a:custGeom>
          <a:solidFill>
            <a:srgbClr val="CFC6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6"/>
          <p:cNvSpPr/>
          <p:nvPr userDrawn="1"/>
        </p:nvSpPr>
        <p:spPr bwMode="auto">
          <a:xfrm>
            <a:off x="-4763" y="-7938"/>
            <a:ext cx="7373938" cy="795338"/>
          </a:xfrm>
          <a:custGeom>
            <a:avLst/>
            <a:gdLst>
              <a:gd name="T0" fmla="*/ 2147483647 w 2320"/>
              <a:gd name="T1" fmla="*/ 2147483647 h 250"/>
              <a:gd name="T2" fmla="*/ 2147483647 w 2320"/>
              <a:gd name="T3" fmla="*/ 2147483647 h 250"/>
              <a:gd name="T4" fmla="*/ 2147483647 w 2320"/>
              <a:gd name="T5" fmla="*/ 2147483647 h 250"/>
              <a:gd name="T6" fmla="*/ 2147483647 w 2320"/>
              <a:gd name="T7" fmla="*/ 2147483647 h 250"/>
              <a:gd name="T8" fmla="*/ 2147483647 w 2320"/>
              <a:gd name="T9" fmla="*/ 2147483647 h 250"/>
              <a:gd name="T10" fmla="*/ 2147483647 w 2320"/>
              <a:gd name="T11" fmla="*/ 2147483647 h 250"/>
              <a:gd name="T12" fmla="*/ 2147483647 w 2320"/>
              <a:gd name="T13" fmla="*/ 2147483647 h 250"/>
              <a:gd name="T14" fmla="*/ 2147483647 w 2320"/>
              <a:gd name="T15" fmla="*/ 2147483647 h 250"/>
              <a:gd name="T16" fmla="*/ 2147483647 w 2320"/>
              <a:gd name="T17" fmla="*/ 2147483647 h 250"/>
              <a:gd name="T18" fmla="*/ 2147483647 w 2320"/>
              <a:gd name="T19" fmla="*/ 2147483647 h 250"/>
              <a:gd name="T20" fmla="*/ 2147483647 w 2320"/>
              <a:gd name="T21" fmla="*/ 2147483647 h 250"/>
              <a:gd name="T22" fmla="*/ 2147483647 w 2320"/>
              <a:gd name="T23" fmla="*/ 2147483647 h 250"/>
              <a:gd name="T24" fmla="*/ 2147483647 w 2320"/>
              <a:gd name="T25" fmla="*/ 2147483647 h 250"/>
              <a:gd name="T26" fmla="*/ 2147483647 w 2320"/>
              <a:gd name="T27" fmla="*/ 2147483647 h 250"/>
              <a:gd name="T28" fmla="*/ 2147483647 w 2320"/>
              <a:gd name="T29" fmla="*/ 2147483647 h 250"/>
              <a:gd name="T30" fmla="*/ 2147483647 w 2320"/>
              <a:gd name="T31" fmla="*/ 2147483647 h 250"/>
              <a:gd name="T32" fmla="*/ 2147483647 w 2320"/>
              <a:gd name="T33" fmla="*/ 2147483647 h 250"/>
              <a:gd name="T34" fmla="*/ 2147483647 w 2320"/>
              <a:gd name="T35" fmla="*/ 2147483647 h 250"/>
              <a:gd name="T36" fmla="*/ 2147483647 w 2320"/>
              <a:gd name="T37" fmla="*/ 2147483647 h 250"/>
              <a:gd name="T38" fmla="*/ 2147483647 w 2320"/>
              <a:gd name="T39" fmla="*/ 2147483647 h 250"/>
              <a:gd name="T40" fmla="*/ 2147483647 w 2320"/>
              <a:gd name="T41" fmla="*/ 2147483647 h 250"/>
              <a:gd name="T42" fmla="*/ 2147483647 w 2320"/>
              <a:gd name="T43" fmla="*/ 2147483647 h 250"/>
              <a:gd name="T44" fmla="*/ 2147483647 w 2320"/>
              <a:gd name="T45" fmla="*/ 2147483647 h 250"/>
              <a:gd name="T46" fmla="*/ 2147483647 w 2320"/>
              <a:gd name="T47" fmla="*/ 2147483647 h 250"/>
              <a:gd name="T48" fmla="*/ 2147483647 w 2320"/>
              <a:gd name="T49" fmla="*/ 2147483647 h 250"/>
              <a:gd name="T50" fmla="*/ 2147483647 w 2320"/>
              <a:gd name="T51" fmla="*/ 2147483647 h 250"/>
              <a:gd name="T52" fmla="*/ 2147483647 w 2320"/>
              <a:gd name="T53" fmla="*/ 2147483647 h 250"/>
              <a:gd name="T54" fmla="*/ 2147483647 w 2320"/>
              <a:gd name="T55" fmla="*/ 2147483647 h 250"/>
              <a:gd name="T56" fmla="*/ 2147483647 w 2320"/>
              <a:gd name="T57" fmla="*/ 2147483647 h 250"/>
              <a:gd name="T58" fmla="*/ 2147483647 w 2320"/>
              <a:gd name="T59" fmla="*/ 2147483647 h 250"/>
              <a:gd name="T60" fmla="*/ 2147483647 w 2320"/>
              <a:gd name="T61" fmla="*/ 2147483647 h 250"/>
              <a:gd name="T62" fmla="*/ 2147483647 w 2320"/>
              <a:gd name="T63" fmla="*/ 2147483647 h 250"/>
              <a:gd name="T64" fmla="*/ 2147483647 w 2320"/>
              <a:gd name="T65" fmla="*/ 2147483647 h 250"/>
              <a:gd name="T66" fmla="*/ 2147483647 w 2320"/>
              <a:gd name="T67" fmla="*/ 2147483647 h 250"/>
              <a:gd name="T68" fmla="*/ 2147483647 w 2320"/>
              <a:gd name="T69" fmla="*/ 2147483647 h 250"/>
              <a:gd name="T70" fmla="*/ 2147483647 w 2320"/>
              <a:gd name="T71" fmla="*/ 2147483647 h 250"/>
              <a:gd name="T72" fmla="*/ 2147483647 w 2320"/>
              <a:gd name="T73" fmla="*/ 2147483647 h 250"/>
              <a:gd name="T74" fmla="*/ 2147483647 w 2320"/>
              <a:gd name="T75" fmla="*/ 2147483647 h 250"/>
              <a:gd name="T76" fmla="*/ 2147483647 w 2320"/>
              <a:gd name="T77" fmla="*/ 2147483647 h 250"/>
              <a:gd name="T78" fmla="*/ 2147483647 w 2320"/>
              <a:gd name="T79" fmla="*/ 2147483647 h 250"/>
              <a:gd name="T80" fmla="*/ 2147483647 w 2320"/>
              <a:gd name="T81" fmla="*/ 2147483647 h 250"/>
              <a:gd name="T82" fmla="*/ 2147483647 w 2320"/>
              <a:gd name="T83" fmla="*/ 2147483647 h 250"/>
              <a:gd name="T84" fmla="*/ 2147483647 w 2320"/>
              <a:gd name="T85" fmla="*/ 2147483647 h 250"/>
              <a:gd name="T86" fmla="*/ 2147483647 w 2320"/>
              <a:gd name="T87" fmla="*/ 2147483647 h 250"/>
              <a:gd name="T88" fmla="*/ 2147483647 w 2320"/>
              <a:gd name="T89" fmla="*/ 2147483647 h 250"/>
              <a:gd name="T90" fmla="*/ 2147483647 w 2320"/>
              <a:gd name="T91" fmla="*/ 2147483647 h 250"/>
              <a:gd name="T92" fmla="*/ 2147483647 w 2320"/>
              <a:gd name="T93" fmla="*/ 2147483647 h 250"/>
              <a:gd name="T94" fmla="*/ 2147483647 w 2320"/>
              <a:gd name="T95" fmla="*/ 2147483647 h 250"/>
              <a:gd name="T96" fmla="*/ 2147483647 w 2320"/>
              <a:gd name="T97" fmla="*/ 2147483647 h 250"/>
              <a:gd name="T98" fmla="*/ 2147483647 w 2320"/>
              <a:gd name="T99" fmla="*/ 2147483647 h 250"/>
              <a:gd name="T100" fmla="*/ 2147483647 w 2320"/>
              <a:gd name="T101" fmla="*/ 2147483647 h 250"/>
              <a:gd name="T102" fmla="*/ 2147483647 w 2320"/>
              <a:gd name="T103" fmla="*/ 2147483647 h 250"/>
              <a:gd name="T104" fmla="*/ 2147483647 w 2320"/>
              <a:gd name="T105" fmla="*/ 2147483647 h 250"/>
              <a:gd name="T106" fmla="*/ 2147483647 w 2320"/>
              <a:gd name="T107" fmla="*/ 2147483647 h 250"/>
              <a:gd name="T108" fmla="*/ 2147483647 w 2320"/>
              <a:gd name="T109" fmla="*/ 2147483647 h 250"/>
              <a:gd name="T110" fmla="*/ 0 w 2320"/>
              <a:gd name="T111" fmla="*/ 2147483647 h 2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20" h="250">
                <a:moveTo>
                  <a:pt x="17" y="250"/>
                </a:moveTo>
                <a:cubicBezTo>
                  <a:pt x="23" y="250"/>
                  <a:pt x="28" y="250"/>
                  <a:pt x="34" y="250"/>
                </a:cubicBezTo>
                <a:cubicBezTo>
                  <a:pt x="35" y="250"/>
                  <a:pt x="36" y="250"/>
                  <a:pt x="37" y="250"/>
                </a:cubicBezTo>
                <a:cubicBezTo>
                  <a:pt x="41" y="250"/>
                  <a:pt x="46" y="250"/>
                  <a:pt x="50" y="250"/>
                </a:cubicBezTo>
                <a:cubicBezTo>
                  <a:pt x="54" y="250"/>
                  <a:pt x="56" y="249"/>
                  <a:pt x="62" y="249"/>
                </a:cubicBezTo>
                <a:cubicBezTo>
                  <a:pt x="64" y="250"/>
                  <a:pt x="70" y="249"/>
                  <a:pt x="75" y="249"/>
                </a:cubicBezTo>
                <a:cubicBezTo>
                  <a:pt x="77" y="249"/>
                  <a:pt x="78" y="249"/>
                  <a:pt x="80" y="249"/>
                </a:cubicBezTo>
                <a:cubicBezTo>
                  <a:pt x="83" y="249"/>
                  <a:pt x="87" y="249"/>
                  <a:pt x="90" y="249"/>
                </a:cubicBezTo>
                <a:cubicBezTo>
                  <a:pt x="93" y="249"/>
                  <a:pt x="96" y="249"/>
                  <a:pt x="99" y="249"/>
                </a:cubicBezTo>
                <a:cubicBezTo>
                  <a:pt x="100" y="249"/>
                  <a:pt x="101" y="249"/>
                  <a:pt x="102" y="249"/>
                </a:cubicBezTo>
                <a:cubicBezTo>
                  <a:pt x="108" y="248"/>
                  <a:pt x="113" y="249"/>
                  <a:pt x="119" y="249"/>
                </a:cubicBezTo>
                <a:cubicBezTo>
                  <a:pt x="122" y="249"/>
                  <a:pt x="126" y="249"/>
                  <a:pt x="130" y="248"/>
                </a:cubicBezTo>
                <a:cubicBezTo>
                  <a:pt x="133" y="248"/>
                  <a:pt x="138" y="248"/>
                  <a:pt x="142" y="248"/>
                </a:cubicBezTo>
                <a:cubicBezTo>
                  <a:pt x="146" y="248"/>
                  <a:pt x="150" y="248"/>
                  <a:pt x="155" y="248"/>
                </a:cubicBezTo>
                <a:cubicBezTo>
                  <a:pt x="160" y="247"/>
                  <a:pt x="166" y="247"/>
                  <a:pt x="172" y="247"/>
                </a:cubicBezTo>
                <a:cubicBezTo>
                  <a:pt x="173" y="247"/>
                  <a:pt x="176" y="247"/>
                  <a:pt x="179" y="247"/>
                </a:cubicBezTo>
                <a:cubicBezTo>
                  <a:pt x="188" y="247"/>
                  <a:pt x="198" y="246"/>
                  <a:pt x="207" y="247"/>
                </a:cubicBezTo>
                <a:cubicBezTo>
                  <a:pt x="214" y="246"/>
                  <a:pt x="223" y="246"/>
                  <a:pt x="230" y="246"/>
                </a:cubicBezTo>
                <a:cubicBezTo>
                  <a:pt x="234" y="245"/>
                  <a:pt x="239" y="245"/>
                  <a:pt x="241" y="245"/>
                </a:cubicBezTo>
                <a:cubicBezTo>
                  <a:pt x="247" y="246"/>
                  <a:pt x="251" y="245"/>
                  <a:pt x="256" y="245"/>
                </a:cubicBezTo>
                <a:cubicBezTo>
                  <a:pt x="259" y="245"/>
                  <a:pt x="263" y="245"/>
                  <a:pt x="265" y="245"/>
                </a:cubicBezTo>
                <a:cubicBezTo>
                  <a:pt x="271" y="245"/>
                  <a:pt x="276" y="245"/>
                  <a:pt x="281" y="245"/>
                </a:cubicBezTo>
                <a:cubicBezTo>
                  <a:pt x="285" y="245"/>
                  <a:pt x="289" y="245"/>
                  <a:pt x="293" y="245"/>
                </a:cubicBezTo>
                <a:cubicBezTo>
                  <a:pt x="294" y="244"/>
                  <a:pt x="298" y="244"/>
                  <a:pt x="300" y="244"/>
                </a:cubicBezTo>
                <a:cubicBezTo>
                  <a:pt x="312" y="244"/>
                  <a:pt x="317" y="244"/>
                  <a:pt x="326" y="243"/>
                </a:cubicBezTo>
                <a:cubicBezTo>
                  <a:pt x="328" y="243"/>
                  <a:pt x="331" y="243"/>
                  <a:pt x="333" y="243"/>
                </a:cubicBezTo>
                <a:cubicBezTo>
                  <a:pt x="336" y="243"/>
                  <a:pt x="341" y="243"/>
                  <a:pt x="343" y="243"/>
                </a:cubicBezTo>
                <a:cubicBezTo>
                  <a:pt x="347" y="243"/>
                  <a:pt x="349" y="243"/>
                  <a:pt x="352" y="243"/>
                </a:cubicBezTo>
                <a:cubicBezTo>
                  <a:pt x="357" y="243"/>
                  <a:pt x="361" y="243"/>
                  <a:pt x="366" y="243"/>
                </a:cubicBezTo>
                <a:cubicBezTo>
                  <a:pt x="370" y="242"/>
                  <a:pt x="376" y="242"/>
                  <a:pt x="381" y="242"/>
                </a:cubicBezTo>
                <a:cubicBezTo>
                  <a:pt x="384" y="242"/>
                  <a:pt x="387" y="242"/>
                  <a:pt x="391" y="242"/>
                </a:cubicBezTo>
                <a:cubicBezTo>
                  <a:pt x="393" y="242"/>
                  <a:pt x="397" y="242"/>
                  <a:pt x="401" y="242"/>
                </a:cubicBezTo>
                <a:cubicBezTo>
                  <a:pt x="411" y="241"/>
                  <a:pt x="420" y="241"/>
                  <a:pt x="429" y="242"/>
                </a:cubicBezTo>
                <a:cubicBezTo>
                  <a:pt x="433" y="242"/>
                  <a:pt x="439" y="242"/>
                  <a:pt x="444" y="241"/>
                </a:cubicBezTo>
                <a:cubicBezTo>
                  <a:pt x="445" y="241"/>
                  <a:pt x="445" y="241"/>
                  <a:pt x="446" y="241"/>
                </a:cubicBezTo>
                <a:cubicBezTo>
                  <a:pt x="450" y="241"/>
                  <a:pt x="454" y="242"/>
                  <a:pt x="459" y="241"/>
                </a:cubicBezTo>
                <a:cubicBezTo>
                  <a:pt x="464" y="241"/>
                  <a:pt x="468" y="241"/>
                  <a:pt x="473" y="241"/>
                </a:cubicBezTo>
                <a:cubicBezTo>
                  <a:pt x="485" y="241"/>
                  <a:pt x="497" y="240"/>
                  <a:pt x="509" y="240"/>
                </a:cubicBezTo>
                <a:cubicBezTo>
                  <a:pt x="520" y="240"/>
                  <a:pt x="530" y="239"/>
                  <a:pt x="540" y="239"/>
                </a:cubicBezTo>
                <a:cubicBezTo>
                  <a:pt x="544" y="239"/>
                  <a:pt x="549" y="239"/>
                  <a:pt x="551" y="239"/>
                </a:cubicBezTo>
                <a:cubicBezTo>
                  <a:pt x="556" y="239"/>
                  <a:pt x="560" y="239"/>
                  <a:pt x="564" y="239"/>
                </a:cubicBezTo>
                <a:cubicBezTo>
                  <a:pt x="569" y="239"/>
                  <a:pt x="573" y="239"/>
                  <a:pt x="577" y="238"/>
                </a:cubicBezTo>
                <a:cubicBezTo>
                  <a:pt x="583" y="238"/>
                  <a:pt x="589" y="237"/>
                  <a:pt x="596" y="238"/>
                </a:cubicBezTo>
                <a:cubicBezTo>
                  <a:pt x="605" y="238"/>
                  <a:pt x="615" y="238"/>
                  <a:pt x="622" y="237"/>
                </a:cubicBezTo>
                <a:cubicBezTo>
                  <a:pt x="626" y="237"/>
                  <a:pt x="626" y="237"/>
                  <a:pt x="628" y="237"/>
                </a:cubicBezTo>
                <a:cubicBezTo>
                  <a:pt x="634" y="236"/>
                  <a:pt x="640" y="236"/>
                  <a:pt x="646" y="236"/>
                </a:cubicBezTo>
                <a:cubicBezTo>
                  <a:pt x="653" y="236"/>
                  <a:pt x="661" y="236"/>
                  <a:pt x="668" y="236"/>
                </a:cubicBezTo>
                <a:cubicBezTo>
                  <a:pt x="671" y="235"/>
                  <a:pt x="675" y="235"/>
                  <a:pt x="679" y="235"/>
                </a:cubicBezTo>
                <a:cubicBezTo>
                  <a:pt x="681" y="235"/>
                  <a:pt x="682" y="236"/>
                  <a:pt x="684" y="236"/>
                </a:cubicBezTo>
                <a:cubicBezTo>
                  <a:pt x="690" y="236"/>
                  <a:pt x="697" y="236"/>
                  <a:pt x="703" y="235"/>
                </a:cubicBezTo>
                <a:cubicBezTo>
                  <a:pt x="707" y="235"/>
                  <a:pt x="711" y="235"/>
                  <a:pt x="715" y="235"/>
                </a:cubicBezTo>
                <a:cubicBezTo>
                  <a:pt x="720" y="235"/>
                  <a:pt x="727" y="235"/>
                  <a:pt x="730" y="234"/>
                </a:cubicBezTo>
                <a:cubicBezTo>
                  <a:pt x="734" y="234"/>
                  <a:pt x="740" y="234"/>
                  <a:pt x="743" y="234"/>
                </a:cubicBezTo>
                <a:cubicBezTo>
                  <a:pt x="755" y="233"/>
                  <a:pt x="768" y="233"/>
                  <a:pt x="779" y="233"/>
                </a:cubicBezTo>
                <a:cubicBezTo>
                  <a:pt x="784" y="233"/>
                  <a:pt x="790" y="233"/>
                  <a:pt x="795" y="232"/>
                </a:cubicBezTo>
                <a:cubicBezTo>
                  <a:pt x="799" y="232"/>
                  <a:pt x="803" y="233"/>
                  <a:pt x="809" y="232"/>
                </a:cubicBezTo>
                <a:cubicBezTo>
                  <a:pt x="813" y="232"/>
                  <a:pt x="819" y="232"/>
                  <a:pt x="825" y="232"/>
                </a:cubicBezTo>
                <a:cubicBezTo>
                  <a:pt x="834" y="232"/>
                  <a:pt x="843" y="232"/>
                  <a:pt x="852" y="231"/>
                </a:cubicBezTo>
                <a:cubicBezTo>
                  <a:pt x="855" y="231"/>
                  <a:pt x="860" y="231"/>
                  <a:pt x="864" y="231"/>
                </a:cubicBezTo>
                <a:cubicBezTo>
                  <a:pt x="872" y="231"/>
                  <a:pt x="880" y="230"/>
                  <a:pt x="887" y="230"/>
                </a:cubicBezTo>
                <a:cubicBezTo>
                  <a:pt x="895" y="229"/>
                  <a:pt x="895" y="229"/>
                  <a:pt x="900" y="230"/>
                </a:cubicBezTo>
                <a:cubicBezTo>
                  <a:pt x="912" y="230"/>
                  <a:pt x="923" y="230"/>
                  <a:pt x="935" y="230"/>
                </a:cubicBezTo>
                <a:cubicBezTo>
                  <a:pt x="936" y="230"/>
                  <a:pt x="937" y="230"/>
                  <a:pt x="938" y="230"/>
                </a:cubicBezTo>
                <a:cubicBezTo>
                  <a:pt x="949" y="230"/>
                  <a:pt x="948" y="230"/>
                  <a:pt x="960" y="229"/>
                </a:cubicBezTo>
                <a:cubicBezTo>
                  <a:pt x="963" y="229"/>
                  <a:pt x="967" y="229"/>
                  <a:pt x="968" y="229"/>
                </a:cubicBezTo>
                <a:cubicBezTo>
                  <a:pt x="972" y="229"/>
                  <a:pt x="973" y="229"/>
                  <a:pt x="975" y="229"/>
                </a:cubicBezTo>
                <a:cubicBezTo>
                  <a:pt x="981" y="229"/>
                  <a:pt x="985" y="229"/>
                  <a:pt x="990" y="229"/>
                </a:cubicBezTo>
                <a:cubicBezTo>
                  <a:pt x="1001" y="229"/>
                  <a:pt x="1013" y="228"/>
                  <a:pt x="1023" y="228"/>
                </a:cubicBezTo>
                <a:cubicBezTo>
                  <a:pt x="1031" y="228"/>
                  <a:pt x="1038" y="228"/>
                  <a:pt x="1045" y="228"/>
                </a:cubicBezTo>
                <a:cubicBezTo>
                  <a:pt x="1046" y="228"/>
                  <a:pt x="1047" y="228"/>
                  <a:pt x="1048" y="228"/>
                </a:cubicBezTo>
                <a:cubicBezTo>
                  <a:pt x="1052" y="227"/>
                  <a:pt x="1055" y="227"/>
                  <a:pt x="1059" y="227"/>
                </a:cubicBezTo>
                <a:cubicBezTo>
                  <a:pt x="1064" y="228"/>
                  <a:pt x="1070" y="227"/>
                  <a:pt x="1076" y="227"/>
                </a:cubicBezTo>
                <a:cubicBezTo>
                  <a:pt x="1082" y="227"/>
                  <a:pt x="1088" y="227"/>
                  <a:pt x="1094" y="227"/>
                </a:cubicBezTo>
                <a:cubicBezTo>
                  <a:pt x="1099" y="227"/>
                  <a:pt x="1103" y="227"/>
                  <a:pt x="1108" y="227"/>
                </a:cubicBezTo>
                <a:cubicBezTo>
                  <a:pt x="1124" y="226"/>
                  <a:pt x="1149" y="225"/>
                  <a:pt x="1163" y="225"/>
                </a:cubicBezTo>
                <a:cubicBezTo>
                  <a:pt x="1175" y="225"/>
                  <a:pt x="1186" y="224"/>
                  <a:pt x="1197" y="224"/>
                </a:cubicBezTo>
                <a:cubicBezTo>
                  <a:pt x="1208" y="224"/>
                  <a:pt x="1220" y="224"/>
                  <a:pt x="1231" y="224"/>
                </a:cubicBezTo>
                <a:cubicBezTo>
                  <a:pt x="1235" y="223"/>
                  <a:pt x="1237" y="223"/>
                  <a:pt x="1240" y="223"/>
                </a:cubicBezTo>
                <a:cubicBezTo>
                  <a:pt x="1243" y="223"/>
                  <a:pt x="1244" y="223"/>
                  <a:pt x="1247" y="223"/>
                </a:cubicBezTo>
                <a:cubicBezTo>
                  <a:pt x="1250" y="223"/>
                  <a:pt x="1253" y="223"/>
                  <a:pt x="1255" y="223"/>
                </a:cubicBezTo>
                <a:cubicBezTo>
                  <a:pt x="1258" y="223"/>
                  <a:pt x="1261" y="223"/>
                  <a:pt x="1264" y="223"/>
                </a:cubicBezTo>
                <a:cubicBezTo>
                  <a:pt x="1273" y="222"/>
                  <a:pt x="1283" y="222"/>
                  <a:pt x="1292" y="222"/>
                </a:cubicBezTo>
                <a:cubicBezTo>
                  <a:pt x="1292" y="222"/>
                  <a:pt x="1294" y="222"/>
                  <a:pt x="1295" y="222"/>
                </a:cubicBezTo>
                <a:cubicBezTo>
                  <a:pt x="1301" y="222"/>
                  <a:pt x="1308" y="221"/>
                  <a:pt x="1315" y="221"/>
                </a:cubicBezTo>
                <a:cubicBezTo>
                  <a:pt x="1320" y="221"/>
                  <a:pt x="1325" y="221"/>
                  <a:pt x="1329" y="221"/>
                </a:cubicBezTo>
                <a:cubicBezTo>
                  <a:pt x="1333" y="221"/>
                  <a:pt x="1336" y="220"/>
                  <a:pt x="1339" y="220"/>
                </a:cubicBezTo>
                <a:cubicBezTo>
                  <a:pt x="1342" y="220"/>
                  <a:pt x="1344" y="220"/>
                  <a:pt x="1347" y="220"/>
                </a:cubicBezTo>
                <a:cubicBezTo>
                  <a:pt x="1355" y="220"/>
                  <a:pt x="1364" y="220"/>
                  <a:pt x="1371" y="219"/>
                </a:cubicBezTo>
                <a:cubicBezTo>
                  <a:pt x="1378" y="219"/>
                  <a:pt x="1383" y="218"/>
                  <a:pt x="1388" y="218"/>
                </a:cubicBezTo>
                <a:cubicBezTo>
                  <a:pt x="1390" y="218"/>
                  <a:pt x="1393" y="218"/>
                  <a:pt x="1394" y="218"/>
                </a:cubicBezTo>
                <a:cubicBezTo>
                  <a:pt x="1401" y="218"/>
                  <a:pt x="1407" y="217"/>
                  <a:pt x="1413" y="217"/>
                </a:cubicBezTo>
                <a:cubicBezTo>
                  <a:pt x="1419" y="217"/>
                  <a:pt x="1426" y="217"/>
                  <a:pt x="1433" y="217"/>
                </a:cubicBezTo>
                <a:cubicBezTo>
                  <a:pt x="1443" y="216"/>
                  <a:pt x="1453" y="216"/>
                  <a:pt x="1461" y="215"/>
                </a:cubicBezTo>
                <a:cubicBezTo>
                  <a:pt x="1464" y="215"/>
                  <a:pt x="1468" y="215"/>
                  <a:pt x="1470" y="215"/>
                </a:cubicBezTo>
                <a:cubicBezTo>
                  <a:pt x="1476" y="215"/>
                  <a:pt x="1481" y="215"/>
                  <a:pt x="1486" y="215"/>
                </a:cubicBezTo>
                <a:cubicBezTo>
                  <a:pt x="1491" y="215"/>
                  <a:pt x="1497" y="215"/>
                  <a:pt x="1501" y="215"/>
                </a:cubicBezTo>
                <a:cubicBezTo>
                  <a:pt x="1510" y="214"/>
                  <a:pt x="1519" y="214"/>
                  <a:pt x="1529" y="213"/>
                </a:cubicBezTo>
                <a:cubicBezTo>
                  <a:pt x="1539" y="213"/>
                  <a:pt x="1549" y="213"/>
                  <a:pt x="1559" y="213"/>
                </a:cubicBezTo>
                <a:cubicBezTo>
                  <a:pt x="1569" y="213"/>
                  <a:pt x="1579" y="212"/>
                  <a:pt x="1588" y="212"/>
                </a:cubicBezTo>
                <a:cubicBezTo>
                  <a:pt x="1596" y="211"/>
                  <a:pt x="1605" y="211"/>
                  <a:pt x="1613" y="211"/>
                </a:cubicBezTo>
                <a:cubicBezTo>
                  <a:pt x="1616" y="211"/>
                  <a:pt x="1618" y="211"/>
                  <a:pt x="1621" y="211"/>
                </a:cubicBezTo>
                <a:cubicBezTo>
                  <a:pt x="1621" y="211"/>
                  <a:pt x="1623" y="211"/>
                  <a:pt x="1624" y="211"/>
                </a:cubicBezTo>
                <a:cubicBezTo>
                  <a:pt x="1632" y="211"/>
                  <a:pt x="1635" y="211"/>
                  <a:pt x="1641" y="210"/>
                </a:cubicBezTo>
                <a:cubicBezTo>
                  <a:pt x="1650" y="210"/>
                  <a:pt x="1659" y="209"/>
                  <a:pt x="1669" y="209"/>
                </a:cubicBezTo>
                <a:cubicBezTo>
                  <a:pt x="1674" y="209"/>
                  <a:pt x="1681" y="209"/>
                  <a:pt x="1686" y="209"/>
                </a:cubicBezTo>
                <a:cubicBezTo>
                  <a:pt x="1694" y="208"/>
                  <a:pt x="1702" y="208"/>
                  <a:pt x="1712" y="208"/>
                </a:cubicBezTo>
                <a:cubicBezTo>
                  <a:pt x="1713" y="208"/>
                  <a:pt x="1714" y="208"/>
                  <a:pt x="1715" y="207"/>
                </a:cubicBezTo>
                <a:cubicBezTo>
                  <a:pt x="1731" y="207"/>
                  <a:pt x="1744" y="206"/>
                  <a:pt x="1758" y="206"/>
                </a:cubicBezTo>
                <a:cubicBezTo>
                  <a:pt x="1762" y="205"/>
                  <a:pt x="1765" y="205"/>
                  <a:pt x="1771" y="205"/>
                </a:cubicBezTo>
                <a:cubicBezTo>
                  <a:pt x="1776" y="204"/>
                  <a:pt x="1781" y="204"/>
                  <a:pt x="1785" y="204"/>
                </a:cubicBezTo>
                <a:cubicBezTo>
                  <a:pt x="1786" y="204"/>
                  <a:pt x="1789" y="204"/>
                  <a:pt x="1790" y="204"/>
                </a:cubicBezTo>
                <a:cubicBezTo>
                  <a:pt x="1794" y="204"/>
                  <a:pt x="1801" y="204"/>
                  <a:pt x="1804" y="203"/>
                </a:cubicBezTo>
                <a:cubicBezTo>
                  <a:pt x="1811" y="203"/>
                  <a:pt x="1817" y="203"/>
                  <a:pt x="1823" y="202"/>
                </a:cubicBezTo>
                <a:cubicBezTo>
                  <a:pt x="1824" y="202"/>
                  <a:pt x="1827" y="202"/>
                  <a:pt x="1828" y="202"/>
                </a:cubicBezTo>
                <a:cubicBezTo>
                  <a:pt x="1834" y="203"/>
                  <a:pt x="1839" y="202"/>
                  <a:pt x="1845" y="202"/>
                </a:cubicBezTo>
                <a:cubicBezTo>
                  <a:pt x="1851" y="202"/>
                  <a:pt x="1856" y="201"/>
                  <a:pt x="1861" y="201"/>
                </a:cubicBezTo>
                <a:cubicBezTo>
                  <a:pt x="1863" y="201"/>
                  <a:pt x="1865" y="200"/>
                  <a:pt x="1867" y="200"/>
                </a:cubicBezTo>
                <a:cubicBezTo>
                  <a:pt x="1873" y="200"/>
                  <a:pt x="1950" y="202"/>
                  <a:pt x="1946" y="201"/>
                </a:cubicBezTo>
                <a:cubicBezTo>
                  <a:pt x="1944" y="201"/>
                  <a:pt x="1943" y="201"/>
                  <a:pt x="1941" y="201"/>
                </a:cubicBezTo>
                <a:cubicBezTo>
                  <a:pt x="1941" y="200"/>
                  <a:pt x="1944" y="200"/>
                  <a:pt x="1945" y="200"/>
                </a:cubicBezTo>
                <a:cubicBezTo>
                  <a:pt x="1946" y="200"/>
                  <a:pt x="1947" y="200"/>
                  <a:pt x="1947" y="200"/>
                </a:cubicBezTo>
                <a:cubicBezTo>
                  <a:pt x="1952" y="198"/>
                  <a:pt x="1959" y="198"/>
                  <a:pt x="1970" y="197"/>
                </a:cubicBezTo>
                <a:cubicBezTo>
                  <a:pt x="1972" y="197"/>
                  <a:pt x="1974" y="197"/>
                  <a:pt x="1975" y="197"/>
                </a:cubicBezTo>
                <a:cubicBezTo>
                  <a:pt x="1978" y="197"/>
                  <a:pt x="1984" y="197"/>
                  <a:pt x="1987" y="196"/>
                </a:cubicBezTo>
                <a:cubicBezTo>
                  <a:pt x="1990" y="197"/>
                  <a:pt x="1995" y="196"/>
                  <a:pt x="1998" y="197"/>
                </a:cubicBezTo>
                <a:cubicBezTo>
                  <a:pt x="2006" y="197"/>
                  <a:pt x="2000" y="194"/>
                  <a:pt x="2000" y="193"/>
                </a:cubicBezTo>
                <a:cubicBezTo>
                  <a:pt x="2000" y="193"/>
                  <a:pt x="2000" y="193"/>
                  <a:pt x="2000" y="193"/>
                </a:cubicBezTo>
                <a:cubicBezTo>
                  <a:pt x="2000" y="192"/>
                  <a:pt x="2001" y="191"/>
                  <a:pt x="1997" y="190"/>
                </a:cubicBezTo>
                <a:cubicBezTo>
                  <a:pt x="2000" y="190"/>
                  <a:pt x="2003" y="189"/>
                  <a:pt x="2007" y="189"/>
                </a:cubicBezTo>
                <a:cubicBezTo>
                  <a:pt x="2017" y="189"/>
                  <a:pt x="2025" y="188"/>
                  <a:pt x="2036" y="187"/>
                </a:cubicBezTo>
                <a:cubicBezTo>
                  <a:pt x="2045" y="186"/>
                  <a:pt x="2051" y="185"/>
                  <a:pt x="2060" y="184"/>
                </a:cubicBezTo>
                <a:cubicBezTo>
                  <a:pt x="2064" y="183"/>
                  <a:pt x="2066" y="183"/>
                  <a:pt x="2069" y="182"/>
                </a:cubicBezTo>
                <a:cubicBezTo>
                  <a:pt x="2069" y="182"/>
                  <a:pt x="2070" y="182"/>
                  <a:pt x="2071" y="181"/>
                </a:cubicBezTo>
                <a:cubicBezTo>
                  <a:pt x="2081" y="181"/>
                  <a:pt x="2092" y="181"/>
                  <a:pt x="2100" y="179"/>
                </a:cubicBezTo>
                <a:cubicBezTo>
                  <a:pt x="2104" y="179"/>
                  <a:pt x="2108" y="179"/>
                  <a:pt x="2111" y="179"/>
                </a:cubicBezTo>
                <a:cubicBezTo>
                  <a:pt x="2120" y="178"/>
                  <a:pt x="2130" y="178"/>
                  <a:pt x="2139" y="177"/>
                </a:cubicBezTo>
                <a:cubicBezTo>
                  <a:pt x="2143" y="177"/>
                  <a:pt x="2149" y="177"/>
                  <a:pt x="2150" y="176"/>
                </a:cubicBezTo>
                <a:cubicBezTo>
                  <a:pt x="2151" y="175"/>
                  <a:pt x="2155" y="175"/>
                  <a:pt x="2160" y="175"/>
                </a:cubicBezTo>
                <a:cubicBezTo>
                  <a:pt x="2166" y="174"/>
                  <a:pt x="2172" y="174"/>
                  <a:pt x="2177" y="173"/>
                </a:cubicBezTo>
                <a:cubicBezTo>
                  <a:pt x="2181" y="173"/>
                  <a:pt x="2274" y="170"/>
                  <a:pt x="2279" y="170"/>
                </a:cubicBezTo>
                <a:cubicBezTo>
                  <a:pt x="2284" y="170"/>
                  <a:pt x="2288" y="170"/>
                  <a:pt x="2290" y="169"/>
                </a:cubicBezTo>
                <a:cubicBezTo>
                  <a:pt x="2295" y="168"/>
                  <a:pt x="2303" y="164"/>
                  <a:pt x="2296" y="163"/>
                </a:cubicBezTo>
                <a:cubicBezTo>
                  <a:pt x="2291" y="163"/>
                  <a:pt x="2287" y="162"/>
                  <a:pt x="2292" y="161"/>
                </a:cubicBezTo>
                <a:cubicBezTo>
                  <a:pt x="2294" y="161"/>
                  <a:pt x="2293" y="160"/>
                  <a:pt x="2295" y="160"/>
                </a:cubicBezTo>
                <a:cubicBezTo>
                  <a:pt x="2299" y="159"/>
                  <a:pt x="2303" y="158"/>
                  <a:pt x="2307" y="157"/>
                </a:cubicBezTo>
                <a:cubicBezTo>
                  <a:pt x="2315" y="157"/>
                  <a:pt x="2317" y="152"/>
                  <a:pt x="2317" y="152"/>
                </a:cubicBezTo>
                <a:cubicBezTo>
                  <a:pt x="2319" y="152"/>
                  <a:pt x="2314" y="146"/>
                  <a:pt x="2314" y="145"/>
                </a:cubicBezTo>
                <a:cubicBezTo>
                  <a:pt x="2318" y="144"/>
                  <a:pt x="2315" y="138"/>
                  <a:pt x="2312" y="138"/>
                </a:cubicBezTo>
                <a:cubicBezTo>
                  <a:pt x="2311" y="138"/>
                  <a:pt x="2300" y="134"/>
                  <a:pt x="2306" y="133"/>
                </a:cubicBezTo>
                <a:cubicBezTo>
                  <a:pt x="2307" y="133"/>
                  <a:pt x="2308" y="133"/>
                  <a:pt x="2309" y="132"/>
                </a:cubicBezTo>
                <a:cubicBezTo>
                  <a:pt x="2313" y="131"/>
                  <a:pt x="2320" y="129"/>
                  <a:pt x="2314" y="128"/>
                </a:cubicBezTo>
                <a:cubicBezTo>
                  <a:pt x="2310" y="128"/>
                  <a:pt x="2302" y="123"/>
                  <a:pt x="2301" y="123"/>
                </a:cubicBezTo>
                <a:cubicBezTo>
                  <a:pt x="2295" y="122"/>
                  <a:pt x="2295" y="95"/>
                  <a:pt x="2297" y="95"/>
                </a:cubicBezTo>
                <a:cubicBezTo>
                  <a:pt x="2303" y="94"/>
                  <a:pt x="2310" y="87"/>
                  <a:pt x="2307" y="87"/>
                </a:cubicBezTo>
                <a:cubicBezTo>
                  <a:pt x="2300" y="87"/>
                  <a:pt x="2299" y="85"/>
                  <a:pt x="2307" y="85"/>
                </a:cubicBezTo>
                <a:cubicBezTo>
                  <a:pt x="2308" y="84"/>
                  <a:pt x="2311" y="84"/>
                  <a:pt x="2310" y="83"/>
                </a:cubicBezTo>
                <a:cubicBezTo>
                  <a:pt x="2308" y="83"/>
                  <a:pt x="2306" y="83"/>
                  <a:pt x="2300" y="83"/>
                </a:cubicBezTo>
                <a:cubicBezTo>
                  <a:pt x="2296" y="83"/>
                  <a:pt x="2306" y="78"/>
                  <a:pt x="2308" y="77"/>
                </a:cubicBezTo>
                <a:cubicBezTo>
                  <a:pt x="2298" y="76"/>
                  <a:pt x="2304" y="72"/>
                  <a:pt x="2307" y="71"/>
                </a:cubicBezTo>
                <a:cubicBezTo>
                  <a:pt x="2310" y="71"/>
                  <a:pt x="2278" y="27"/>
                  <a:pt x="2286" y="26"/>
                </a:cubicBezTo>
                <a:cubicBezTo>
                  <a:pt x="2287" y="26"/>
                  <a:pt x="2288" y="26"/>
                  <a:pt x="2288" y="26"/>
                </a:cubicBezTo>
                <a:cubicBezTo>
                  <a:pt x="2292" y="26"/>
                  <a:pt x="2286" y="25"/>
                  <a:pt x="2290" y="25"/>
                </a:cubicBezTo>
                <a:cubicBezTo>
                  <a:pt x="2294" y="24"/>
                  <a:pt x="2278" y="16"/>
                  <a:pt x="2282" y="15"/>
                </a:cubicBezTo>
                <a:cubicBezTo>
                  <a:pt x="2287" y="15"/>
                  <a:pt x="2292" y="10"/>
                  <a:pt x="2290" y="9"/>
                </a:cubicBezTo>
                <a:cubicBezTo>
                  <a:pt x="2279" y="10"/>
                  <a:pt x="2273" y="1"/>
                  <a:pt x="2279" y="1"/>
                </a:cubicBezTo>
                <a:cubicBezTo>
                  <a:pt x="2280" y="1"/>
                  <a:pt x="2281" y="1"/>
                  <a:pt x="2282" y="0"/>
                </a:cubicBezTo>
                <a:cubicBezTo>
                  <a:pt x="0" y="0"/>
                  <a:pt x="0" y="0"/>
                  <a:pt x="0" y="0"/>
                </a:cubicBezTo>
                <a:cubicBezTo>
                  <a:pt x="0" y="250"/>
                  <a:pt x="0" y="250"/>
                  <a:pt x="0" y="250"/>
                </a:cubicBezTo>
                <a:cubicBezTo>
                  <a:pt x="1" y="250"/>
                  <a:pt x="2" y="250"/>
                  <a:pt x="4" y="250"/>
                </a:cubicBezTo>
                <a:cubicBezTo>
                  <a:pt x="8" y="250"/>
                  <a:pt x="13" y="250"/>
                  <a:pt x="17" y="250"/>
                </a:cubicBez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Text Placeholder 17"/>
          <p:cNvSpPr>
            <a:spLocks noGrp="1"/>
          </p:cNvSpPr>
          <p:nvPr>
            <p:ph type="body" sz="quarter" idx="10"/>
          </p:nvPr>
        </p:nvSpPr>
        <p:spPr>
          <a:xfrm>
            <a:off x="2171700" y="2676979"/>
            <a:ext cx="6029325" cy="2628448"/>
          </a:xfrm>
        </p:spPr>
        <p:txBody>
          <a:bodyPr/>
          <a:lstStyle>
            <a:lvl1pPr>
              <a:lnSpc>
                <a:spcPct val="95000"/>
              </a:lnSpc>
              <a:spcAft>
                <a:spcPts val="0"/>
              </a:spcAft>
              <a:defRPr sz="3500" b="0" cap="none" baseline="0">
                <a:solidFill>
                  <a:srgbClr val="582E91"/>
                </a:solidFill>
                <a:latin typeface="+mn-lt"/>
              </a:defRPr>
            </a:lvl1pPr>
            <a:lvl2pPr marL="0" indent="0">
              <a:buFontTx/>
              <a:buNone/>
              <a:defRPr sz="3500" b="0" cap="none" baseline="0">
                <a:solidFill>
                  <a:srgbClr val="582E91"/>
                </a:solidFill>
                <a:latin typeface="+mn-lt"/>
              </a:defRPr>
            </a:lvl2pPr>
          </a:lstStyle>
          <a:p>
            <a:pPr lvl="0"/>
            <a:r>
              <a:rPr lang="zh-CN" altLang="en-US" smtClean="0"/>
              <a:t>单击此处编辑母版文本样式</a:t>
            </a:r>
            <a:endParaRPr lang="zh-CN" altLang="en-US" smtClean="0"/>
          </a:p>
        </p:txBody>
      </p:sp>
      <p:sp>
        <p:nvSpPr>
          <p:cNvPr id="33" name="Footer Placeholder 64"/>
          <p:cNvSpPr>
            <a:spLocks noGrp="1"/>
          </p:cNvSpPr>
          <p:nvPr>
            <p:ph type="ftr" sz="quarter" idx="11"/>
          </p:nvPr>
        </p:nvSpPr>
        <p:spPr/>
        <p:txBody>
          <a:bodyPr/>
          <a:lstStyle>
            <a:lvl1pPr>
              <a:defRPr/>
            </a:lvl1pPr>
          </a:lstStyle>
          <a:p>
            <a:pPr>
              <a:defRPr/>
            </a:pPr>
            <a:r>
              <a:t>Advanced master or MSc?  a preview with the MSc in Marketing French Excellence / 01.31.2017 </a:t>
            </a:r>
            <a:endParaRPr lang="fr-FR"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7" Type="http://schemas.openxmlformats.org/officeDocument/2006/relationships/theme" Target="../theme/theme1.xml"/><Relationship Id="rId56" Type="http://schemas.openxmlformats.org/officeDocument/2006/relationships/slideLayout" Target="../slideLayouts/slideLayout56.xml"/><Relationship Id="rId55" Type="http://schemas.openxmlformats.org/officeDocument/2006/relationships/slideLayout" Target="../slideLayouts/slideLayout55.xml"/><Relationship Id="rId54" Type="http://schemas.openxmlformats.org/officeDocument/2006/relationships/slideLayout" Target="../slideLayouts/slideLayout54.xml"/><Relationship Id="rId53" Type="http://schemas.openxmlformats.org/officeDocument/2006/relationships/slideLayout" Target="../slideLayouts/slideLayout53.xml"/><Relationship Id="rId52" Type="http://schemas.openxmlformats.org/officeDocument/2006/relationships/slideLayout" Target="../slideLayouts/slideLayout52.xml"/><Relationship Id="rId51" Type="http://schemas.openxmlformats.org/officeDocument/2006/relationships/slideLayout" Target="../slideLayouts/slideLayout51.xml"/><Relationship Id="rId50" Type="http://schemas.openxmlformats.org/officeDocument/2006/relationships/slideLayout" Target="../slideLayouts/slideLayout50.xml"/><Relationship Id="rId5" Type="http://schemas.openxmlformats.org/officeDocument/2006/relationships/slideLayout" Target="../slideLayouts/slideLayout5.xml"/><Relationship Id="rId49" Type="http://schemas.openxmlformats.org/officeDocument/2006/relationships/slideLayout" Target="../slideLayouts/slideLayout49.xml"/><Relationship Id="rId48" Type="http://schemas.openxmlformats.org/officeDocument/2006/relationships/slideLayout" Target="../slideLayouts/slideLayout48.xml"/><Relationship Id="rId47" Type="http://schemas.openxmlformats.org/officeDocument/2006/relationships/slideLayout" Target="../slideLayouts/slideLayout47.xml"/><Relationship Id="rId46" Type="http://schemas.openxmlformats.org/officeDocument/2006/relationships/slideLayout" Target="../slideLayouts/slideLayout46.xml"/><Relationship Id="rId45" Type="http://schemas.openxmlformats.org/officeDocument/2006/relationships/slideLayout" Target="../slideLayouts/slideLayout45.xml"/><Relationship Id="rId44" Type="http://schemas.openxmlformats.org/officeDocument/2006/relationships/slideLayout" Target="../slideLayouts/slideLayout44.xml"/><Relationship Id="rId43" Type="http://schemas.openxmlformats.org/officeDocument/2006/relationships/slideLayout" Target="../slideLayouts/slideLayout43.xml"/><Relationship Id="rId42" Type="http://schemas.openxmlformats.org/officeDocument/2006/relationships/slideLayout" Target="../slideLayouts/slideLayout42.xml"/><Relationship Id="rId41" Type="http://schemas.openxmlformats.org/officeDocument/2006/relationships/slideLayout" Target="../slideLayouts/slideLayout41.xml"/><Relationship Id="rId40" Type="http://schemas.openxmlformats.org/officeDocument/2006/relationships/slideLayout" Target="../slideLayouts/slideLayout40.xml"/><Relationship Id="rId4" Type="http://schemas.openxmlformats.org/officeDocument/2006/relationships/slideLayout" Target="../slideLayouts/slideLayout4.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65.xml"/><Relationship Id="rId8" Type="http://schemas.openxmlformats.org/officeDocument/2006/relationships/slideLayout" Target="../slideLayouts/slideLayout64.xml"/><Relationship Id="rId7" Type="http://schemas.openxmlformats.org/officeDocument/2006/relationships/slideLayout" Target="../slideLayouts/slideLayout63.xml"/><Relationship Id="rId6" Type="http://schemas.openxmlformats.org/officeDocument/2006/relationships/slideLayout" Target="../slideLayouts/slideLayout62.xml"/><Relationship Id="rId5" Type="http://schemas.openxmlformats.org/officeDocument/2006/relationships/slideLayout" Target="../slideLayouts/slideLayout61.xml"/><Relationship Id="rId4" Type="http://schemas.openxmlformats.org/officeDocument/2006/relationships/slideLayout" Target="../slideLayouts/slideLayout60.xml"/><Relationship Id="rId3" Type="http://schemas.openxmlformats.org/officeDocument/2006/relationships/slideLayout" Target="../slideLayouts/slideLayout59.xml"/><Relationship Id="rId26" Type="http://schemas.openxmlformats.org/officeDocument/2006/relationships/theme" Target="../theme/theme2.xml"/><Relationship Id="rId25" Type="http://schemas.openxmlformats.org/officeDocument/2006/relationships/vmlDrawing" Target="../drawings/vmlDrawing24.vml"/><Relationship Id="rId24" Type="http://schemas.openxmlformats.org/officeDocument/2006/relationships/image" Target="../media/image19.png"/><Relationship Id="rId23" Type="http://schemas.openxmlformats.org/officeDocument/2006/relationships/image" Target="../media/image18.emf"/><Relationship Id="rId22" Type="http://schemas.openxmlformats.org/officeDocument/2006/relationships/oleObject" Target="../embeddings/oleObject38.bin"/><Relationship Id="rId21" Type="http://schemas.openxmlformats.org/officeDocument/2006/relationships/tags" Target="../tags/tag38.xml"/><Relationship Id="rId20" Type="http://schemas.openxmlformats.org/officeDocument/2006/relationships/slideLayout" Target="../slideLayouts/slideLayout76.xml"/><Relationship Id="rId2" Type="http://schemas.openxmlformats.org/officeDocument/2006/relationships/slideLayout" Target="../slideLayouts/slideLayout58.xml"/><Relationship Id="rId19" Type="http://schemas.openxmlformats.org/officeDocument/2006/relationships/slideLayout" Target="../slideLayouts/slideLayout75.xml"/><Relationship Id="rId18" Type="http://schemas.openxmlformats.org/officeDocument/2006/relationships/slideLayout" Target="../slideLayouts/slideLayout74.xml"/><Relationship Id="rId17" Type="http://schemas.openxmlformats.org/officeDocument/2006/relationships/slideLayout" Target="../slideLayouts/slideLayout73.xml"/><Relationship Id="rId16" Type="http://schemas.openxmlformats.org/officeDocument/2006/relationships/slideLayout" Target="../slideLayouts/slideLayout72.xml"/><Relationship Id="rId15" Type="http://schemas.openxmlformats.org/officeDocument/2006/relationships/slideLayout" Target="../slideLayouts/slideLayout71.xml"/><Relationship Id="rId14" Type="http://schemas.openxmlformats.org/officeDocument/2006/relationships/slideLayout" Target="../slideLayouts/slideLayout70.xml"/><Relationship Id="rId13" Type="http://schemas.openxmlformats.org/officeDocument/2006/relationships/slideLayout" Target="../slideLayouts/slideLayout69.xml"/><Relationship Id="rId12" Type="http://schemas.openxmlformats.org/officeDocument/2006/relationships/slideLayout" Target="../slideLayouts/slideLayout68.xml"/><Relationship Id="rId11" Type="http://schemas.openxmlformats.org/officeDocument/2006/relationships/slideLayout" Target="../slideLayouts/slideLayout67.xml"/><Relationship Id="rId10" Type="http://schemas.openxmlformats.org/officeDocument/2006/relationships/slideLayout" Target="../slideLayouts/slideLayout66.xml"/><Relationship Id="rId1" Type="http://schemas.openxmlformats.org/officeDocument/2006/relationships/slideLayout" Target="../slideLayouts/slideLayout57.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85.xml"/><Relationship Id="rId8" Type="http://schemas.openxmlformats.org/officeDocument/2006/relationships/slideLayout" Target="../slideLayouts/slideLayout84.xml"/><Relationship Id="rId7" Type="http://schemas.openxmlformats.org/officeDocument/2006/relationships/slideLayout" Target="../slideLayouts/slideLayout83.xml"/><Relationship Id="rId6" Type="http://schemas.openxmlformats.org/officeDocument/2006/relationships/slideLayout" Target="../slideLayouts/slideLayout82.xml"/><Relationship Id="rId5" Type="http://schemas.openxmlformats.org/officeDocument/2006/relationships/slideLayout" Target="../slideLayouts/slideLayout81.xml"/><Relationship Id="rId4" Type="http://schemas.openxmlformats.org/officeDocument/2006/relationships/slideLayout" Target="../slideLayouts/slideLayout80.xml"/><Relationship Id="rId3" Type="http://schemas.openxmlformats.org/officeDocument/2006/relationships/slideLayout" Target="../slideLayouts/slideLayout79.xml"/><Relationship Id="rId25" Type="http://schemas.openxmlformats.org/officeDocument/2006/relationships/theme" Target="../theme/theme3.xml"/><Relationship Id="rId24" Type="http://schemas.openxmlformats.org/officeDocument/2006/relationships/vmlDrawing" Target="../drawings/vmlDrawing45.vml"/><Relationship Id="rId23" Type="http://schemas.openxmlformats.org/officeDocument/2006/relationships/image" Target="../media/image18.emf"/><Relationship Id="rId22" Type="http://schemas.openxmlformats.org/officeDocument/2006/relationships/oleObject" Target="../embeddings/oleObject72.bin"/><Relationship Id="rId21" Type="http://schemas.openxmlformats.org/officeDocument/2006/relationships/tags" Target="../tags/tag72.xml"/><Relationship Id="rId20" Type="http://schemas.openxmlformats.org/officeDocument/2006/relationships/slideLayout" Target="../slideLayouts/slideLayout96.xml"/><Relationship Id="rId2" Type="http://schemas.openxmlformats.org/officeDocument/2006/relationships/slideLayout" Target="../slideLayouts/slideLayout78.xml"/><Relationship Id="rId19" Type="http://schemas.openxmlformats.org/officeDocument/2006/relationships/slideLayout" Target="../slideLayouts/slideLayout95.xml"/><Relationship Id="rId18" Type="http://schemas.openxmlformats.org/officeDocument/2006/relationships/slideLayout" Target="../slideLayouts/slideLayout94.xml"/><Relationship Id="rId17" Type="http://schemas.openxmlformats.org/officeDocument/2006/relationships/slideLayout" Target="../slideLayouts/slideLayout93.xml"/><Relationship Id="rId16" Type="http://schemas.openxmlformats.org/officeDocument/2006/relationships/slideLayout" Target="../slideLayouts/slideLayout92.xml"/><Relationship Id="rId15" Type="http://schemas.openxmlformats.org/officeDocument/2006/relationships/slideLayout" Target="../slideLayouts/slideLayout91.xml"/><Relationship Id="rId14" Type="http://schemas.openxmlformats.org/officeDocument/2006/relationships/slideLayout" Target="../slideLayouts/slideLayout90.xml"/><Relationship Id="rId13" Type="http://schemas.openxmlformats.org/officeDocument/2006/relationships/slideLayout" Target="../slideLayouts/slideLayout89.xml"/><Relationship Id="rId12" Type="http://schemas.openxmlformats.org/officeDocument/2006/relationships/slideLayout" Target="../slideLayouts/slideLayout88.xml"/><Relationship Id="rId11" Type="http://schemas.openxmlformats.org/officeDocument/2006/relationships/slideLayout" Target="../slideLayouts/slideLayout87.xml"/><Relationship Id="rId10" Type="http://schemas.openxmlformats.org/officeDocument/2006/relationships/slideLayout" Target="../slideLayouts/slideLayout86.xml"/><Relationship Id="rId1" Type="http://schemas.openxmlformats.org/officeDocument/2006/relationships/slideLayout" Target="../slideLayouts/slideLayout77.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105.xml"/><Relationship Id="rId8" Type="http://schemas.openxmlformats.org/officeDocument/2006/relationships/slideLayout" Target="../slideLayouts/slideLayout104.xml"/><Relationship Id="rId7" Type="http://schemas.openxmlformats.org/officeDocument/2006/relationships/slideLayout" Target="../slideLayouts/slideLayout103.xml"/><Relationship Id="rId6" Type="http://schemas.openxmlformats.org/officeDocument/2006/relationships/slideLayout" Target="../slideLayouts/slideLayout102.xml"/><Relationship Id="rId5" Type="http://schemas.openxmlformats.org/officeDocument/2006/relationships/slideLayout" Target="../slideLayouts/slideLayout101.xml"/><Relationship Id="rId4" Type="http://schemas.openxmlformats.org/officeDocument/2006/relationships/slideLayout" Target="../slideLayouts/slideLayout100.xml"/><Relationship Id="rId3" Type="http://schemas.openxmlformats.org/officeDocument/2006/relationships/slideLayout" Target="../slideLayouts/slideLayout99.xml"/><Relationship Id="rId25" Type="http://schemas.openxmlformats.org/officeDocument/2006/relationships/theme" Target="../theme/theme4.xml"/><Relationship Id="rId24" Type="http://schemas.openxmlformats.org/officeDocument/2006/relationships/vmlDrawing" Target="../drawings/vmlDrawing66.vml"/><Relationship Id="rId23" Type="http://schemas.openxmlformats.org/officeDocument/2006/relationships/image" Target="../media/image18.emf"/><Relationship Id="rId22" Type="http://schemas.openxmlformats.org/officeDocument/2006/relationships/oleObject" Target="../embeddings/oleObject106.bin"/><Relationship Id="rId21" Type="http://schemas.openxmlformats.org/officeDocument/2006/relationships/tags" Target="../tags/tag106.xml"/><Relationship Id="rId20" Type="http://schemas.openxmlformats.org/officeDocument/2006/relationships/slideLayout" Target="../slideLayouts/slideLayout116.xml"/><Relationship Id="rId2" Type="http://schemas.openxmlformats.org/officeDocument/2006/relationships/slideLayout" Target="../slideLayouts/slideLayout98.xml"/><Relationship Id="rId19" Type="http://schemas.openxmlformats.org/officeDocument/2006/relationships/slideLayout" Target="../slideLayouts/slideLayout115.xml"/><Relationship Id="rId18" Type="http://schemas.openxmlformats.org/officeDocument/2006/relationships/slideLayout" Target="../slideLayouts/slideLayout114.xml"/><Relationship Id="rId17" Type="http://schemas.openxmlformats.org/officeDocument/2006/relationships/slideLayout" Target="../slideLayouts/slideLayout113.xml"/><Relationship Id="rId16" Type="http://schemas.openxmlformats.org/officeDocument/2006/relationships/slideLayout" Target="../slideLayouts/slideLayout112.xml"/><Relationship Id="rId15" Type="http://schemas.openxmlformats.org/officeDocument/2006/relationships/slideLayout" Target="../slideLayouts/slideLayout111.xml"/><Relationship Id="rId14" Type="http://schemas.openxmlformats.org/officeDocument/2006/relationships/slideLayout" Target="../slideLayouts/slideLayout110.xml"/><Relationship Id="rId13" Type="http://schemas.openxmlformats.org/officeDocument/2006/relationships/slideLayout" Target="../slideLayouts/slideLayout109.xml"/><Relationship Id="rId12" Type="http://schemas.openxmlformats.org/officeDocument/2006/relationships/slideLayout" Target="../slideLayouts/slideLayout108.xml"/><Relationship Id="rId11" Type="http://schemas.openxmlformats.org/officeDocument/2006/relationships/slideLayout" Target="../slideLayouts/slideLayout107.xml"/><Relationship Id="rId10" Type="http://schemas.openxmlformats.org/officeDocument/2006/relationships/slideLayout" Target="../slideLayouts/slideLayout106.xml"/><Relationship Id="rId1"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Lst>
  <p:txStyles>
    <p:titleStyle>
      <a:lvl1pPr algn="ctr"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panose="020B0600070205080204" pitchFamily="34" charset="-128"/>
        </a:defRPr>
      </a:lvl1pPr>
      <a:lvl2pPr algn="ctr" defTabSz="457200" rtl="0" eaLnBrk="0" fontAlgn="base" hangingPunct="0">
        <a:spcBef>
          <a:spcPct val="0"/>
        </a:spcBef>
        <a:spcAft>
          <a:spcPct val="0"/>
        </a:spcAft>
        <a:defRPr sz="4400">
          <a:solidFill>
            <a:schemeClr val="tx1"/>
          </a:solidFill>
          <a:latin typeface="Calibri" panose="020F0502020204030204" charset="0"/>
          <a:ea typeface="MS PGothic" panose="020B0600070205080204" pitchFamily="34" charset="-128"/>
          <a:cs typeface="MS PGothic" panose="020B0600070205080204" pitchFamily="34" charset="-128"/>
        </a:defRPr>
      </a:lvl2pPr>
      <a:lvl3pPr algn="ctr" defTabSz="457200" rtl="0" eaLnBrk="0" fontAlgn="base" hangingPunct="0">
        <a:spcBef>
          <a:spcPct val="0"/>
        </a:spcBef>
        <a:spcAft>
          <a:spcPct val="0"/>
        </a:spcAft>
        <a:defRPr sz="4400">
          <a:solidFill>
            <a:schemeClr val="tx1"/>
          </a:solidFill>
          <a:latin typeface="Calibri" panose="020F0502020204030204" charset="0"/>
          <a:ea typeface="MS PGothic" panose="020B0600070205080204" pitchFamily="34" charset="-128"/>
          <a:cs typeface="MS PGothic" panose="020B0600070205080204" pitchFamily="34" charset="-128"/>
        </a:defRPr>
      </a:lvl3pPr>
      <a:lvl4pPr algn="ctr" defTabSz="457200" rtl="0" eaLnBrk="0" fontAlgn="base" hangingPunct="0">
        <a:spcBef>
          <a:spcPct val="0"/>
        </a:spcBef>
        <a:spcAft>
          <a:spcPct val="0"/>
        </a:spcAft>
        <a:defRPr sz="4400">
          <a:solidFill>
            <a:schemeClr val="tx1"/>
          </a:solidFill>
          <a:latin typeface="Calibri" panose="020F0502020204030204" charset="0"/>
          <a:ea typeface="MS PGothic" panose="020B0600070205080204" pitchFamily="34" charset="-128"/>
          <a:cs typeface="MS PGothic" panose="020B0600070205080204" pitchFamily="34" charset="-128"/>
        </a:defRPr>
      </a:lvl4pPr>
      <a:lvl5pPr algn="ctr" defTabSz="457200" rtl="0" eaLnBrk="0" fontAlgn="base" hangingPunct="0">
        <a:spcBef>
          <a:spcPct val="0"/>
        </a:spcBef>
        <a:spcAft>
          <a:spcPct val="0"/>
        </a:spcAft>
        <a:defRPr sz="4400">
          <a:solidFill>
            <a:schemeClr val="tx1"/>
          </a:solidFill>
          <a:latin typeface="Calibri" panose="020F0502020204030204" charset="0"/>
          <a:ea typeface="MS PGothic" panose="020B0600070205080204" pitchFamily="34" charset="-128"/>
          <a:cs typeface="MS PGothic" panose="020B0600070205080204" pitchFamily="34" charset="-128"/>
        </a:defRPr>
      </a:lvl5pPr>
      <a:lvl6pPr marL="457200" algn="ctr" defTabSz="457200" rtl="0" fontAlgn="base">
        <a:spcBef>
          <a:spcPct val="0"/>
        </a:spcBef>
        <a:spcAft>
          <a:spcPct val="0"/>
        </a:spcAft>
        <a:defRPr sz="4400">
          <a:solidFill>
            <a:schemeClr val="tx1"/>
          </a:solidFill>
          <a:latin typeface="Calibri" panose="020F0502020204030204" charset="0"/>
          <a:ea typeface="MS PGothic" panose="020B0600070205080204" pitchFamily="34" charset="-128"/>
          <a:cs typeface="MS PGothic" panose="020B0600070205080204" pitchFamily="34" charset="-128"/>
        </a:defRPr>
      </a:lvl6pPr>
      <a:lvl7pPr marL="914400" algn="ctr" defTabSz="457200" rtl="0" fontAlgn="base">
        <a:spcBef>
          <a:spcPct val="0"/>
        </a:spcBef>
        <a:spcAft>
          <a:spcPct val="0"/>
        </a:spcAft>
        <a:defRPr sz="4400">
          <a:solidFill>
            <a:schemeClr val="tx1"/>
          </a:solidFill>
          <a:latin typeface="Calibri" panose="020F0502020204030204" charset="0"/>
          <a:ea typeface="MS PGothic" panose="020B0600070205080204" pitchFamily="34" charset="-128"/>
          <a:cs typeface="MS PGothic" panose="020B0600070205080204" pitchFamily="34" charset="-128"/>
        </a:defRPr>
      </a:lvl7pPr>
      <a:lvl8pPr marL="1371600" algn="ctr" defTabSz="457200" rtl="0" fontAlgn="base">
        <a:spcBef>
          <a:spcPct val="0"/>
        </a:spcBef>
        <a:spcAft>
          <a:spcPct val="0"/>
        </a:spcAft>
        <a:defRPr sz="4400">
          <a:solidFill>
            <a:schemeClr val="tx1"/>
          </a:solidFill>
          <a:latin typeface="Calibri" panose="020F0502020204030204" charset="0"/>
          <a:ea typeface="MS PGothic" panose="020B0600070205080204" pitchFamily="34" charset="-128"/>
          <a:cs typeface="MS PGothic" panose="020B0600070205080204" pitchFamily="34" charset="-128"/>
        </a:defRPr>
      </a:lvl8pPr>
      <a:lvl9pPr marL="1828800" algn="ctr" defTabSz="457200" rtl="0" fontAlgn="base">
        <a:spcBef>
          <a:spcPct val="0"/>
        </a:spcBef>
        <a:spcAft>
          <a:spcPct val="0"/>
        </a:spcAft>
        <a:defRPr sz="4400">
          <a:solidFill>
            <a:schemeClr val="tx1"/>
          </a:solidFill>
          <a:latin typeface="Calibri" panose="020F0502020204030204" charset="0"/>
          <a:ea typeface="MS PGothic" panose="020B0600070205080204" pitchFamily="34" charset="-128"/>
          <a:cs typeface="MS PGothic" panose="020B0600070205080204" pitchFamily="34" charset="-128"/>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MS PGothic" panose="020B0600070205080204" pitchFamily="34"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4" hidden="1"/>
          <p:cNvGraphicFramePr>
            <a:graphicFrameLocks noChangeAspect="1"/>
          </p:cNvGraphicFramePr>
          <p:nvPr>
            <p:custDataLst>
              <p:tags r:id="rId2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793" name="think-cell Slide" r:id="rId22" imgW="12700" imgH="12700" progId="TCLayout.ActiveDocument.1">
                  <p:embed/>
                </p:oleObj>
              </mc:Choice>
              <mc:Fallback>
                <p:oleObj name="think-cell Slide" r:id="rId22" imgW="12700" imgH="12700" progId="TCLayout.ActiveDocument.1">
                  <p:embed/>
                  <p:pic>
                    <p:nvPicPr>
                      <p:cNvPr id="0" name="Object 4" hidden="1"/>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7" name="Text Placeholder 2"/>
          <p:cNvSpPr>
            <a:spLocks noGrp="1"/>
          </p:cNvSpPr>
          <p:nvPr>
            <p:ph type="body" idx="1"/>
          </p:nvPr>
        </p:nvSpPr>
        <p:spPr bwMode="auto">
          <a:xfrm>
            <a:off x="1460500" y="1839913"/>
            <a:ext cx="7148513" cy="415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72000" rIns="0" bIns="72000" numCol="1" anchor="t" anchorCtr="0" compatLnSpc="1"/>
          <a:lstStyle/>
          <a:p>
            <a:pPr lvl="0"/>
            <a:r>
              <a:rPr lang="fr-FR" altLang="zh-CN" smtClean="0"/>
              <a:t>Texte</a:t>
            </a:r>
            <a:endParaRPr lang="fr-FR" altLang="zh-CN" smtClean="0"/>
          </a:p>
          <a:p>
            <a:pPr lvl="1"/>
            <a:r>
              <a:rPr lang="fr-FR" altLang="zh-CN" smtClean="0"/>
              <a:t>Texte</a:t>
            </a:r>
            <a:endParaRPr lang="fr-FR" altLang="zh-CN" smtClean="0"/>
          </a:p>
          <a:p>
            <a:pPr lvl="2"/>
            <a:r>
              <a:rPr lang="fr-FR" altLang="zh-CN" smtClean="0"/>
              <a:t>Texte</a:t>
            </a:r>
            <a:endParaRPr lang="fr-FR" altLang="zh-CN" smtClean="0"/>
          </a:p>
          <a:p>
            <a:pPr lvl="3"/>
            <a:r>
              <a:rPr lang="fr-FR" altLang="zh-CN" smtClean="0"/>
              <a:t>Texte</a:t>
            </a:r>
            <a:endParaRPr lang="fr-FR" altLang="zh-CN" smtClean="0"/>
          </a:p>
          <a:p>
            <a:pPr lvl="4"/>
            <a:r>
              <a:rPr lang="fr-FR" altLang="zh-CN" smtClean="0"/>
              <a:t>Texte</a:t>
            </a:r>
            <a:endParaRPr lang="fr-FR" altLang="zh-CN" smtClean="0"/>
          </a:p>
        </p:txBody>
      </p:sp>
      <p:sp>
        <p:nvSpPr>
          <p:cNvPr id="1028"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B895A9D7-13D8-404E-B6C5-E3D3AAB7D9F1}"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sp>
        <p:nvSpPr>
          <p:cNvPr id="1029" name="Title Placeholder 19"/>
          <p:cNvSpPr>
            <a:spLocks noGrp="1"/>
          </p:cNvSpPr>
          <p:nvPr>
            <p:ph type="title"/>
          </p:nvPr>
        </p:nvSpPr>
        <p:spPr bwMode="auto">
          <a:xfrm>
            <a:off x="1460500" y="1069975"/>
            <a:ext cx="7148513"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72000" rIns="0" bIns="72000" numCol="1" anchor="ctr" anchorCtr="0" compatLnSpc="1"/>
          <a:lstStyle/>
          <a:p>
            <a:pPr lvl="0"/>
            <a:r>
              <a:rPr lang="en-US" altLang="zh-CN" smtClean="0"/>
              <a:t>Titre du chapitre</a:t>
            </a:r>
            <a:endParaRPr lang="en-US" altLang="zh-CN" smtClean="0"/>
          </a:p>
        </p:txBody>
      </p:sp>
      <p:sp>
        <p:nvSpPr>
          <p:cNvPr id="50" name="Footer Placeholder 49"/>
          <p:cNvSpPr>
            <a:spLocks noGrp="1"/>
          </p:cNvSpPr>
          <p:nvPr>
            <p:ph type="ftr" sz="quarter" idx="3"/>
          </p:nvPr>
        </p:nvSpPr>
        <p:spPr>
          <a:xfrm>
            <a:off x="404813" y="257175"/>
            <a:ext cx="6713537" cy="219075"/>
          </a:xfrm>
          <a:prstGeom prst="rect">
            <a:avLst/>
          </a:prstGeom>
        </p:spPr>
        <p:txBody>
          <a:bodyPr vert="horz" lIns="0" tIns="0" rIns="0" bIns="0" rtlCol="0" anchor="ctr" anchorCtr="0">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en-US" sz="1100" b="1" i="0" u="none" strike="noStrike" kern="1200" cap="all" spc="0" normalizeH="0" baseline="0" noProof="0">
                <a:ln>
                  <a:noFill/>
                </a:ln>
                <a:solidFill>
                  <a:prstClr val="white"/>
                </a:solidFill>
                <a:effectLst/>
                <a:uLnTx/>
                <a:uFillTx/>
                <a:latin typeface="+mj-lt"/>
                <a:ea typeface="+mn-ea"/>
                <a:cs typeface="+mn-cs"/>
              </a:defRPr>
            </a:lvl1pPr>
          </a:lstStyle>
          <a:p>
            <a:pPr>
              <a:defRPr/>
            </a:pPr>
            <a:r>
              <a:t>Advanced master or MSc?  a preview with the MSc in Marketing French Excellence / 01.31.2017 </a:t>
            </a:r>
            <a:endParaRPr lang="fr-FR" dirty="0"/>
          </a:p>
        </p:txBody>
      </p:sp>
      <p:pic>
        <p:nvPicPr>
          <p:cNvPr id="30" name="图片 29"/>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7414662" y="-32474"/>
            <a:ext cx="1580113" cy="827382"/>
          </a:xfrm>
          <a:prstGeom prst="rect">
            <a:avLst/>
          </a:prstGeom>
        </p:spPr>
      </p:pic>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 id="2147483722" r:id="rId17"/>
    <p:sldLayoutId id="2147483723" r:id="rId18"/>
    <p:sldLayoutId id="2147483724" r:id="rId19"/>
    <p:sldLayoutId id="2147483725" r:id="rId20"/>
  </p:sldLayoutIdLst>
  <p:transition>
    <p:fade/>
  </p:transition>
  <p:timing>
    <p:tnLst>
      <p:par>
        <p:cTn id="1" dur="indefinite" restart="never" nodeType="tmRoot"/>
      </p:par>
    </p:tnLst>
  </p:timing>
  <p:hf sldNum="0" hdr="0" dt="0"/>
  <p:txStyles>
    <p:titleStyle>
      <a:lvl1pPr algn="l" rtl="0" eaLnBrk="0" fontAlgn="base" hangingPunct="0">
        <a:spcBef>
          <a:spcPct val="0"/>
        </a:spcBef>
        <a:spcAft>
          <a:spcPct val="0"/>
        </a:spcAft>
        <a:defRPr sz="3400" kern="1200">
          <a:solidFill>
            <a:srgbClr val="582E91"/>
          </a:solidFill>
          <a:latin typeface="Arial Black" panose="020B0A04020102020204" pitchFamily="34" charset="0"/>
          <a:ea typeface="+mj-ea"/>
          <a:cs typeface="+mj-cs"/>
        </a:defRPr>
      </a:lvl1pPr>
      <a:lvl2pPr algn="l" rtl="0" eaLnBrk="0" fontAlgn="base" hangingPunct="0">
        <a:spcBef>
          <a:spcPct val="0"/>
        </a:spcBef>
        <a:spcAft>
          <a:spcPct val="0"/>
        </a:spcAft>
        <a:defRPr sz="3400">
          <a:solidFill>
            <a:srgbClr val="582E91"/>
          </a:solidFill>
          <a:latin typeface="Arial Black" panose="020B0A04020102020204" pitchFamily="34" charset="0"/>
        </a:defRPr>
      </a:lvl2pPr>
      <a:lvl3pPr algn="l" rtl="0" eaLnBrk="0" fontAlgn="base" hangingPunct="0">
        <a:spcBef>
          <a:spcPct val="0"/>
        </a:spcBef>
        <a:spcAft>
          <a:spcPct val="0"/>
        </a:spcAft>
        <a:defRPr sz="3400">
          <a:solidFill>
            <a:srgbClr val="582E91"/>
          </a:solidFill>
          <a:latin typeface="Arial Black" panose="020B0A04020102020204" pitchFamily="34" charset="0"/>
        </a:defRPr>
      </a:lvl3pPr>
      <a:lvl4pPr algn="l" rtl="0" eaLnBrk="0" fontAlgn="base" hangingPunct="0">
        <a:spcBef>
          <a:spcPct val="0"/>
        </a:spcBef>
        <a:spcAft>
          <a:spcPct val="0"/>
        </a:spcAft>
        <a:defRPr sz="3400">
          <a:solidFill>
            <a:srgbClr val="582E91"/>
          </a:solidFill>
          <a:latin typeface="Arial Black" panose="020B0A04020102020204" pitchFamily="34" charset="0"/>
        </a:defRPr>
      </a:lvl4pPr>
      <a:lvl5pPr algn="l" rtl="0" eaLnBrk="0" fontAlgn="base" hangingPunct="0">
        <a:spcBef>
          <a:spcPct val="0"/>
        </a:spcBef>
        <a:spcAft>
          <a:spcPct val="0"/>
        </a:spcAft>
        <a:defRPr sz="3400">
          <a:solidFill>
            <a:srgbClr val="582E91"/>
          </a:solidFill>
          <a:latin typeface="Arial Black" panose="020B0A04020102020204" pitchFamily="34" charset="0"/>
        </a:defRPr>
      </a:lvl5pPr>
      <a:lvl6pPr marL="457200" algn="l" rtl="0" fontAlgn="base">
        <a:spcBef>
          <a:spcPct val="0"/>
        </a:spcBef>
        <a:spcAft>
          <a:spcPct val="0"/>
        </a:spcAft>
        <a:defRPr sz="3400">
          <a:solidFill>
            <a:srgbClr val="582E91"/>
          </a:solidFill>
          <a:latin typeface="Arial Black" panose="020B0A04020102020204" pitchFamily="34" charset="0"/>
        </a:defRPr>
      </a:lvl6pPr>
      <a:lvl7pPr marL="914400" algn="l" rtl="0" fontAlgn="base">
        <a:spcBef>
          <a:spcPct val="0"/>
        </a:spcBef>
        <a:spcAft>
          <a:spcPct val="0"/>
        </a:spcAft>
        <a:defRPr sz="3400">
          <a:solidFill>
            <a:srgbClr val="582E91"/>
          </a:solidFill>
          <a:latin typeface="Arial Black" panose="020B0A04020102020204" pitchFamily="34" charset="0"/>
        </a:defRPr>
      </a:lvl7pPr>
      <a:lvl8pPr marL="1371600" algn="l" rtl="0" fontAlgn="base">
        <a:spcBef>
          <a:spcPct val="0"/>
        </a:spcBef>
        <a:spcAft>
          <a:spcPct val="0"/>
        </a:spcAft>
        <a:defRPr sz="3400">
          <a:solidFill>
            <a:srgbClr val="582E91"/>
          </a:solidFill>
          <a:latin typeface="Arial Black" panose="020B0A04020102020204" pitchFamily="34" charset="0"/>
        </a:defRPr>
      </a:lvl8pPr>
      <a:lvl9pPr marL="1828800" algn="l" rtl="0" fontAlgn="base">
        <a:spcBef>
          <a:spcPct val="0"/>
        </a:spcBef>
        <a:spcAft>
          <a:spcPct val="0"/>
        </a:spcAft>
        <a:defRPr sz="3400">
          <a:solidFill>
            <a:srgbClr val="582E91"/>
          </a:solidFill>
          <a:latin typeface="Arial Black" panose="020B0A04020102020204" pitchFamily="34" charset="0"/>
        </a:defRPr>
      </a:lvl9pPr>
    </p:titleStyle>
    <p:bodyStyle>
      <a:lvl1pPr marL="342900" indent="-342900" algn="l" rtl="0" eaLnBrk="0" fontAlgn="base" hangingPunct="0">
        <a:spcBef>
          <a:spcPct val="0"/>
        </a:spcBef>
        <a:spcAft>
          <a:spcPts val="1600"/>
        </a:spcAft>
        <a:buFont typeface="Arial" panose="020B0604020202020204" pitchFamily="34" charset="0"/>
        <a:defRPr sz="1600" kern="1200">
          <a:solidFill>
            <a:srgbClr val="A3968E"/>
          </a:solidFill>
          <a:latin typeface="Trebuchet MS" panose="020B0603020202020204" charset="0"/>
          <a:ea typeface="+mn-ea"/>
          <a:cs typeface="+mn-cs"/>
        </a:defRPr>
      </a:lvl1pPr>
      <a:lvl2pPr marL="742950" indent="-285750" algn="l" rtl="0" eaLnBrk="0" fontAlgn="base" hangingPunct="0">
        <a:spcBef>
          <a:spcPct val="0"/>
        </a:spcBef>
        <a:spcAft>
          <a:spcPct val="0"/>
        </a:spcAft>
        <a:buFont typeface="Arial" panose="020B0604020202020204" pitchFamily="34" charset="0"/>
        <a:defRPr sz="1300" kern="1200">
          <a:solidFill>
            <a:srgbClr val="A3968E"/>
          </a:solidFill>
          <a:latin typeface="Trebuchet MS" panose="020B0603020202020204" charset="0"/>
          <a:ea typeface="+mn-ea"/>
          <a:cs typeface="+mn-cs"/>
        </a:defRPr>
      </a:lvl2pPr>
      <a:lvl3pPr marL="352425" indent="-171450" algn="l" rtl="0" eaLnBrk="0" fontAlgn="base" hangingPunct="0">
        <a:spcBef>
          <a:spcPct val="0"/>
        </a:spcBef>
        <a:spcAft>
          <a:spcPct val="0"/>
        </a:spcAft>
        <a:buClr>
          <a:srgbClr val="582E91"/>
        </a:buClr>
        <a:buFont typeface="Arial" panose="020B0604020202020204" pitchFamily="34" charset="0"/>
        <a:buChar char="•"/>
        <a:defRPr sz="1300" kern="1200">
          <a:solidFill>
            <a:srgbClr val="A3968E"/>
          </a:solidFill>
          <a:latin typeface="Trebuchet MS" panose="020B0603020202020204" charset="0"/>
          <a:ea typeface="+mn-ea"/>
          <a:cs typeface="+mn-cs"/>
        </a:defRPr>
      </a:lvl3pPr>
      <a:lvl4pPr marL="685800" indent="-228600" algn="l" rtl="0" eaLnBrk="0" fontAlgn="base" hangingPunct="0">
        <a:spcBef>
          <a:spcPct val="0"/>
        </a:spcBef>
        <a:spcAft>
          <a:spcPct val="0"/>
        </a:spcAft>
        <a:buClr>
          <a:srgbClr val="A3968E"/>
        </a:buClr>
        <a:buFont typeface="Arial" panose="020B0604020202020204" pitchFamily="34" charset="0"/>
        <a:buChar char="–"/>
        <a:defRPr sz="1300" kern="1200">
          <a:solidFill>
            <a:srgbClr val="A3968E"/>
          </a:solidFill>
          <a:latin typeface="Trebuchet MS" panose="020B0603020202020204" charset="0"/>
          <a:ea typeface="+mn-ea"/>
          <a:cs typeface="+mn-cs"/>
        </a:defRPr>
      </a:lvl4pPr>
      <a:lvl5pPr marL="1066800" indent="-228600" algn="l" rtl="0" eaLnBrk="0" fontAlgn="base" hangingPunct="0">
        <a:spcBef>
          <a:spcPct val="0"/>
        </a:spcBef>
        <a:spcAft>
          <a:spcPct val="0"/>
        </a:spcAft>
        <a:buClr>
          <a:srgbClr val="A3968E"/>
        </a:buClr>
        <a:buFont typeface="Century Gothic" panose="020B0502020202020204" pitchFamily="34" charset="0"/>
        <a:buChar char="-"/>
        <a:defRPr sz="1300" kern="1200">
          <a:solidFill>
            <a:srgbClr val="A3968E"/>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050" name="Object 4" hidden="1"/>
          <p:cNvGraphicFramePr>
            <a:graphicFrameLocks noChangeAspect="1"/>
          </p:cNvGraphicFramePr>
          <p:nvPr>
            <p:custDataLst>
              <p:tags r:id="rId2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815" name="think-cell Slide" r:id="rId22" imgW="12700" imgH="12700" progId="TCLayout.ActiveDocument.1">
                  <p:embed/>
                </p:oleObj>
              </mc:Choice>
              <mc:Fallback>
                <p:oleObj name="think-cell Slide" r:id="rId22" imgW="12700" imgH="12700" progId="TCLayout.ActiveDocument.1">
                  <p:embed/>
                  <p:pic>
                    <p:nvPicPr>
                      <p:cNvPr id="0" name="Object 4" hidden="1"/>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51" name="Text Placeholder 2"/>
          <p:cNvSpPr>
            <a:spLocks noGrp="1"/>
          </p:cNvSpPr>
          <p:nvPr>
            <p:ph type="body" idx="1"/>
          </p:nvPr>
        </p:nvSpPr>
        <p:spPr bwMode="auto">
          <a:xfrm>
            <a:off x="1460500" y="1839913"/>
            <a:ext cx="7148513" cy="415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72000" rIns="0" bIns="72000" numCol="1" anchor="t" anchorCtr="0" compatLnSpc="1"/>
          <a:lstStyle/>
          <a:p>
            <a:pPr lvl="0"/>
            <a:r>
              <a:rPr lang="fr-FR" altLang="zh-CN" smtClean="0"/>
              <a:t>Texte</a:t>
            </a:r>
            <a:endParaRPr lang="fr-FR" altLang="zh-CN" smtClean="0"/>
          </a:p>
          <a:p>
            <a:pPr lvl="1"/>
            <a:r>
              <a:rPr lang="fr-FR" altLang="zh-CN" smtClean="0"/>
              <a:t>Texte</a:t>
            </a:r>
            <a:endParaRPr lang="fr-FR" altLang="zh-CN" smtClean="0"/>
          </a:p>
          <a:p>
            <a:pPr lvl="2"/>
            <a:r>
              <a:rPr lang="fr-FR" altLang="zh-CN" smtClean="0"/>
              <a:t>Texte</a:t>
            </a:r>
            <a:endParaRPr lang="fr-FR" altLang="zh-CN" smtClean="0"/>
          </a:p>
          <a:p>
            <a:pPr lvl="3"/>
            <a:r>
              <a:rPr lang="fr-FR" altLang="zh-CN" smtClean="0"/>
              <a:t>Texte</a:t>
            </a:r>
            <a:endParaRPr lang="fr-FR" altLang="zh-CN" smtClean="0"/>
          </a:p>
          <a:p>
            <a:pPr lvl="4"/>
            <a:r>
              <a:rPr lang="fr-FR" altLang="zh-CN" smtClean="0"/>
              <a:t>Texte</a:t>
            </a:r>
            <a:endParaRPr lang="fr-FR" altLang="zh-CN" smtClean="0"/>
          </a:p>
        </p:txBody>
      </p:sp>
      <p:sp>
        <p:nvSpPr>
          <p:cNvPr id="2052"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CA84EC3C-B55B-4088-B740-11A9E7CC12EA}"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sp>
        <p:nvSpPr>
          <p:cNvPr id="2053" name="Title Placeholder 19"/>
          <p:cNvSpPr>
            <a:spLocks noGrp="1"/>
          </p:cNvSpPr>
          <p:nvPr>
            <p:ph type="title"/>
          </p:nvPr>
        </p:nvSpPr>
        <p:spPr bwMode="auto">
          <a:xfrm>
            <a:off x="1460500" y="1069975"/>
            <a:ext cx="7148513"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72000" rIns="0" bIns="72000" numCol="1" anchor="ctr" anchorCtr="0" compatLnSpc="1"/>
          <a:lstStyle/>
          <a:p>
            <a:pPr lvl="0"/>
            <a:r>
              <a:rPr lang="en-US" altLang="zh-CN" smtClean="0"/>
              <a:t>Titre du chapitre</a:t>
            </a:r>
            <a:endParaRPr lang="en-US" altLang="zh-CN" smtClean="0"/>
          </a:p>
        </p:txBody>
      </p:sp>
      <p:grpSp>
        <p:nvGrpSpPr>
          <p:cNvPr id="2054" name="Group 45"/>
          <p:cNvGrpSpPr/>
          <p:nvPr/>
        </p:nvGrpSpPr>
        <p:grpSpPr bwMode="auto">
          <a:xfrm>
            <a:off x="7859713" y="220663"/>
            <a:ext cx="995362" cy="309562"/>
            <a:chOff x="18575338" y="450850"/>
            <a:chExt cx="995363" cy="309563"/>
          </a:xfrm>
        </p:grpSpPr>
        <p:sp>
          <p:nvSpPr>
            <p:cNvPr id="2056"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57"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58"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59"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60"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2061"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62"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63"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64"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65"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66"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67"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68"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69"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70"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71"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72"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73"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74"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75"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76"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77"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50" name="Footer Placeholder 49"/>
          <p:cNvSpPr>
            <a:spLocks noGrp="1"/>
          </p:cNvSpPr>
          <p:nvPr>
            <p:ph type="ftr" sz="quarter" idx="3"/>
          </p:nvPr>
        </p:nvSpPr>
        <p:spPr>
          <a:xfrm>
            <a:off x="404813" y="257175"/>
            <a:ext cx="6713537" cy="219075"/>
          </a:xfrm>
          <a:prstGeom prst="rect">
            <a:avLst/>
          </a:prstGeom>
        </p:spPr>
        <p:txBody>
          <a:bodyPr vert="horz" lIns="0" tIns="0" rIns="0" bIns="0" rtlCol="0" anchor="ctr" anchorCtr="0">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en-US" sz="1100" b="1" i="0" u="none" strike="noStrike" kern="1200" cap="all" spc="0" normalizeH="0" baseline="0" noProof="0">
                <a:ln>
                  <a:noFill/>
                </a:ln>
                <a:solidFill>
                  <a:prstClr val="white"/>
                </a:solidFill>
                <a:effectLst/>
                <a:uLnTx/>
                <a:uFillTx/>
                <a:latin typeface="+mj-lt"/>
                <a:ea typeface="+mn-ea"/>
                <a:cs typeface="+mn-cs"/>
              </a:defRPr>
            </a:lvl1pPr>
          </a:lstStyle>
          <a:p>
            <a:pPr>
              <a:defRPr/>
            </a:pPr>
            <a:r>
              <a:t>Advanced master or MSc?  a preview with the MSc in Marketing French Excellence / 01.31.2017 </a:t>
            </a:r>
            <a:endParaRPr lang="fr-FR" dirty="0"/>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 id="2147483744" r:id="rId18"/>
    <p:sldLayoutId id="2147483745" r:id="rId19"/>
    <p:sldLayoutId id="2147483746" r:id="rId20"/>
  </p:sldLayoutIdLst>
  <p:transition>
    <p:fade/>
  </p:transition>
  <p:hf sldNum="0" hdr="0" dt="0"/>
  <p:txStyles>
    <p:titleStyle>
      <a:lvl1pPr algn="l" rtl="0" eaLnBrk="0" fontAlgn="base" hangingPunct="0">
        <a:spcBef>
          <a:spcPct val="0"/>
        </a:spcBef>
        <a:spcAft>
          <a:spcPct val="0"/>
        </a:spcAft>
        <a:defRPr sz="3400" kern="1200">
          <a:solidFill>
            <a:srgbClr val="582E91"/>
          </a:solidFill>
          <a:latin typeface="Arial Black" panose="020B0A04020102020204" pitchFamily="34" charset="0"/>
          <a:ea typeface="+mj-ea"/>
          <a:cs typeface="+mj-cs"/>
        </a:defRPr>
      </a:lvl1pPr>
      <a:lvl2pPr algn="l" rtl="0" eaLnBrk="0" fontAlgn="base" hangingPunct="0">
        <a:spcBef>
          <a:spcPct val="0"/>
        </a:spcBef>
        <a:spcAft>
          <a:spcPct val="0"/>
        </a:spcAft>
        <a:defRPr sz="3400">
          <a:solidFill>
            <a:srgbClr val="582E91"/>
          </a:solidFill>
          <a:latin typeface="Arial Black" panose="020B0A04020102020204" pitchFamily="34" charset="0"/>
        </a:defRPr>
      </a:lvl2pPr>
      <a:lvl3pPr algn="l" rtl="0" eaLnBrk="0" fontAlgn="base" hangingPunct="0">
        <a:spcBef>
          <a:spcPct val="0"/>
        </a:spcBef>
        <a:spcAft>
          <a:spcPct val="0"/>
        </a:spcAft>
        <a:defRPr sz="3400">
          <a:solidFill>
            <a:srgbClr val="582E91"/>
          </a:solidFill>
          <a:latin typeface="Arial Black" panose="020B0A04020102020204" pitchFamily="34" charset="0"/>
        </a:defRPr>
      </a:lvl3pPr>
      <a:lvl4pPr algn="l" rtl="0" eaLnBrk="0" fontAlgn="base" hangingPunct="0">
        <a:spcBef>
          <a:spcPct val="0"/>
        </a:spcBef>
        <a:spcAft>
          <a:spcPct val="0"/>
        </a:spcAft>
        <a:defRPr sz="3400">
          <a:solidFill>
            <a:srgbClr val="582E91"/>
          </a:solidFill>
          <a:latin typeface="Arial Black" panose="020B0A04020102020204" pitchFamily="34" charset="0"/>
        </a:defRPr>
      </a:lvl4pPr>
      <a:lvl5pPr algn="l" rtl="0" eaLnBrk="0" fontAlgn="base" hangingPunct="0">
        <a:spcBef>
          <a:spcPct val="0"/>
        </a:spcBef>
        <a:spcAft>
          <a:spcPct val="0"/>
        </a:spcAft>
        <a:defRPr sz="3400">
          <a:solidFill>
            <a:srgbClr val="582E91"/>
          </a:solidFill>
          <a:latin typeface="Arial Black" panose="020B0A04020102020204" pitchFamily="34" charset="0"/>
        </a:defRPr>
      </a:lvl5pPr>
      <a:lvl6pPr marL="457200" algn="l" rtl="0" fontAlgn="base">
        <a:spcBef>
          <a:spcPct val="0"/>
        </a:spcBef>
        <a:spcAft>
          <a:spcPct val="0"/>
        </a:spcAft>
        <a:defRPr sz="3400">
          <a:solidFill>
            <a:srgbClr val="582E91"/>
          </a:solidFill>
          <a:latin typeface="Arial Black" panose="020B0A04020102020204" pitchFamily="34" charset="0"/>
        </a:defRPr>
      </a:lvl6pPr>
      <a:lvl7pPr marL="914400" algn="l" rtl="0" fontAlgn="base">
        <a:spcBef>
          <a:spcPct val="0"/>
        </a:spcBef>
        <a:spcAft>
          <a:spcPct val="0"/>
        </a:spcAft>
        <a:defRPr sz="3400">
          <a:solidFill>
            <a:srgbClr val="582E91"/>
          </a:solidFill>
          <a:latin typeface="Arial Black" panose="020B0A04020102020204" pitchFamily="34" charset="0"/>
        </a:defRPr>
      </a:lvl7pPr>
      <a:lvl8pPr marL="1371600" algn="l" rtl="0" fontAlgn="base">
        <a:spcBef>
          <a:spcPct val="0"/>
        </a:spcBef>
        <a:spcAft>
          <a:spcPct val="0"/>
        </a:spcAft>
        <a:defRPr sz="3400">
          <a:solidFill>
            <a:srgbClr val="582E91"/>
          </a:solidFill>
          <a:latin typeface="Arial Black" panose="020B0A04020102020204" pitchFamily="34" charset="0"/>
        </a:defRPr>
      </a:lvl8pPr>
      <a:lvl9pPr marL="1828800" algn="l" rtl="0" fontAlgn="base">
        <a:spcBef>
          <a:spcPct val="0"/>
        </a:spcBef>
        <a:spcAft>
          <a:spcPct val="0"/>
        </a:spcAft>
        <a:defRPr sz="3400">
          <a:solidFill>
            <a:srgbClr val="582E91"/>
          </a:solidFill>
          <a:latin typeface="Arial Black" panose="020B0A04020102020204" pitchFamily="34" charset="0"/>
        </a:defRPr>
      </a:lvl9pPr>
    </p:titleStyle>
    <p:bodyStyle>
      <a:lvl1pPr marL="342900" indent="-342900" algn="l" rtl="0" eaLnBrk="0" fontAlgn="base" hangingPunct="0">
        <a:spcBef>
          <a:spcPct val="0"/>
        </a:spcBef>
        <a:spcAft>
          <a:spcPts val="1600"/>
        </a:spcAft>
        <a:buFont typeface="Arial" panose="020B0604020202020204" pitchFamily="34" charset="0"/>
        <a:defRPr sz="1600" kern="1200">
          <a:solidFill>
            <a:srgbClr val="A3968E"/>
          </a:solidFill>
          <a:latin typeface="Trebuchet MS" panose="020B0603020202020204" charset="0"/>
          <a:ea typeface="+mn-ea"/>
          <a:cs typeface="+mn-cs"/>
        </a:defRPr>
      </a:lvl1pPr>
      <a:lvl2pPr marL="742950" indent="-285750" algn="l" rtl="0" eaLnBrk="0" fontAlgn="base" hangingPunct="0">
        <a:spcBef>
          <a:spcPct val="0"/>
        </a:spcBef>
        <a:spcAft>
          <a:spcPct val="0"/>
        </a:spcAft>
        <a:buFont typeface="Arial" panose="020B0604020202020204" pitchFamily="34" charset="0"/>
        <a:defRPr sz="1300" kern="1200">
          <a:solidFill>
            <a:srgbClr val="A3968E"/>
          </a:solidFill>
          <a:latin typeface="Trebuchet MS" panose="020B0603020202020204" charset="0"/>
          <a:ea typeface="+mn-ea"/>
          <a:cs typeface="+mn-cs"/>
        </a:defRPr>
      </a:lvl2pPr>
      <a:lvl3pPr marL="352425" indent="-171450" algn="l" rtl="0" eaLnBrk="0" fontAlgn="base" hangingPunct="0">
        <a:spcBef>
          <a:spcPct val="0"/>
        </a:spcBef>
        <a:spcAft>
          <a:spcPct val="0"/>
        </a:spcAft>
        <a:buClr>
          <a:srgbClr val="582E91"/>
        </a:buClr>
        <a:buFont typeface="Arial" panose="020B0604020202020204" pitchFamily="34" charset="0"/>
        <a:buChar char="•"/>
        <a:defRPr sz="1300" kern="1200">
          <a:solidFill>
            <a:srgbClr val="A3968E"/>
          </a:solidFill>
          <a:latin typeface="Trebuchet MS" panose="020B0603020202020204" charset="0"/>
          <a:ea typeface="+mn-ea"/>
          <a:cs typeface="+mn-cs"/>
        </a:defRPr>
      </a:lvl3pPr>
      <a:lvl4pPr marL="685800" indent="-228600" algn="l" rtl="0" eaLnBrk="0" fontAlgn="base" hangingPunct="0">
        <a:spcBef>
          <a:spcPct val="0"/>
        </a:spcBef>
        <a:spcAft>
          <a:spcPct val="0"/>
        </a:spcAft>
        <a:buClr>
          <a:srgbClr val="A3968E"/>
        </a:buClr>
        <a:buFont typeface="Arial" panose="020B0604020202020204" pitchFamily="34" charset="0"/>
        <a:buChar char="–"/>
        <a:defRPr sz="1300" kern="1200">
          <a:solidFill>
            <a:srgbClr val="A3968E"/>
          </a:solidFill>
          <a:latin typeface="Trebuchet MS" panose="020B0603020202020204" charset="0"/>
          <a:ea typeface="+mn-ea"/>
          <a:cs typeface="+mn-cs"/>
        </a:defRPr>
      </a:lvl4pPr>
      <a:lvl5pPr marL="1066800" indent="-228600" algn="l" rtl="0" eaLnBrk="0" fontAlgn="base" hangingPunct="0">
        <a:spcBef>
          <a:spcPct val="0"/>
        </a:spcBef>
        <a:spcAft>
          <a:spcPct val="0"/>
        </a:spcAft>
        <a:buClr>
          <a:srgbClr val="A3968E"/>
        </a:buClr>
        <a:buFont typeface="Century Gothic" panose="020B0502020202020204" pitchFamily="34" charset="0"/>
        <a:buChar char="-"/>
        <a:defRPr sz="1300" kern="1200">
          <a:solidFill>
            <a:srgbClr val="A3968E"/>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074" name="Object 4" hidden="1"/>
          <p:cNvGraphicFramePr>
            <a:graphicFrameLocks noChangeAspect="1"/>
          </p:cNvGraphicFramePr>
          <p:nvPr>
            <p:custDataLst>
              <p:tags r:id="rId2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837" name="think-cell Slide" r:id="rId22" imgW="12700" imgH="12700" progId="TCLayout.ActiveDocument.1">
                  <p:embed/>
                </p:oleObj>
              </mc:Choice>
              <mc:Fallback>
                <p:oleObj name="think-cell Slide" r:id="rId22" imgW="12700" imgH="12700" progId="TCLayout.ActiveDocument.1">
                  <p:embed/>
                  <p:pic>
                    <p:nvPicPr>
                      <p:cNvPr id="0" name="Object 4" hidden="1"/>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5" name="Text Placeholder 2"/>
          <p:cNvSpPr>
            <a:spLocks noGrp="1"/>
          </p:cNvSpPr>
          <p:nvPr>
            <p:ph type="body" idx="1"/>
          </p:nvPr>
        </p:nvSpPr>
        <p:spPr bwMode="auto">
          <a:xfrm>
            <a:off x="1460500" y="1839913"/>
            <a:ext cx="7148513" cy="415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72000" rIns="0" bIns="72000" numCol="1" anchor="t" anchorCtr="0" compatLnSpc="1"/>
          <a:lstStyle/>
          <a:p>
            <a:pPr lvl="0"/>
            <a:r>
              <a:rPr lang="fr-FR" altLang="zh-CN" smtClean="0"/>
              <a:t>Texte</a:t>
            </a:r>
            <a:endParaRPr lang="fr-FR" altLang="zh-CN" smtClean="0"/>
          </a:p>
          <a:p>
            <a:pPr lvl="1"/>
            <a:r>
              <a:rPr lang="fr-FR" altLang="zh-CN" smtClean="0"/>
              <a:t>Texte</a:t>
            </a:r>
            <a:endParaRPr lang="fr-FR" altLang="zh-CN" smtClean="0"/>
          </a:p>
          <a:p>
            <a:pPr lvl="2"/>
            <a:r>
              <a:rPr lang="fr-FR" altLang="zh-CN" smtClean="0"/>
              <a:t>Texte</a:t>
            </a:r>
            <a:endParaRPr lang="fr-FR" altLang="zh-CN" smtClean="0"/>
          </a:p>
          <a:p>
            <a:pPr lvl="3"/>
            <a:r>
              <a:rPr lang="fr-FR" altLang="zh-CN" smtClean="0"/>
              <a:t>Texte</a:t>
            </a:r>
            <a:endParaRPr lang="fr-FR" altLang="zh-CN" smtClean="0"/>
          </a:p>
          <a:p>
            <a:pPr lvl="4"/>
            <a:r>
              <a:rPr lang="fr-FR" altLang="zh-CN" smtClean="0"/>
              <a:t>Texte</a:t>
            </a:r>
            <a:endParaRPr lang="fr-FR" altLang="zh-CN" smtClean="0"/>
          </a:p>
        </p:txBody>
      </p:sp>
      <p:sp>
        <p:nvSpPr>
          <p:cNvPr id="2052" name="TextBox 10"/>
          <p:cNvSpPr txBox="1">
            <a:spLocks noChangeArrowheads="1"/>
          </p:cNvSpPr>
          <p:nvPr/>
        </p:nvSpPr>
        <p:spPr bwMode="auto">
          <a:xfrm>
            <a:off x="8869363" y="6607175"/>
            <a:ext cx="1254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B0374B1F-465A-43B8-B9AB-170224D8BE84}" type="slidenum">
              <a:rPr lang="fr-FR" altLang="zh-CN" sz="800" smtClean="0">
                <a:solidFill>
                  <a:srgbClr val="58585B"/>
                </a:solidFill>
                <a:latin typeface="Trebuchet MS" panose="020B0603020202020204" charset="0"/>
              </a:rPr>
            </a:fld>
            <a:endParaRPr lang="fr-FR" altLang="zh-CN" sz="800" smtClean="0">
              <a:solidFill>
                <a:srgbClr val="58585B"/>
              </a:solidFill>
              <a:latin typeface="Trebuchet MS" panose="020B0603020202020204" charset="0"/>
            </a:endParaRPr>
          </a:p>
        </p:txBody>
      </p:sp>
      <p:sp>
        <p:nvSpPr>
          <p:cNvPr id="3077" name="Title Placeholder 19"/>
          <p:cNvSpPr>
            <a:spLocks noGrp="1"/>
          </p:cNvSpPr>
          <p:nvPr>
            <p:ph type="title"/>
          </p:nvPr>
        </p:nvSpPr>
        <p:spPr bwMode="auto">
          <a:xfrm>
            <a:off x="1460500" y="1069975"/>
            <a:ext cx="7148513"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72000" rIns="0" bIns="72000" numCol="1" anchor="ctr" anchorCtr="0" compatLnSpc="1"/>
          <a:lstStyle/>
          <a:p>
            <a:pPr lvl="0"/>
            <a:r>
              <a:rPr lang="en-US" altLang="zh-CN" smtClean="0"/>
              <a:t>Titre du chapitre</a:t>
            </a:r>
            <a:endParaRPr lang="en-US" altLang="zh-CN" smtClean="0"/>
          </a:p>
        </p:txBody>
      </p:sp>
      <p:grpSp>
        <p:nvGrpSpPr>
          <p:cNvPr id="3078" name="Group 45"/>
          <p:cNvGrpSpPr/>
          <p:nvPr/>
        </p:nvGrpSpPr>
        <p:grpSpPr bwMode="auto">
          <a:xfrm>
            <a:off x="7859713" y="220663"/>
            <a:ext cx="995362" cy="309562"/>
            <a:chOff x="18575338" y="450850"/>
            <a:chExt cx="995363" cy="309563"/>
          </a:xfrm>
        </p:grpSpPr>
        <p:sp>
          <p:nvSpPr>
            <p:cNvPr id="3080" name="Freeform 11"/>
            <p:cNvSpPr>
              <a:spLocks noEditPoints="1"/>
            </p:cNvSpPr>
            <p:nvPr userDrawn="1"/>
          </p:nvSpPr>
          <p:spPr bwMode="auto">
            <a:xfrm>
              <a:off x="18575338" y="636588"/>
              <a:ext cx="995363" cy="123825"/>
            </a:xfrm>
            <a:custGeom>
              <a:avLst/>
              <a:gdLst>
                <a:gd name="T0" fmla="*/ 2147483647 w 313"/>
                <a:gd name="T1" fmla="*/ 2147483647 h 39"/>
                <a:gd name="T2" fmla="*/ 2147483647 w 313"/>
                <a:gd name="T3" fmla="*/ 2147483647 h 39"/>
                <a:gd name="T4" fmla="*/ 2147483647 w 313"/>
                <a:gd name="T5" fmla="*/ 2147483647 h 39"/>
                <a:gd name="T6" fmla="*/ 2147483647 w 313"/>
                <a:gd name="T7" fmla="*/ 2147483647 h 39"/>
                <a:gd name="T8" fmla="*/ 2147483647 w 313"/>
                <a:gd name="T9" fmla="*/ 2147483647 h 39"/>
                <a:gd name="T10" fmla="*/ 2147483647 w 313"/>
                <a:gd name="T11" fmla="*/ 2147483647 h 39"/>
                <a:gd name="T12" fmla="*/ 2147483647 w 313"/>
                <a:gd name="T13" fmla="*/ 2147483647 h 39"/>
                <a:gd name="T14" fmla="*/ 2147483647 w 313"/>
                <a:gd name="T15" fmla="*/ 2147483647 h 39"/>
                <a:gd name="T16" fmla="*/ 2147483647 w 313"/>
                <a:gd name="T17" fmla="*/ 2147483647 h 39"/>
                <a:gd name="T18" fmla="*/ 2147483647 w 313"/>
                <a:gd name="T19" fmla="*/ 2147483647 h 39"/>
                <a:gd name="T20" fmla="*/ 2147483647 w 313"/>
                <a:gd name="T21" fmla="*/ 2147483647 h 39"/>
                <a:gd name="T22" fmla="*/ 2147483647 w 313"/>
                <a:gd name="T23" fmla="*/ 2147483647 h 39"/>
                <a:gd name="T24" fmla="*/ 2147483647 w 313"/>
                <a:gd name="T25" fmla="*/ 2147483647 h 39"/>
                <a:gd name="T26" fmla="*/ 2147483647 w 313"/>
                <a:gd name="T27" fmla="*/ 2147483647 h 39"/>
                <a:gd name="T28" fmla="*/ 2147483647 w 313"/>
                <a:gd name="T29" fmla="*/ 2147483647 h 39"/>
                <a:gd name="T30" fmla="*/ 2147483647 w 313"/>
                <a:gd name="T31" fmla="*/ 2147483647 h 39"/>
                <a:gd name="T32" fmla="*/ 2147483647 w 313"/>
                <a:gd name="T33" fmla="*/ 2147483647 h 39"/>
                <a:gd name="T34" fmla="*/ 2147483647 w 313"/>
                <a:gd name="T35" fmla="*/ 2147483647 h 39"/>
                <a:gd name="T36" fmla="*/ 2147483647 w 313"/>
                <a:gd name="T37" fmla="*/ 2147483647 h 39"/>
                <a:gd name="T38" fmla="*/ 2147483647 w 313"/>
                <a:gd name="T39" fmla="*/ 2147483647 h 39"/>
                <a:gd name="T40" fmla="*/ 2147483647 w 313"/>
                <a:gd name="T41" fmla="*/ 2147483647 h 39"/>
                <a:gd name="T42" fmla="*/ 0 w 313"/>
                <a:gd name="T43" fmla="*/ 2147483647 h 39"/>
                <a:gd name="T44" fmla="*/ 2147483647 w 313"/>
                <a:gd name="T45" fmla="*/ 2147483647 h 39"/>
                <a:gd name="T46" fmla="*/ 2147483647 w 313"/>
                <a:gd name="T47" fmla="*/ 2147483647 h 39"/>
                <a:gd name="T48" fmla="*/ 2147483647 w 313"/>
                <a:gd name="T49" fmla="*/ 2147483647 h 39"/>
                <a:gd name="T50" fmla="*/ 2147483647 w 313"/>
                <a:gd name="T51" fmla="*/ 2147483647 h 39"/>
                <a:gd name="T52" fmla="*/ 2147483647 w 313"/>
                <a:gd name="T53" fmla="*/ 2147483647 h 39"/>
                <a:gd name="T54" fmla="*/ 2147483647 w 313"/>
                <a:gd name="T55" fmla="*/ 2147483647 h 39"/>
                <a:gd name="T56" fmla="*/ 2147483647 w 313"/>
                <a:gd name="T57" fmla="*/ 2147483647 h 39"/>
                <a:gd name="T58" fmla="*/ 2147483647 w 313"/>
                <a:gd name="T59" fmla="*/ 2147483647 h 39"/>
                <a:gd name="T60" fmla="*/ 2147483647 w 313"/>
                <a:gd name="T61" fmla="*/ 2147483647 h 39"/>
                <a:gd name="T62" fmla="*/ 2147483647 w 313"/>
                <a:gd name="T63" fmla="*/ 2147483647 h 39"/>
                <a:gd name="T64" fmla="*/ 2147483647 w 313"/>
                <a:gd name="T65" fmla="*/ 2147483647 h 39"/>
                <a:gd name="T66" fmla="*/ 2147483647 w 313"/>
                <a:gd name="T67" fmla="*/ 2147483647 h 39"/>
                <a:gd name="T68" fmla="*/ 2147483647 w 313"/>
                <a:gd name="T69" fmla="*/ 2147483647 h 39"/>
                <a:gd name="T70" fmla="*/ 2147483647 w 313"/>
                <a:gd name="T71" fmla="*/ 2147483647 h 39"/>
                <a:gd name="T72" fmla="*/ 2147483647 w 313"/>
                <a:gd name="T73" fmla="*/ 2147483647 h 39"/>
                <a:gd name="T74" fmla="*/ 2147483647 w 313"/>
                <a:gd name="T75" fmla="*/ 2147483647 h 39"/>
                <a:gd name="T76" fmla="*/ 2147483647 w 313"/>
                <a:gd name="T77" fmla="*/ 2147483647 h 39"/>
                <a:gd name="T78" fmla="*/ 2147483647 w 313"/>
                <a:gd name="T79" fmla="*/ 2147483647 h 39"/>
                <a:gd name="T80" fmla="*/ 2147483647 w 313"/>
                <a:gd name="T81" fmla="*/ 2147483647 h 39"/>
                <a:gd name="T82" fmla="*/ 2147483647 w 313"/>
                <a:gd name="T83" fmla="*/ 2147483647 h 39"/>
                <a:gd name="T84" fmla="*/ 2147483647 w 313"/>
                <a:gd name="T85" fmla="*/ 2147483647 h 39"/>
                <a:gd name="T86" fmla="*/ 2147483647 w 313"/>
                <a:gd name="T87" fmla="*/ 2147483647 h 39"/>
                <a:gd name="T88" fmla="*/ 2147483647 w 313"/>
                <a:gd name="T89" fmla="*/ 2147483647 h 39"/>
                <a:gd name="T90" fmla="*/ 2147483647 w 313"/>
                <a:gd name="T91" fmla="*/ 2147483647 h 39"/>
                <a:gd name="T92" fmla="*/ 2147483647 w 313"/>
                <a:gd name="T93" fmla="*/ 2147483647 h 39"/>
                <a:gd name="T94" fmla="*/ 2147483647 w 313"/>
                <a:gd name="T95" fmla="*/ 2147483647 h 39"/>
                <a:gd name="T96" fmla="*/ 2147483647 w 313"/>
                <a:gd name="T97" fmla="*/ 2147483647 h 39"/>
                <a:gd name="T98" fmla="*/ 2147483647 w 313"/>
                <a:gd name="T99" fmla="*/ 2147483647 h 39"/>
                <a:gd name="T100" fmla="*/ 2147483647 w 313"/>
                <a:gd name="T101" fmla="*/ 2147483647 h 39"/>
                <a:gd name="T102" fmla="*/ 2147483647 w 313"/>
                <a:gd name="T103" fmla="*/ 2147483647 h 39"/>
                <a:gd name="T104" fmla="*/ 2147483647 w 313"/>
                <a:gd name="T105" fmla="*/ 2147483647 h 39"/>
                <a:gd name="T106" fmla="*/ 2147483647 w 313"/>
                <a:gd name="T107" fmla="*/ 2147483647 h 39"/>
                <a:gd name="T108" fmla="*/ 2147483647 w 313"/>
                <a:gd name="T109" fmla="*/ 2147483647 h 39"/>
                <a:gd name="T110" fmla="*/ 2147483647 w 313"/>
                <a:gd name="T111" fmla="*/ 2147483647 h 39"/>
                <a:gd name="T112" fmla="*/ 2147483647 w 313"/>
                <a:gd name="T113" fmla="*/ 2147483647 h 39"/>
                <a:gd name="T114" fmla="*/ 2147483647 w 313"/>
                <a:gd name="T115" fmla="*/ 2147483647 h 39"/>
                <a:gd name="T116" fmla="*/ 2147483647 w 313"/>
                <a:gd name="T117" fmla="*/ 2147483647 h 39"/>
                <a:gd name="T118" fmla="*/ 2147483647 w 313"/>
                <a:gd name="T119" fmla="*/ 2147483647 h 39"/>
                <a:gd name="T120" fmla="*/ 2147483647 w 313"/>
                <a:gd name="T121" fmla="*/ 2147483647 h 39"/>
                <a:gd name="T122" fmla="*/ 2147483647 w 313"/>
                <a:gd name="T123" fmla="*/ 2147483647 h 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39">
                  <a:moveTo>
                    <a:pt x="246" y="37"/>
                  </a:moveTo>
                  <a:cubicBezTo>
                    <a:pt x="246" y="37"/>
                    <a:pt x="247" y="38"/>
                    <a:pt x="246" y="37"/>
                  </a:cubicBezTo>
                  <a:moveTo>
                    <a:pt x="310" y="8"/>
                  </a:moveTo>
                  <a:cubicBezTo>
                    <a:pt x="311" y="7"/>
                    <a:pt x="311" y="7"/>
                    <a:pt x="309" y="7"/>
                  </a:cubicBezTo>
                  <a:cubicBezTo>
                    <a:pt x="310" y="7"/>
                    <a:pt x="311" y="7"/>
                    <a:pt x="311" y="6"/>
                  </a:cubicBezTo>
                  <a:cubicBezTo>
                    <a:pt x="311" y="6"/>
                    <a:pt x="310" y="6"/>
                    <a:pt x="310" y="6"/>
                  </a:cubicBezTo>
                  <a:cubicBezTo>
                    <a:pt x="310" y="6"/>
                    <a:pt x="310" y="6"/>
                    <a:pt x="310" y="6"/>
                  </a:cubicBezTo>
                  <a:cubicBezTo>
                    <a:pt x="310" y="5"/>
                    <a:pt x="313" y="7"/>
                    <a:pt x="311" y="5"/>
                  </a:cubicBezTo>
                  <a:cubicBezTo>
                    <a:pt x="312" y="6"/>
                    <a:pt x="312" y="6"/>
                    <a:pt x="311" y="5"/>
                  </a:cubicBezTo>
                  <a:cubicBezTo>
                    <a:pt x="311" y="5"/>
                    <a:pt x="311" y="4"/>
                    <a:pt x="312" y="5"/>
                  </a:cubicBezTo>
                  <a:cubicBezTo>
                    <a:pt x="312" y="3"/>
                    <a:pt x="306" y="4"/>
                    <a:pt x="305" y="4"/>
                  </a:cubicBezTo>
                  <a:cubicBezTo>
                    <a:pt x="304" y="4"/>
                    <a:pt x="303" y="4"/>
                    <a:pt x="302" y="4"/>
                  </a:cubicBezTo>
                  <a:cubicBezTo>
                    <a:pt x="301" y="5"/>
                    <a:pt x="300" y="5"/>
                    <a:pt x="301" y="4"/>
                  </a:cubicBezTo>
                  <a:cubicBezTo>
                    <a:pt x="296" y="4"/>
                    <a:pt x="292" y="5"/>
                    <a:pt x="287" y="5"/>
                  </a:cubicBezTo>
                  <a:cubicBezTo>
                    <a:pt x="288" y="5"/>
                    <a:pt x="287" y="5"/>
                    <a:pt x="287" y="4"/>
                  </a:cubicBezTo>
                  <a:cubicBezTo>
                    <a:pt x="287" y="5"/>
                    <a:pt x="289" y="3"/>
                    <a:pt x="286" y="4"/>
                  </a:cubicBezTo>
                  <a:cubicBezTo>
                    <a:pt x="285" y="4"/>
                    <a:pt x="282" y="5"/>
                    <a:pt x="281" y="4"/>
                  </a:cubicBezTo>
                  <a:cubicBezTo>
                    <a:pt x="281" y="3"/>
                    <a:pt x="282" y="4"/>
                    <a:pt x="282" y="4"/>
                  </a:cubicBezTo>
                  <a:cubicBezTo>
                    <a:pt x="282" y="4"/>
                    <a:pt x="282" y="4"/>
                    <a:pt x="282" y="3"/>
                  </a:cubicBezTo>
                  <a:cubicBezTo>
                    <a:pt x="282" y="3"/>
                    <a:pt x="281" y="4"/>
                    <a:pt x="280" y="4"/>
                  </a:cubicBezTo>
                  <a:cubicBezTo>
                    <a:pt x="281" y="4"/>
                    <a:pt x="281" y="3"/>
                    <a:pt x="282" y="3"/>
                  </a:cubicBezTo>
                  <a:cubicBezTo>
                    <a:pt x="281" y="3"/>
                    <a:pt x="280" y="3"/>
                    <a:pt x="280" y="3"/>
                  </a:cubicBezTo>
                  <a:cubicBezTo>
                    <a:pt x="281" y="3"/>
                    <a:pt x="281" y="3"/>
                    <a:pt x="282" y="2"/>
                  </a:cubicBezTo>
                  <a:cubicBezTo>
                    <a:pt x="280" y="3"/>
                    <a:pt x="282" y="2"/>
                    <a:pt x="282" y="2"/>
                  </a:cubicBezTo>
                  <a:cubicBezTo>
                    <a:pt x="274" y="0"/>
                    <a:pt x="265" y="3"/>
                    <a:pt x="256" y="2"/>
                  </a:cubicBezTo>
                  <a:cubicBezTo>
                    <a:pt x="254" y="2"/>
                    <a:pt x="252" y="1"/>
                    <a:pt x="250" y="1"/>
                  </a:cubicBezTo>
                  <a:cubicBezTo>
                    <a:pt x="249" y="1"/>
                    <a:pt x="246" y="2"/>
                    <a:pt x="244" y="1"/>
                  </a:cubicBezTo>
                  <a:cubicBezTo>
                    <a:pt x="242" y="0"/>
                    <a:pt x="238" y="1"/>
                    <a:pt x="236" y="1"/>
                  </a:cubicBezTo>
                  <a:cubicBezTo>
                    <a:pt x="232" y="1"/>
                    <a:pt x="228" y="1"/>
                    <a:pt x="224" y="1"/>
                  </a:cubicBezTo>
                  <a:cubicBezTo>
                    <a:pt x="220" y="1"/>
                    <a:pt x="216" y="2"/>
                    <a:pt x="212" y="2"/>
                  </a:cubicBezTo>
                  <a:cubicBezTo>
                    <a:pt x="210" y="2"/>
                    <a:pt x="208" y="2"/>
                    <a:pt x="206" y="1"/>
                  </a:cubicBezTo>
                  <a:cubicBezTo>
                    <a:pt x="206" y="1"/>
                    <a:pt x="204" y="0"/>
                    <a:pt x="205" y="1"/>
                  </a:cubicBezTo>
                  <a:cubicBezTo>
                    <a:pt x="197" y="0"/>
                    <a:pt x="189" y="2"/>
                    <a:pt x="180" y="1"/>
                  </a:cubicBezTo>
                  <a:cubicBezTo>
                    <a:pt x="177" y="1"/>
                    <a:pt x="173" y="1"/>
                    <a:pt x="169" y="1"/>
                  </a:cubicBezTo>
                  <a:cubicBezTo>
                    <a:pt x="162" y="1"/>
                    <a:pt x="155" y="3"/>
                    <a:pt x="148" y="1"/>
                  </a:cubicBezTo>
                  <a:cubicBezTo>
                    <a:pt x="148" y="1"/>
                    <a:pt x="148" y="1"/>
                    <a:pt x="148" y="1"/>
                  </a:cubicBezTo>
                  <a:cubicBezTo>
                    <a:pt x="141" y="1"/>
                    <a:pt x="133" y="1"/>
                    <a:pt x="125" y="1"/>
                  </a:cubicBezTo>
                  <a:cubicBezTo>
                    <a:pt x="125" y="1"/>
                    <a:pt x="125" y="1"/>
                    <a:pt x="125" y="1"/>
                  </a:cubicBezTo>
                  <a:cubicBezTo>
                    <a:pt x="119" y="1"/>
                    <a:pt x="113" y="2"/>
                    <a:pt x="107" y="2"/>
                  </a:cubicBezTo>
                  <a:cubicBezTo>
                    <a:pt x="104" y="2"/>
                    <a:pt x="101" y="1"/>
                    <a:pt x="97" y="1"/>
                  </a:cubicBezTo>
                  <a:cubicBezTo>
                    <a:pt x="96" y="1"/>
                    <a:pt x="94" y="1"/>
                    <a:pt x="93" y="1"/>
                  </a:cubicBezTo>
                  <a:cubicBezTo>
                    <a:pt x="92" y="1"/>
                    <a:pt x="92" y="1"/>
                    <a:pt x="91" y="1"/>
                  </a:cubicBezTo>
                  <a:cubicBezTo>
                    <a:pt x="89" y="2"/>
                    <a:pt x="89" y="2"/>
                    <a:pt x="90" y="2"/>
                  </a:cubicBezTo>
                  <a:cubicBezTo>
                    <a:pt x="89" y="2"/>
                    <a:pt x="87" y="2"/>
                    <a:pt x="87" y="2"/>
                  </a:cubicBezTo>
                  <a:cubicBezTo>
                    <a:pt x="88" y="2"/>
                    <a:pt x="88" y="2"/>
                    <a:pt x="89" y="2"/>
                  </a:cubicBezTo>
                  <a:cubicBezTo>
                    <a:pt x="86" y="2"/>
                    <a:pt x="82" y="2"/>
                    <a:pt x="79" y="2"/>
                  </a:cubicBezTo>
                  <a:cubicBezTo>
                    <a:pt x="76" y="2"/>
                    <a:pt x="70" y="3"/>
                    <a:pt x="68" y="2"/>
                  </a:cubicBezTo>
                  <a:cubicBezTo>
                    <a:pt x="69" y="2"/>
                    <a:pt x="70" y="2"/>
                    <a:pt x="71" y="2"/>
                  </a:cubicBezTo>
                  <a:cubicBezTo>
                    <a:pt x="66" y="2"/>
                    <a:pt x="59" y="1"/>
                    <a:pt x="55" y="2"/>
                  </a:cubicBezTo>
                  <a:cubicBezTo>
                    <a:pt x="57" y="2"/>
                    <a:pt x="59" y="2"/>
                    <a:pt x="61" y="2"/>
                  </a:cubicBezTo>
                  <a:cubicBezTo>
                    <a:pt x="59" y="2"/>
                    <a:pt x="57" y="2"/>
                    <a:pt x="55" y="2"/>
                  </a:cubicBezTo>
                  <a:cubicBezTo>
                    <a:pt x="56" y="2"/>
                    <a:pt x="56" y="2"/>
                    <a:pt x="56" y="3"/>
                  </a:cubicBezTo>
                  <a:cubicBezTo>
                    <a:pt x="54" y="3"/>
                    <a:pt x="56" y="3"/>
                    <a:pt x="54" y="3"/>
                  </a:cubicBezTo>
                  <a:cubicBezTo>
                    <a:pt x="54" y="3"/>
                    <a:pt x="52" y="3"/>
                    <a:pt x="51" y="3"/>
                  </a:cubicBezTo>
                  <a:cubicBezTo>
                    <a:pt x="52" y="4"/>
                    <a:pt x="50" y="5"/>
                    <a:pt x="49" y="4"/>
                  </a:cubicBezTo>
                  <a:cubicBezTo>
                    <a:pt x="52" y="4"/>
                    <a:pt x="51" y="4"/>
                    <a:pt x="50" y="3"/>
                  </a:cubicBezTo>
                  <a:cubicBezTo>
                    <a:pt x="50" y="3"/>
                    <a:pt x="51" y="4"/>
                    <a:pt x="51" y="3"/>
                  </a:cubicBezTo>
                  <a:cubicBezTo>
                    <a:pt x="50" y="3"/>
                    <a:pt x="50" y="3"/>
                    <a:pt x="49" y="3"/>
                  </a:cubicBezTo>
                  <a:cubicBezTo>
                    <a:pt x="48" y="4"/>
                    <a:pt x="47" y="4"/>
                    <a:pt x="47" y="4"/>
                  </a:cubicBezTo>
                  <a:cubicBezTo>
                    <a:pt x="46" y="4"/>
                    <a:pt x="45" y="4"/>
                    <a:pt x="45" y="3"/>
                  </a:cubicBezTo>
                  <a:cubicBezTo>
                    <a:pt x="46" y="3"/>
                    <a:pt x="47" y="3"/>
                    <a:pt x="47" y="3"/>
                  </a:cubicBezTo>
                  <a:cubicBezTo>
                    <a:pt x="47" y="4"/>
                    <a:pt x="47" y="4"/>
                    <a:pt x="46" y="4"/>
                  </a:cubicBezTo>
                  <a:cubicBezTo>
                    <a:pt x="47" y="3"/>
                    <a:pt x="49" y="3"/>
                    <a:pt x="50" y="3"/>
                  </a:cubicBezTo>
                  <a:cubicBezTo>
                    <a:pt x="49" y="3"/>
                    <a:pt x="46" y="4"/>
                    <a:pt x="46" y="3"/>
                  </a:cubicBezTo>
                  <a:cubicBezTo>
                    <a:pt x="46" y="3"/>
                    <a:pt x="47" y="3"/>
                    <a:pt x="47" y="3"/>
                  </a:cubicBezTo>
                  <a:cubicBezTo>
                    <a:pt x="41" y="3"/>
                    <a:pt x="34" y="2"/>
                    <a:pt x="27" y="2"/>
                  </a:cubicBezTo>
                  <a:cubicBezTo>
                    <a:pt x="26" y="3"/>
                    <a:pt x="24" y="3"/>
                    <a:pt x="23" y="3"/>
                  </a:cubicBezTo>
                  <a:cubicBezTo>
                    <a:pt x="22" y="3"/>
                    <a:pt x="18" y="2"/>
                    <a:pt x="20" y="3"/>
                  </a:cubicBezTo>
                  <a:cubicBezTo>
                    <a:pt x="17" y="3"/>
                    <a:pt x="16" y="6"/>
                    <a:pt x="15" y="7"/>
                  </a:cubicBezTo>
                  <a:cubicBezTo>
                    <a:pt x="15" y="9"/>
                    <a:pt x="13" y="14"/>
                    <a:pt x="11" y="14"/>
                  </a:cubicBezTo>
                  <a:cubicBezTo>
                    <a:pt x="11" y="14"/>
                    <a:pt x="12" y="14"/>
                    <a:pt x="12" y="14"/>
                  </a:cubicBezTo>
                  <a:cubicBezTo>
                    <a:pt x="11" y="14"/>
                    <a:pt x="11" y="14"/>
                    <a:pt x="11" y="15"/>
                  </a:cubicBezTo>
                  <a:cubicBezTo>
                    <a:pt x="10" y="15"/>
                    <a:pt x="10" y="16"/>
                    <a:pt x="11" y="17"/>
                  </a:cubicBezTo>
                  <a:cubicBezTo>
                    <a:pt x="9" y="17"/>
                    <a:pt x="8" y="17"/>
                    <a:pt x="9" y="18"/>
                  </a:cubicBezTo>
                  <a:cubicBezTo>
                    <a:pt x="7" y="17"/>
                    <a:pt x="8" y="18"/>
                    <a:pt x="8" y="18"/>
                  </a:cubicBezTo>
                  <a:cubicBezTo>
                    <a:pt x="8" y="19"/>
                    <a:pt x="7" y="18"/>
                    <a:pt x="6" y="19"/>
                  </a:cubicBezTo>
                  <a:cubicBezTo>
                    <a:pt x="7" y="19"/>
                    <a:pt x="7" y="19"/>
                    <a:pt x="8" y="19"/>
                  </a:cubicBezTo>
                  <a:cubicBezTo>
                    <a:pt x="7" y="19"/>
                    <a:pt x="5" y="19"/>
                    <a:pt x="6" y="20"/>
                  </a:cubicBezTo>
                  <a:cubicBezTo>
                    <a:pt x="3" y="19"/>
                    <a:pt x="6" y="20"/>
                    <a:pt x="5" y="20"/>
                  </a:cubicBezTo>
                  <a:cubicBezTo>
                    <a:pt x="6" y="20"/>
                    <a:pt x="4" y="22"/>
                    <a:pt x="4" y="22"/>
                  </a:cubicBezTo>
                  <a:cubicBezTo>
                    <a:pt x="6" y="21"/>
                    <a:pt x="4" y="22"/>
                    <a:pt x="5" y="22"/>
                  </a:cubicBezTo>
                  <a:cubicBezTo>
                    <a:pt x="4" y="23"/>
                    <a:pt x="2" y="23"/>
                    <a:pt x="4" y="24"/>
                  </a:cubicBezTo>
                  <a:cubicBezTo>
                    <a:pt x="3" y="24"/>
                    <a:pt x="1" y="25"/>
                    <a:pt x="3" y="25"/>
                  </a:cubicBezTo>
                  <a:cubicBezTo>
                    <a:pt x="2" y="25"/>
                    <a:pt x="2" y="26"/>
                    <a:pt x="1" y="27"/>
                  </a:cubicBezTo>
                  <a:cubicBezTo>
                    <a:pt x="2" y="27"/>
                    <a:pt x="3" y="27"/>
                    <a:pt x="4" y="27"/>
                  </a:cubicBezTo>
                  <a:cubicBezTo>
                    <a:pt x="3" y="27"/>
                    <a:pt x="1" y="26"/>
                    <a:pt x="3" y="28"/>
                  </a:cubicBezTo>
                  <a:cubicBezTo>
                    <a:pt x="2" y="27"/>
                    <a:pt x="2" y="27"/>
                    <a:pt x="2" y="27"/>
                  </a:cubicBezTo>
                  <a:cubicBezTo>
                    <a:pt x="1" y="28"/>
                    <a:pt x="1" y="28"/>
                    <a:pt x="0" y="29"/>
                  </a:cubicBezTo>
                  <a:cubicBezTo>
                    <a:pt x="4" y="29"/>
                    <a:pt x="4" y="29"/>
                    <a:pt x="8" y="30"/>
                  </a:cubicBezTo>
                  <a:cubicBezTo>
                    <a:pt x="8" y="31"/>
                    <a:pt x="6" y="33"/>
                    <a:pt x="8" y="34"/>
                  </a:cubicBezTo>
                  <a:cubicBezTo>
                    <a:pt x="7" y="33"/>
                    <a:pt x="7" y="33"/>
                    <a:pt x="7" y="34"/>
                  </a:cubicBezTo>
                  <a:cubicBezTo>
                    <a:pt x="7" y="34"/>
                    <a:pt x="7" y="34"/>
                    <a:pt x="8" y="34"/>
                  </a:cubicBezTo>
                  <a:cubicBezTo>
                    <a:pt x="7" y="34"/>
                    <a:pt x="7" y="34"/>
                    <a:pt x="6" y="35"/>
                  </a:cubicBezTo>
                  <a:cubicBezTo>
                    <a:pt x="8" y="35"/>
                    <a:pt x="7" y="35"/>
                    <a:pt x="6" y="35"/>
                  </a:cubicBezTo>
                  <a:cubicBezTo>
                    <a:pt x="7" y="35"/>
                    <a:pt x="10" y="35"/>
                    <a:pt x="10" y="36"/>
                  </a:cubicBezTo>
                  <a:cubicBezTo>
                    <a:pt x="9" y="36"/>
                    <a:pt x="9" y="37"/>
                    <a:pt x="8" y="37"/>
                  </a:cubicBezTo>
                  <a:cubicBezTo>
                    <a:pt x="11" y="37"/>
                    <a:pt x="19" y="36"/>
                    <a:pt x="22" y="36"/>
                  </a:cubicBezTo>
                  <a:cubicBezTo>
                    <a:pt x="27" y="36"/>
                    <a:pt x="31" y="36"/>
                    <a:pt x="36" y="36"/>
                  </a:cubicBezTo>
                  <a:cubicBezTo>
                    <a:pt x="43" y="36"/>
                    <a:pt x="51" y="36"/>
                    <a:pt x="59" y="36"/>
                  </a:cubicBezTo>
                  <a:cubicBezTo>
                    <a:pt x="64" y="37"/>
                    <a:pt x="69" y="37"/>
                    <a:pt x="74" y="37"/>
                  </a:cubicBezTo>
                  <a:cubicBezTo>
                    <a:pt x="75" y="37"/>
                    <a:pt x="83" y="36"/>
                    <a:pt x="83" y="36"/>
                  </a:cubicBezTo>
                  <a:cubicBezTo>
                    <a:pt x="82" y="36"/>
                    <a:pt x="85" y="36"/>
                    <a:pt x="85" y="36"/>
                  </a:cubicBezTo>
                  <a:cubicBezTo>
                    <a:pt x="84" y="36"/>
                    <a:pt x="84" y="36"/>
                    <a:pt x="84" y="37"/>
                  </a:cubicBezTo>
                  <a:cubicBezTo>
                    <a:pt x="87" y="37"/>
                    <a:pt x="94" y="34"/>
                    <a:pt x="96" y="36"/>
                  </a:cubicBezTo>
                  <a:cubicBezTo>
                    <a:pt x="96" y="36"/>
                    <a:pt x="95" y="36"/>
                    <a:pt x="95" y="36"/>
                  </a:cubicBezTo>
                  <a:cubicBezTo>
                    <a:pt x="96" y="37"/>
                    <a:pt x="97" y="37"/>
                    <a:pt x="98" y="36"/>
                  </a:cubicBezTo>
                  <a:cubicBezTo>
                    <a:pt x="99" y="36"/>
                    <a:pt x="102" y="36"/>
                    <a:pt x="101" y="36"/>
                  </a:cubicBezTo>
                  <a:cubicBezTo>
                    <a:pt x="102" y="36"/>
                    <a:pt x="103" y="36"/>
                    <a:pt x="103" y="37"/>
                  </a:cubicBezTo>
                  <a:cubicBezTo>
                    <a:pt x="103" y="36"/>
                    <a:pt x="104" y="36"/>
                    <a:pt x="104" y="36"/>
                  </a:cubicBezTo>
                  <a:cubicBezTo>
                    <a:pt x="103" y="36"/>
                    <a:pt x="103" y="36"/>
                    <a:pt x="102" y="36"/>
                  </a:cubicBezTo>
                  <a:cubicBezTo>
                    <a:pt x="103" y="35"/>
                    <a:pt x="105" y="36"/>
                    <a:pt x="104" y="37"/>
                  </a:cubicBezTo>
                  <a:cubicBezTo>
                    <a:pt x="104" y="37"/>
                    <a:pt x="105" y="37"/>
                    <a:pt x="106" y="37"/>
                  </a:cubicBezTo>
                  <a:cubicBezTo>
                    <a:pt x="104" y="37"/>
                    <a:pt x="106" y="36"/>
                    <a:pt x="106" y="36"/>
                  </a:cubicBezTo>
                  <a:cubicBezTo>
                    <a:pt x="107" y="36"/>
                    <a:pt x="108" y="36"/>
                    <a:pt x="109" y="36"/>
                  </a:cubicBezTo>
                  <a:cubicBezTo>
                    <a:pt x="109" y="37"/>
                    <a:pt x="111" y="37"/>
                    <a:pt x="110" y="36"/>
                  </a:cubicBezTo>
                  <a:cubicBezTo>
                    <a:pt x="111" y="36"/>
                    <a:pt x="114" y="36"/>
                    <a:pt x="115" y="36"/>
                  </a:cubicBezTo>
                  <a:cubicBezTo>
                    <a:pt x="118" y="36"/>
                    <a:pt x="122" y="36"/>
                    <a:pt x="125" y="36"/>
                  </a:cubicBezTo>
                  <a:cubicBezTo>
                    <a:pt x="123" y="36"/>
                    <a:pt x="124" y="37"/>
                    <a:pt x="125" y="37"/>
                  </a:cubicBezTo>
                  <a:cubicBezTo>
                    <a:pt x="125" y="36"/>
                    <a:pt x="125" y="36"/>
                    <a:pt x="126" y="36"/>
                  </a:cubicBezTo>
                  <a:cubicBezTo>
                    <a:pt x="128" y="36"/>
                    <a:pt x="128" y="36"/>
                    <a:pt x="128" y="37"/>
                  </a:cubicBezTo>
                  <a:cubicBezTo>
                    <a:pt x="128" y="37"/>
                    <a:pt x="134" y="35"/>
                    <a:pt x="134" y="36"/>
                  </a:cubicBezTo>
                  <a:cubicBezTo>
                    <a:pt x="134" y="36"/>
                    <a:pt x="132" y="37"/>
                    <a:pt x="132" y="37"/>
                  </a:cubicBezTo>
                  <a:cubicBezTo>
                    <a:pt x="133" y="37"/>
                    <a:pt x="136" y="36"/>
                    <a:pt x="137" y="37"/>
                  </a:cubicBezTo>
                  <a:cubicBezTo>
                    <a:pt x="136" y="37"/>
                    <a:pt x="134" y="37"/>
                    <a:pt x="133" y="37"/>
                  </a:cubicBezTo>
                  <a:cubicBezTo>
                    <a:pt x="134" y="37"/>
                    <a:pt x="136" y="37"/>
                    <a:pt x="136" y="37"/>
                  </a:cubicBezTo>
                  <a:cubicBezTo>
                    <a:pt x="136" y="37"/>
                    <a:pt x="135" y="37"/>
                    <a:pt x="134" y="37"/>
                  </a:cubicBezTo>
                  <a:cubicBezTo>
                    <a:pt x="135" y="37"/>
                    <a:pt x="137" y="37"/>
                    <a:pt x="138" y="37"/>
                  </a:cubicBezTo>
                  <a:cubicBezTo>
                    <a:pt x="138" y="37"/>
                    <a:pt x="137" y="37"/>
                    <a:pt x="137" y="37"/>
                  </a:cubicBezTo>
                  <a:cubicBezTo>
                    <a:pt x="138" y="36"/>
                    <a:pt x="140" y="36"/>
                    <a:pt x="141" y="36"/>
                  </a:cubicBezTo>
                  <a:cubicBezTo>
                    <a:pt x="139" y="36"/>
                    <a:pt x="142" y="37"/>
                    <a:pt x="140" y="37"/>
                  </a:cubicBezTo>
                  <a:cubicBezTo>
                    <a:pt x="142" y="37"/>
                    <a:pt x="145" y="37"/>
                    <a:pt x="147" y="37"/>
                  </a:cubicBezTo>
                  <a:cubicBezTo>
                    <a:pt x="147" y="37"/>
                    <a:pt x="146" y="37"/>
                    <a:pt x="146" y="37"/>
                  </a:cubicBezTo>
                  <a:cubicBezTo>
                    <a:pt x="146" y="37"/>
                    <a:pt x="146" y="37"/>
                    <a:pt x="147" y="37"/>
                  </a:cubicBezTo>
                  <a:cubicBezTo>
                    <a:pt x="145" y="38"/>
                    <a:pt x="146" y="38"/>
                    <a:pt x="148" y="38"/>
                  </a:cubicBezTo>
                  <a:cubicBezTo>
                    <a:pt x="146" y="37"/>
                    <a:pt x="149" y="37"/>
                    <a:pt x="150" y="37"/>
                  </a:cubicBezTo>
                  <a:cubicBezTo>
                    <a:pt x="149" y="37"/>
                    <a:pt x="148" y="37"/>
                    <a:pt x="148" y="37"/>
                  </a:cubicBezTo>
                  <a:cubicBezTo>
                    <a:pt x="148" y="37"/>
                    <a:pt x="151" y="37"/>
                    <a:pt x="151" y="37"/>
                  </a:cubicBezTo>
                  <a:cubicBezTo>
                    <a:pt x="150" y="37"/>
                    <a:pt x="150" y="37"/>
                    <a:pt x="150" y="37"/>
                  </a:cubicBezTo>
                  <a:cubicBezTo>
                    <a:pt x="151" y="37"/>
                    <a:pt x="152" y="36"/>
                    <a:pt x="152" y="37"/>
                  </a:cubicBezTo>
                  <a:cubicBezTo>
                    <a:pt x="152" y="37"/>
                    <a:pt x="151" y="37"/>
                    <a:pt x="150" y="37"/>
                  </a:cubicBezTo>
                  <a:cubicBezTo>
                    <a:pt x="152" y="37"/>
                    <a:pt x="154" y="37"/>
                    <a:pt x="156" y="37"/>
                  </a:cubicBezTo>
                  <a:cubicBezTo>
                    <a:pt x="156" y="37"/>
                    <a:pt x="155" y="37"/>
                    <a:pt x="155" y="36"/>
                  </a:cubicBezTo>
                  <a:cubicBezTo>
                    <a:pt x="156" y="37"/>
                    <a:pt x="159" y="36"/>
                    <a:pt x="159" y="37"/>
                  </a:cubicBezTo>
                  <a:cubicBezTo>
                    <a:pt x="159" y="37"/>
                    <a:pt x="159" y="36"/>
                    <a:pt x="160" y="36"/>
                  </a:cubicBezTo>
                  <a:cubicBezTo>
                    <a:pt x="160" y="37"/>
                    <a:pt x="160" y="37"/>
                    <a:pt x="160" y="37"/>
                  </a:cubicBezTo>
                  <a:cubicBezTo>
                    <a:pt x="160" y="37"/>
                    <a:pt x="159" y="37"/>
                    <a:pt x="159" y="38"/>
                  </a:cubicBezTo>
                  <a:cubicBezTo>
                    <a:pt x="159" y="37"/>
                    <a:pt x="160" y="37"/>
                    <a:pt x="161" y="37"/>
                  </a:cubicBezTo>
                  <a:cubicBezTo>
                    <a:pt x="160" y="37"/>
                    <a:pt x="160" y="38"/>
                    <a:pt x="159" y="38"/>
                  </a:cubicBezTo>
                  <a:cubicBezTo>
                    <a:pt x="161" y="38"/>
                    <a:pt x="162" y="38"/>
                    <a:pt x="163" y="38"/>
                  </a:cubicBezTo>
                  <a:cubicBezTo>
                    <a:pt x="164" y="38"/>
                    <a:pt x="168" y="37"/>
                    <a:pt x="166" y="37"/>
                  </a:cubicBezTo>
                  <a:cubicBezTo>
                    <a:pt x="166" y="37"/>
                    <a:pt x="169" y="37"/>
                    <a:pt x="169" y="37"/>
                  </a:cubicBezTo>
                  <a:cubicBezTo>
                    <a:pt x="168" y="37"/>
                    <a:pt x="168" y="37"/>
                    <a:pt x="168" y="37"/>
                  </a:cubicBezTo>
                  <a:cubicBezTo>
                    <a:pt x="169" y="37"/>
                    <a:pt x="169" y="37"/>
                    <a:pt x="169" y="37"/>
                  </a:cubicBezTo>
                  <a:cubicBezTo>
                    <a:pt x="169" y="37"/>
                    <a:pt x="170" y="37"/>
                    <a:pt x="170" y="37"/>
                  </a:cubicBezTo>
                  <a:cubicBezTo>
                    <a:pt x="169" y="37"/>
                    <a:pt x="171" y="37"/>
                    <a:pt x="171" y="37"/>
                  </a:cubicBezTo>
                  <a:cubicBezTo>
                    <a:pt x="170" y="37"/>
                    <a:pt x="172" y="37"/>
                    <a:pt x="171" y="37"/>
                  </a:cubicBezTo>
                  <a:cubicBezTo>
                    <a:pt x="171" y="38"/>
                    <a:pt x="172" y="38"/>
                    <a:pt x="172" y="37"/>
                  </a:cubicBezTo>
                  <a:cubicBezTo>
                    <a:pt x="172" y="37"/>
                    <a:pt x="171" y="38"/>
                    <a:pt x="171" y="38"/>
                  </a:cubicBezTo>
                  <a:cubicBezTo>
                    <a:pt x="172" y="38"/>
                    <a:pt x="174" y="37"/>
                    <a:pt x="175" y="38"/>
                  </a:cubicBezTo>
                  <a:cubicBezTo>
                    <a:pt x="176" y="38"/>
                    <a:pt x="175" y="38"/>
                    <a:pt x="175" y="38"/>
                  </a:cubicBezTo>
                  <a:cubicBezTo>
                    <a:pt x="176" y="38"/>
                    <a:pt x="181" y="37"/>
                    <a:pt x="181" y="38"/>
                  </a:cubicBezTo>
                  <a:cubicBezTo>
                    <a:pt x="180" y="38"/>
                    <a:pt x="182" y="39"/>
                    <a:pt x="182" y="39"/>
                  </a:cubicBezTo>
                  <a:cubicBezTo>
                    <a:pt x="182" y="39"/>
                    <a:pt x="183" y="39"/>
                    <a:pt x="183" y="38"/>
                  </a:cubicBezTo>
                  <a:cubicBezTo>
                    <a:pt x="183" y="38"/>
                    <a:pt x="183" y="38"/>
                    <a:pt x="183" y="38"/>
                  </a:cubicBezTo>
                  <a:cubicBezTo>
                    <a:pt x="182" y="38"/>
                    <a:pt x="182" y="38"/>
                    <a:pt x="183" y="37"/>
                  </a:cubicBezTo>
                  <a:cubicBezTo>
                    <a:pt x="183" y="38"/>
                    <a:pt x="183" y="37"/>
                    <a:pt x="183" y="37"/>
                  </a:cubicBezTo>
                  <a:cubicBezTo>
                    <a:pt x="184" y="37"/>
                    <a:pt x="184" y="38"/>
                    <a:pt x="185" y="37"/>
                  </a:cubicBezTo>
                  <a:cubicBezTo>
                    <a:pt x="185" y="37"/>
                    <a:pt x="185" y="37"/>
                    <a:pt x="184" y="37"/>
                  </a:cubicBezTo>
                  <a:cubicBezTo>
                    <a:pt x="186" y="37"/>
                    <a:pt x="186" y="37"/>
                    <a:pt x="186" y="37"/>
                  </a:cubicBezTo>
                  <a:cubicBezTo>
                    <a:pt x="186" y="37"/>
                    <a:pt x="186" y="38"/>
                    <a:pt x="186" y="38"/>
                  </a:cubicBezTo>
                  <a:cubicBezTo>
                    <a:pt x="186" y="38"/>
                    <a:pt x="186" y="38"/>
                    <a:pt x="187" y="38"/>
                  </a:cubicBezTo>
                  <a:cubicBezTo>
                    <a:pt x="186" y="38"/>
                    <a:pt x="188" y="39"/>
                    <a:pt x="189" y="39"/>
                  </a:cubicBezTo>
                  <a:cubicBezTo>
                    <a:pt x="188" y="39"/>
                    <a:pt x="188" y="39"/>
                    <a:pt x="188" y="39"/>
                  </a:cubicBezTo>
                  <a:cubicBezTo>
                    <a:pt x="189" y="39"/>
                    <a:pt x="190" y="38"/>
                    <a:pt x="190" y="38"/>
                  </a:cubicBezTo>
                  <a:cubicBezTo>
                    <a:pt x="191" y="38"/>
                    <a:pt x="192" y="37"/>
                    <a:pt x="193" y="37"/>
                  </a:cubicBezTo>
                  <a:cubicBezTo>
                    <a:pt x="192" y="38"/>
                    <a:pt x="193" y="37"/>
                    <a:pt x="192" y="38"/>
                  </a:cubicBezTo>
                  <a:cubicBezTo>
                    <a:pt x="193" y="37"/>
                    <a:pt x="195" y="37"/>
                    <a:pt x="196" y="37"/>
                  </a:cubicBezTo>
                  <a:cubicBezTo>
                    <a:pt x="197" y="38"/>
                    <a:pt x="194" y="38"/>
                    <a:pt x="193" y="38"/>
                  </a:cubicBezTo>
                  <a:cubicBezTo>
                    <a:pt x="194" y="38"/>
                    <a:pt x="197" y="37"/>
                    <a:pt x="196" y="38"/>
                  </a:cubicBezTo>
                  <a:cubicBezTo>
                    <a:pt x="196" y="38"/>
                    <a:pt x="201" y="37"/>
                    <a:pt x="202" y="37"/>
                  </a:cubicBezTo>
                  <a:cubicBezTo>
                    <a:pt x="202" y="37"/>
                    <a:pt x="202" y="37"/>
                    <a:pt x="201" y="37"/>
                  </a:cubicBezTo>
                  <a:cubicBezTo>
                    <a:pt x="201" y="37"/>
                    <a:pt x="203" y="37"/>
                    <a:pt x="203" y="37"/>
                  </a:cubicBezTo>
                  <a:cubicBezTo>
                    <a:pt x="203" y="37"/>
                    <a:pt x="203" y="37"/>
                    <a:pt x="203" y="37"/>
                  </a:cubicBezTo>
                  <a:cubicBezTo>
                    <a:pt x="203" y="37"/>
                    <a:pt x="204" y="37"/>
                    <a:pt x="204" y="37"/>
                  </a:cubicBezTo>
                  <a:cubicBezTo>
                    <a:pt x="204" y="37"/>
                    <a:pt x="204" y="37"/>
                    <a:pt x="204" y="37"/>
                  </a:cubicBezTo>
                  <a:cubicBezTo>
                    <a:pt x="204" y="37"/>
                    <a:pt x="205" y="37"/>
                    <a:pt x="206" y="37"/>
                  </a:cubicBezTo>
                  <a:cubicBezTo>
                    <a:pt x="205" y="38"/>
                    <a:pt x="203" y="37"/>
                    <a:pt x="203" y="38"/>
                  </a:cubicBezTo>
                  <a:cubicBezTo>
                    <a:pt x="204" y="38"/>
                    <a:pt x="205" y="38"/>
                    <a:pt x="205" y="38"/>
                  </a:cubicBezTo>
                  <a:cubicBezTo>
                    <a:pt x="205" y="38"/>
                    <a:pt x="204" y="38"/>
                    <a:pt x="203" y="38"/>
                  </a:cubicBezTo>
                  <a:cubicBezTo>
                    <a:pt x="204" y="38"/>
                    <a:pt x="209" y="37"/>
                    <a:pt x="211" y="38"/>
                  </a:cubicBezTo>
                  <a:cubicBezTo>
                    <a:pt x="211" y="38"/>
                    <a:pt x="212" y="38"/>
                    <a:pt x="213" y="37"/>
                  </a:cubicBezTo>
                  <a:cubicBezTo>
                    <a:pt x="216" y="37"/>
                    <a:pt x="212" y="38"/>
                    <a:pt x="215" y="38"/>
                  </a:cubicBezTo>
                  <a:cubicBezTo>
                    <a:pt x="215" y="38"/>
                    <a:pt x="215" y="38"/>
                    <a:pt x="214" y="38"/>
                  </a:cubicBezTo>
                  <a:cubicBezTo>
                    <a:pt x="215" y="37"/>
                    <a:pt x="216" y="37"/>
                    <a:pt x="216" y="38"/>
                  </a:cubicBezTo>
                  <a:cubicBezTo>
                    <a:pt x="216" y="38"/>
                    <a:pt x="216" y="38"/>
                    <a:pt x="215" y="38"/>
                  </a:cubicBezTo>
                  <a:cubicBezTo>
                    <a:pt x="218" y="39"/>
                    <a:pt x="222" y="38"/>
                    <a:pt x="225" y="38"/>
                  </a:cubicBezTo>
                  <a:cubicBezTo>
                    <a:pt x="229" y="38"/>
                    <a:pt x="234" y="37"/>
                    <a:pt x="238" y="37"/>
                  </a:cubicBezTo>
                  <a:cubicBezTo>
                    <a:pt x="243" y="37"/>
                    <a:pt x="247" y="38"/>
                    <a:pt x="252" y="38"/>
                  </a:cubicBezTo>
                  <a:cubicBezTo>
                    <a:pt x="255" y="38"/>
                    <a:pt x="260" y="37"/>
                    <a:pt x="263" y="38"/>
                  </a:cubicBezTo>
                  <a:cubicBezTo>
                    <a:pt x="263" y="37"/>
                    <a:pt x="263" y="37"/>
                    <a:pt x="264" y="37"/>
                  </a:cubicBezTo>
                  <a:cubicBezTo>
                    <a:pt x="264" y="38"/>
                    <a:pt x="266" y="38"/>
                    <a:pt x="267" y="38"/>
                  </a:cubicBezTo>
                  <a:cubicBezTo>
                    <a:pt x="268" y="38"/>
                    <a:pt x="269" y="38"/>
                    <a:pt x="270" y="38"/>
                  </a:cubicBezTo>
                  <a:cubicBezTo>
                    <a:pt x="271" y="38"/>
                    <a:pt x="272" y="37"/>
                    <a:pt x="274" y="37"/>
                  </a:cubicBezTo>
                  <a:cubicBezTo>
                    <a:pt x="272" y="38"/>
                    <a:pt x="275" y="38"/>
                    <a:pt x="275" y="38"/>
                  </a:cubicBezTo>
                  <a:cubicBezTo>
                    <a:pt x="274" y="38"/>
                    <a:pt x="274" y="38"/>
                    <a:pt x="273" y="38"/>
                  </a:cubicBezTo>
                  <a:cubicBezTo>
                    <a:pt x="275" y="38"/>
                    <a:pt x="276" y="38"/>
                    <a:pt x="277" y="37"/>
                  </a:cubicBezTo>
                  <a:cubicBezTo>
                    <a:pt x="277" y="37"/>
                    <a:pt x="277" y="38"/>
                    <a:pt x="277" y="38"/>
                  </a:cubicBezTo>
                  <a:cubicBezTo>
                    <a:pt x="277" y="38"/>
                    <a:pt x="283" y="37"/>
                    <a:pt x="283" y="38"/>
                  </a:cubicBezTo>
                  <a:cubicBezTo>
                    <a:pt x="283" y="38"/>
                    <a:pt x="283" y="38"/>
                    <a:pt x="283" y="38"/>
                  </a:cubicBezTo>
                  <a:cubicBezTo>
                    <a:pt x="283" y="38"/>
                    <a:pt x="284" y="37"/>
                    <a:pt x="284" y="37"/>
                  </a:cubicBezTo>
                  <a:cubicBezTo>
                    <a:pt x="284" y="37"/>
                    <a:pt x="285" y="37"/>
                    <a:pt x="285" y="37"/>
                  </a:cubicBezTo>
                  <a:cubicBezTo>
                    <a:pt x="285" y="37"/>
                    <a:pt x="286" y="37"/>
                    <a:pt x="285" y="37"/>
                  </a:cubicBezTo>
                  <a:cubicBezTo>
                    <a:pt x="284" y="37"/>
                    <a:pt x="284" y="37"/>
                    <a:pt x="285" y="36"/>
                  </a:cubicBezTo>
                  <a:cubicBezTo>
                    <a:pt x="285" y="37"/>
                    <a:pt x="283" y="36"/>
                    <a:pt x="284" y="35"/>
                  </a:cubicBezTo>
                  <a:cubicBezTo>
                    <a:pt x="284" y="35"/>
                    <a:pt x="284" y="36"/>
                    <a:pt x="284" y="36"/>
                  </a:cubicBezTo>
                  <a:cubicBezTo>
                    <a:pt x="283" y="35"/>
                    <a:pt x="287" y="36"/>
                    <a:pt x="288" y="35"/>
                  </a:cubicBezTo>
                  <a:cubicBezTo>
                    <a:pt x="287" y="35"/>
                    <a:pt x="285" y="35"/>
                    <a:pt x="285" y="35"/>
                  </a:cubicBezTo>
                  <a:cubicBezTo>
                    <a:pt x="285" y="34"/>
                    <a:pt x="286" y="33"/>
                    <a:pt x="287" y="34"/>
                  </a:cubicBezTo>
                  <a:cubicBezTo>
                    <a:pt x="287" y="34"/>
                    <a:pt x="287" y="34"/>
                    <a:pt x="286" y="34"/>
                  </a:cubicBezTo>
                  <a:cubicBezTo>
                    <a:pt x="287" y="35"/>
                    <a:pt x="288" y="34"/>
                    <a:pt x="288" y="34"/>
                  </a:cubicBezTo>
                  <a:cubicBezTo>
                    <a:pt x="289" y="34"/>
                    <a:pt x="290" y="32"/>
                    <a:pt x="290" y="33"/>
                  </a:cubicBezTo>
                  <a:cubicBezTo>
                    <a:pt x="291" y="32"/>
                    <a:pt x="292" y="31"/>
                    <a:pt x="293" y="31"/>
                  </a:cubicBezTo>
                  <a:cubicBezTo>
                    <a:pt x="293" y="31"/>
                    <a:pt x="292" y="31"/>
                    <a:pt x="292" y="30"/>
                  </a:cubicBezTo>
                  <a:cubicBezTo>
                    <a:pt x="294" y="30"/>
                    <a:pt x="295" y="30"/>
                    <a:pt x="294" y="29"/>
                  </a:cubicBezTo>
                  <a:cubicBezTo>
                    <a:pt x="296" y="29"/>
                    <a:pt x="296" y="28"/>
                    <a:pt x="295" y="28"/>
                  </a:cubicBezTo>
                  <a:cubicBezTo>
                    <a:pt x="295" y="28"/>
                    <a:pt x="296" y="27"/>
                    <a:pt x="296" y="27"/>
                  </a:cubicBezTo>
                  <a:cubicBezTo>
                    <a:pt x="296" y="26"/>
                    <a:pt x="295" y="27"/>
                    <a:pt x="295" y="27"/>
                  </a:cubicBezTo>
                  <a:cubicBezTo>
                    <a:pt x="296" y="27"/>
                    <a:pt x="297" y="26"/>
                    <a:pt x="296" y="26"/>
                  </a:cubicBezTo>
                  <a:cubicBezTo>
                    <a:pt x="296" y="25"/>
                    <a:pt x="295" y="25"/>
                    <a:pt x="296" y="24"/>
                  </a:cubicBezTo>
                  <a:cubicBezTo>
                    <a:pt x="297" y="24"/>
                    <a:pt x="293" y="23"/>
                    <a:pt x="294" y="24"/>
                  </a:cubicBezTo>
                  <a:cubicBezTo>
                    <a:pt x="295" y="23"/>
                    <a:pt x="294" y="23"/>
                    <a:pt x="294" y="23"/>
                  </a:cubicBezTo>
                  <a:cubicBezTo>
                    <a:pt x="293" y="22"/>
                    <a:pt x="298" y="22"/>
                    <a:pt x="299" y="22"/>
                  </a:cubicBezTo>
                  <a:cubicBezTo>
                    <a:pt x="298" y="22"/>
                    <a:pt x="298" y="21"/>
                    <a:pt x="298" y="21"/>
                  </a:cubicBezTo>
                  <a:cubicBezTo>
                    <a:pt x="298" y="22"/>
                    <a:pt x="299" y="19"/>
                    <a:pt x="300" y="19"/>
                  </a:cubicBezTo>
                  <a:cubicBezTo>
                    <a:pt x="300" y="19"/>
                    <a:pt x="298" y="19"/>
                    <a:pt x="298" y="19"/>
                  </a:cubicBezTo>
                  <a:cubicBezTo>
                    <a:pt x="299" y="19"/>
                    <a:pt x="300" y="19"/>
                    <a:pt x="300" y="19"/>
                  </a:cubicBezTo>
                  <a:cubicBezTo>
                    <a:pt x="299" y="17"/>
                    <a:pt x="302" y="19"/>
                    <a:pt x="302" y="17"/>
                  </a:cubicBezTo>
                  <a:cubicBezTo>
                    <a:pt x="302" y="16"/>
                    <a:pt x="303" y="17"/>
                    <a:pt x="302" y="15"/>
                  </a:cubicBezTo>
                  <a:cubicBezTo>
                    <a:pt x="302" y="15"/>
                    <a:pt x="306" y="14"/>
                    <a:pt x="304" y="15"/>
                  </a:cubicBezTo>
                  <a:cubicBezTo>
                    <a:pt x="304" y="15"/>
                    <a:pt x="305" y="15"/>
                    <a:pt x="305" y="15"/>
                  </a:cubicBezTo>
                  <a:cubicBezTo>
                    <a:pt x="305" y="15"/>
                    <a:pt x="305" y="15"/>
                    <a:pt x="305" y="15"/>
                  </a:cubicBezTo>
                  <a:cubicBezTo>
                    <a:pt x="305" y="15"/>
                    <a:pt x="307" y="14"/>
                    <a:pt x="306" y="14"/>
                  </a:cubicBezTo>
                  <a:cubicBezTo>
                    <a:pt x="305" y="14"/>
                    <a:pt x="305" y="14"/>
                    <a:pt x="305" y="14"/>
                  </a:cubicBezTo>
                  <a:cubicBezTo>
                    <a:pt x="305" y="14"/>
                    <a:pt x="305" y="13"/>
                    <a:pt x="306" y="13"/>
                  </a:cubicBezTo>
                  <a:cubicBezTo>
                    <a:pt x="305" y="13"/>
                    <a:pt x="305" y="13"/>
                    <a:pt x="305" y="13"/>
                  </a:cubicBezTo>
                  <a:cubicBezTo>
                    <a:pt x="305" y="13"/>
                    <a:pt x="307" y="12"/>
                    <a:pt x="307" y="12"/>
                  </a:cubicBezTo>
                  <a:cubicBezTo>
                    <a:pt x="306" y="12"/>
                    <a:pt x="307" y="11"/>
                    <a:pt x="307" y="11"/>
                  </a:cubicBezTo>
                  <a:cubicBezTo>
                    <a:pt x="307" y="11"/>
                    <a:pt x="306" y="11"/>
                    <a:pt x="306" y="11"/>
                  </a:cubicBezTo>
                  <a:cubicBezTo>
                    <a:pt x="306" y="11"/>
                    <a:pt x="308" y="10"/>
                    <a:pt x="309" y="10"/>
                  </a:cubicBezTo>
                  <a:cubicBezTo>
                    <a:pt x="308" y="10"/>
                    <a:pt x="308" y="10"/>
                    <a:pt x="308" y="9"/>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81" name="Freeform 12"/>
            <p:cNvSpPr>
              <a:spLocks noEditPoints="1"/>
            </p:cNvSpPr>
            <p:nvPr userDrawn="1"/>
          </p:nvSpPr>
          <p:spPr bwMode="auto">
            <a:xfrm>
              <a:off x="18756313"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2147483647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0 w 10"/>
                <a:gd name="T27" fmla="*/ 2147483647 h 15"/>
                <a:gd name="T28" fmla="*/ 0 w 10"/>
                <a:gd name="T29" fmla="*/ 0 h 15"/>
                <a:gd name="T30" fmla="*/ 2147483647 w 10"/>
                <a:gd name="T31" fmla="*/ 0 h 15"/>
                <a:gd name="T32" fmla="*/ 2147483647 w 10"/>
                <a:gd name="T33" fmla="*/ 2147483647 h 15"/>
                <a:gd name="T34" fmla="*/ 2147483647 w 10"/>
                <a:gd name="T35" fmla="*/ 2147483647 h 15"/>
                <a:gd name="T36" fmla="*/ 2147483647 w 10"/>
                <a:gd name="T37" fmla="*/ 2147483647 h 15"/>
                <a:gd name="T38" fmla="*/ 2147483647 w 10"/>
                <a:gd name="T39" fmla="*/ 2147483647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 h="15">
                  <a:moveTo>
                    <a:pt x="5" y="8"/>
                  </a:moveTo>
                  <a:cubicBezTo>
                    <a:pt x="2" y="8"/>
                    <a:pt x="2" y="8"/>
                    <a:pt x="2" y="8"/>
                  </a:cubicBezTo>
                  <a:cubicBezTo>
                    <a:pt x="2" y="13"/>
                    <a:pt x="2" y="13"/>
                    <a:pt x="2" y="13"/>
                  </a:cubicBezTo>
                  <a:cubicBezTo>
                    <a:pt x="5" y="13"/>
                    <a:pt x="5" y="13"/>
                    <a:pt x="5" y="13"/>
                  </a:cubicBezTo>
                  <a:cubicBezTo>
                    <a:pt x="8" y="13"/>
                    <a:pt x="8" y="12"/>
                    <a:pt x="8" y="11"/>
                  </a:cubicBezTo>
                  <a:cubicBezTo>
                    <a:pt x="8" y="9"/>
                    <a:pt x="7" y="8"/>
                    <a:pt x="5" y="8"/>
                  </a:cubicBezTo>
                  <a:moveTo>
                    <a:pt x="5" y="1"/>
                  </a:moveTo>
                  <a:cubicBezTo>
                    <a:pt x="2" y="1"/>
                    <a:pt x="2" y="1"/>
                    <a:pt x="2" y="1"/>
                  </a:cubicBezTo>
                  <a:cubicBezTo>
                    <a:pt x="2" y="6"/>
                    <a:pt x="2" y="6"/>
                    <a:pt x="2" y="6"/>
                  </a:cubicBezTo>
                  <a:cubicBezTo>
                    <a:pt x="5" y="6"/>
                    <a:pt x="5" y="6"/>
                    <a:pt x="5" y="6"/>
                  </a:cubicBezTo>
                  <a:cubicBezTo>
                    <a:pt x="7" y="6"/>
                    <a:pt x="8" y="5"/>
                    <a:pt x="8" y="4"/>
                  </a:cubicBezTo>
                  <a:cubicBezTo>
                    <a:pt x="8" y="2"/>
                    <a:pt x="7" y="1"/>
                    <a:pt x="5" y="1"/>
                  </a:cubicBezTo>
                  <a:moveTo>
                    <a:pt x="5" y="15"/>
                  </a:moveTo>
                  <a:cubicBezTo>
                    <a:pt x="0" y="15"/>
                    <a:pt x="0" y="15"/>
                    <a:pt x="0" y="15"/>
                  </a:cubicBezTo>
                  <a:cubicBezTo>
                    <a:pt x="0" y="0"/>
                    <a:pt x="0" y="0"/>
                    <a:pt x="0" y="0"/>
                  </a:cubicBezTo>
                  <a:cubicBezTo>
                    <a:pt x="5" y="0"/>
                    <a:pt x="5" y="0"/>
                    <a:pt x="5" y="0"/>
                  </a:cubicBezTo>
                  <a:cubicBezTo>
                    <a:pt x="8" y="0"/>
                    <a:pt x="9" y="1"/>
                    <a:pt x="9" y="4"/>
                  </a:cubicBezTo>
                  <a:cubicBezTo>
                    <a:pt x="9" y="5"/>
                    <a:pt x="9" y="6"/>
                    <a:pt x="7" y="7"/>
                  </a:cubicBezTo>
                  <a:cubicBezTo>
                    <a:pt x="9" y="7"/>
                    <a:pt x="10" y="8"/>
                    <a:pt x="10" y="10"/>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82" name="Freeform 13"/>
            <p:cNvSpPr/>
            <p:nvPr userDrawn="1"/>
          </p:nvSpPr>
          <p:spPr bwMode="auto">
            <a:xfrm>
              <a:off x="18803938" y="674688"/>
              <a:ext cx="34925" cy="47625"/>
            </a:xfrm>
            <a:custGeom>
              <a:avLst/>
              <a:gdLst>
                <a:gd name="T0" fmla="*/ 2147483647 w 11"/>
                <a:gd name="T1" fmla="*/ 2147483647 h 15"/>
                <a:gd name="T2" fmla="*/ 0 w 11"/>
                <a:gd name="T3" fmla="*/ 2147483647 h 15"/>
                <a:gd name="T4" fmla="*/ 0 w 11"/>
                <a:gd name="T5" fmla="*/ 0 h 15"/>
                <a:gd name="T6" fmla="*/ 2147483647 w 11"/>
                <a:gd name="T7" fmla="*/ 0 h 15"/>
                <a:gd name="T8" fmla="*/ 2147483647 w 11"/>
                <a:gd name="T9" fmla="*/ 2147483647 h 15"/>
                <a:gd name="T10" fmla="*/ 2147483647 w 11"/>
                <a:gd name="T11" fmla="*/ 2147483647 h 15"/>
                <a:gd name="T12" fmla="*/ 2147483647 w 11"/>
                <a:gd name="T13" fmla="*/ 2147483647 h 15"/>
                <a:gd name="T14" fmla="*/ 2147483647 w 11"/>
                <a:gd name="T15" fmla="*/ 0 h 15"/>
                <a:gd name="T16" fmla="*/ 2147483647 w 11"/>
                <a:gd name="T17" fmla="*/ 0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2" y="15"/>
                    <a:pt x="0" y="13"/>
                    <a:pt x="0" y="9"/>
                  </a:cubicBezTo>
                  <a:cubicBezTo>
                    <a:pt x="0" y="0"/>
                    <a:pt x="0" y="0"/>
                    <a:pt x="0" y="0"/>
                  </a:cubicBezTo>
                  <a:cubicBezTo>
                    <a:pt x="2" y="0"/>
                    <a:pt x="2" y="0"/>
                    <a:pt x="2" y="0"/>
                  </a:cubicBezTo>
                  <a:cubicBezTo>
                    <a:pt x="2" y="9"/>
                    <a:pt x="2" y="9"/>
                    <a:pt x="2" y="9"/>
                  </a:cubicBezTo>
                  <a:cubicBezTo>
                    <a:pt x="2" y="12"/>
                    <a:pt x="3" y="14"/>
                    <a:pt x="6" y="14"/>
                  </a:cubicBezTo>
                  <a:cubicBezTo>
                    <a:pt x="8" y="14"/>
                    <a:pt x="9" y="12"/>
                    <a:pt x="9" y="9"/>
                  </a:cubicBezTo>
                  <a:cubicBezTo>
                    <a:pt x="9" y="0"/>
                    <a:pt x="9" y="0"/>
                    <a:pt x="9" y="0"/>
                  </a:cubicBezTo>
                  <a:cubicBezTo>
                    <a:pt x="11" y="0"/>
                    <a:pt x="11" y="0"/>
                    <a:pt x="11" y="0"/>
                  </a:cubicBezTo>
                  <a:cubicBezTo>
                    <a:pt x="11" y="9"/>
                    <a:pt x="11" y="9"/>
                    <a:pt x="11" y="9"/>
                  </a:cubicBezTo>
                  <a:cubicBezTo>
                    <a:pt x="11" y="13"/>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83" name="Freeform 14"/>
            <p:cNvSpPr/>
            <p:nvPr userDrawn="1"/>
          </p:nvSpPr>
          <p:spPr bwMode="auto">
            <a:xfrm>
              <a:off x="188547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2147483647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4" y="14"/>
                    <a:pt x="5" y="14"/>
                  </a:cubicBezTo>
                  <a:cubicBezTo>
                    <a:pt x="7" y="14"/>
                    <a:pt x="8" y="13"/>
                    <a:pt x="8" y="11"/>
                  </a:cubicBezTo>
                  <a:cubicBezTo>
                    <a:pt x="8" y="10"/>
                    <a:pt x="8" y="9"/>
                    <a:pt x="5" y="8"/>
                  </a:cubicBezTo>
                  <a:cubicBezTo>
                    <a:pt x="2" y="7"/>
                    <a:pt x="1" y="6"/>
                    <a:pt x="1" y="4"/>
                  </a:cubicBezTo>
                  <a:cubicBezTo>
                    <a:pt x="1" y="1"/>
                    <a:pt x="2" y="0"/>
                    <a:pt x="5" y="0"/>
                  </a:cubicBezTo>
                  <a:cubicBezTo>
                    <a:pt x="7" y="0"/>
                    <a:pt x="9" y="0"/>
                    <a:pt x="10" y="1"/>
                  </a:cubicBezTo>
                  <a:cubicBezTo>
                    <a:pt x="9" y="3"/>
                    <a:pt x="9" y="3"/>
                    <a:pt x="9" y="3"/>
                  </a:cubicBezTo>
                  <a:cubicBezTo>
                    <a:pt x="8" y="2"/>
                    <a:pt x="7"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60" name="Rectangle 15"/>
            <p:cNvSpPr>
              <a:spLocks noChangeArrowheads="1"/>
            </p:cNvSpPr>
            <p:nvPr userDrawn="1"/>
          </p:nvSpPr>
          <p:spPr bwMode="auto">
            <a:xfrm>
              <a:off x="18905538" y="674688"/>
              <a:ext cx="317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957580" eaLnBrk="0" hangingPunct="0">
                <a:defRPr>
                  <a:solidFill>
                    <a:schemeClr val="tx1"/>
                  </a:solidFill>
                  <a:latin typeface="Arial" panose="020B0604020202020204" pitchFamily="34" charset="0"/>
                  <a:ea typeface="MS PGothic" panose="020B0600070205080204" pitchFamily="34" charset="-128"/>
                </a:defRPr>
              </a:lvl1pPr>
              <a:lvl2pPr marL="742950" indent="-285750" defTabSz="957580" eaLnBrk="0" hangingPunct="0">
                <a:defRPr>
                  <a:solidFill>
                    <a:schemeClr val="tx1"/>
                  </a:solidFill>
                  <a:latin typeface="Arial" panose="020B0604020202020204" pitchFamily="34" charset="0"/>
                  <a:ea typeface="MS PGothic" panose="020B0600070205080204" pitchFamily="34" charset="-128"/>
                </a:defRPr>
              </a:lvl2pPr>
              <a:lvl3pPr marL="1143000" indent="-228600" defTabSz="957580" eaLnBrk="0" hangingPunct="0">
                <a:defRPr>
                  <a:solidFill>
                    <a:schemeClr val="tx1"/>
                  </a:solidFill>
                  <a:latin typeface="Arial" panose="020B0604020202020204" pitchFamily="34" charset="0"/>
                  <a:ea typeface="MS PGothic" panose="020B0600070205080204" pitchFamily="34" charset="-128"/>
                </a:defRPr>
              </a:lvl3pPr>
              <a:lvl4pPr marL="1600200" indent="-228600" defTabSz="957580" eaLnBrk="0" hangingPunct="0">
                <a:defRPr>
                  <a:solidFill>
                    <a:schemeClr val="tx1"/>
                  </a:solidFill>
                  <a:latin typeface="Arial" panose="020B0604020202020204" pitchFamily="34" charset="0"/>
                  <a:ea typeface="MS PGothic" panose="020B0600070205080204" pitchFamily="34" charset="-128"/>
                </a:defRPr>
              </a:lvl4pPr>
              <a:lvl5pPr marL="2057400" indent="-228600" defTabSz="957580" eaLnBrk="0" hangingPunct="0">
                <a:defRPr>
                  <a:solidFill>
                    <a:schemeClr val="tx1"/>
                  </a:solidFill>
                  <a:latin typeface="Arial" panose="020B0604020202020204" pitchFamily="34" charset="0"/>
                  <a:ea typeface="MS PGothic" panose="020B0600070205080204" pitchFamily="34" charset="-128"/>
                </a:defRPr>
              </a:lvl5pPr>
              <a:lvl6pPr marL="25146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5758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endParaRPr lang="en-US" altLang="zh-CN" sz="1900" smtClean="0">
                <a:solidFill>
                  <a:srgbClr val="58585B"/>
                </a:solidFill>
                <a:latin typeface="Trebuchet MS" panose="020B0603020202020204" charset="0"/>
              </a:endParaRPr>
            </a:p>
          </p:txBody>
        </p:sp>
        <p:sp>
          <p:nvSpPr>
            <p:cNvPr id="3085" name="Freeform 16"/>
            <p:cNvSpPr/>
            <p:nvPr userDrawn="1"/>
          </p:nvSpPr>
          <p:spPr bwMode="auto">
            <a:xfrm>
              <a:off x="18930938" y="674688"/>
              <a:ext cx="31750" cy="47625"/>
            </a:xfrm>
            <a:custGeom>
              <a:avLst/>
              <a:gdLst>
                <a:gd name="T0" fmla="*/ 2147483647 w 10"/>
                <a:gd name="T1" fmla="*/ 2147483647 h 15"/>
                <a:gd name="T2" fmla="*/ 2147483647 w 10"/>
                <a:gd name="T3" fmla="*/ 2147483647 h 15"/>
                <a:gd name="T4" fmla="*/ 2147483647 w 10"/>
                <a:gd name="T5" fmla="*/ 2147483647 h 15"/>
                <a:gd name="T6" fmla="*/ 2147483647 w 10"/>
                <a:gd name="T7" fmla="*/ 2147483647 h 15"/>
                <a:gd name="T8" fmla="*/ 2147483647 w 10"/>
                <a:gd name="T9" fmla="*/ 2147483647 h 15"/>
                <a:gd name="T10" fmla="*/ 0 w 10"/>
                <a:gd name="T11" fmla="*/ 2147483647 h 15"/>
                <a:gd name="T12" fmla="*/ 0 w 10"/>
                <a:gd name="T13" fmla="*/ 0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0 h 15"/>
                <a:gd name="T24" fmla="*/ 2147483647 w 10"/>
                <a:gd name="T25" fmla="*/ 0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9" y="15"/>
                  </a:moveTo>
                  <a:cubicBezTo>
                    <a:pt x="2" y="5"/>
                    <a:pt x="2" y="5"/>
                    <a:pt x="2" y="5"/>
                  </a:cubicBezTo>
                  <a:cubicBezTo>
                    <a:pt x="2" y="4"/>
                    <a:pt x="2" y="3"/>
                    <a:pt x="1" y="3"/>
                  </a:cubicBezTo>
                  <a:cubicBezTo>
                    <a:pt x="1" y="4"/>
                    <a:pt x="1" y="4"/>
                    <a:pt x="1" y="4"/>
                  </a:cubicBezTo>
                  <a:cubicBezTo>
                    <a:pt x="1" y="15"/>
                    <a:pt x="1" y="15"/>
                    <a:pt x="1" y="15"/>
                  </a:cubicBezTo>
                  <a:cubicBezTo>
                    <a:pt x="0" y="15"/>
                    <a:pt x="0" y="15"/>
                    <a:pt x="0" y="15"/>
                  </a:cubicBezTo>
                  <a:cubicBezTo>
                    <a:pt x="0" y="0"/>
                    <a:pt x="0" y="0"/>
                    <a:pt x="0" y="0"/>
                  </a:cubicBezTo>
                  <a:cubicBezTo>
                    <a:pt x="1" y="0"/>
                    <a:pt x="1" y="0"/>
                    <a:pt x="1" y="0"/>
                  </a:cubicBezTo>
                  <a:cubicBezTo>
                    <a:pt x="8" y="10"/>
                    <a:pt x="8" y="10"/>
                    <a:pt x="8" y="10"/>
                  </a:cubicBezTo>
                  <a:cubicBezTo>
                    <a:pt x="8" y="11"/>
                    <a:pt x="9" y="12"/>
                    <a:pt x="9" y="12"/>
                  </a:cubicBezTo>
                  <a:cubicBezTo>
                    <a:pt x="9" y="11"/>
                    <a:pt x="9" y="11"/>
                    <a:pt x="9" y="11"/>
                  </a:cubicBezTo>
                  <a:cubicBezTo>
                    <a:pt x="9" y="0"/>
                    <a:pt x="9" y="0"/>
                    <a:pt x="9" y="0"/>
                  </a:cubicBezTo>
                  <a:cubicBezTo>
                    <a:pt x="10" y="0"/>
                    <a:pt x="10" y="0"/>
                    <a:pt x="10" y="0"/>
                  </a:cubicBezTo>
                  <a:cubicBezTo>
                    <a:pt x="10" y="15"/>
                    <a:pt x="10" y="15"/>
                    <a:pt x="10" y="1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86" name="Freeform 17"/>
            <p:cNvSpPr/>
            <p:nvPr userDrawn="1"/>
          </p:nvSpPr>
          <p:spPr bwMode="auto">
            <a:xfrm>
              <a:off x="18984913" y="674688"/>
              <a:ext cx="28575" cy="47625"/>
            </a:xfrm>
            <a:custGeom>
              <a:avLst/>
              <a:gdLst>
                <a:gd name="T0" fmla="*/ 0 w 18"/>
                <a:gd name="T1" fmla="*/ 2147483647 h 30"/>
                <a:gd name="T2" fmla="*/ 0 w 18"/>
                <a:gd name="T3" fmla="*/ 0 h 30"/>
                <a:gd name="T4" fmla="*/ 2147483647 w 18"/>
                <a:gd name="T5" fmla="*/ 0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w 1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30">
                  <a:moveTo>
                    <a:pt x="0" y="30"/>
                  </a:moveTo>
                  <a:lnTo>
                    <a:pt x="0" y="0"/>
                  </a:lnTo>
                  <a:lnTo>
                    <a:pt x="18" y="0"/>
                  </a:lnTo>
                  <a:lnTo>
                    <a:pt x="18" y="2"/>
                  </a:lnTo>
                  <a:lnTo>
                    <a:pt x="2" y="2"/>
                  </a:lnTo>
                  <a:lnTo>
                    <a:pt x="2" y="12"/>
                  </a:lnTo>
                  <a:lnTo>
                    <a:pt x="12" y="12"/>
                  </a:lnTo>
                  <a:lnTo>
                    <a:pt x="12" y="16"/>
                  </a:lnTo>
                  <a:lnTo>
                    <a:pt x="2" y="16"/>
                  </a:lnTo>
                  <a:lnTo>
                    <a:pt x="2" y="26"/>
                  </a:lnTo>
                  <a:lnTo>
                    <a:pt x="18" y="26"/>
                  </a:lnTo>
                  <a:lnTo>
                    <a:pt x="18"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87" name="Freeform 18"/>
            <p:cNvSpPr/>
            <p:nvPr userDrawn="1"/>
          </p:nvSpPr>
          <p:spPr bwMode="auto">
            <a:xfrm>
              <a:off x="190261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88" name="Freeform 19"/>
            <p:cNvSpPr/>
            <p:nvPr userDrawn="1"/>
          </p:nvSpPr>
          <p:spPr bwMode="auto">
            <a:xfrm>
              <a:off x="1907063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4" y="8"/>
                  </a:cubicBezTo>
                  <a:cubicBezTo>
                    <a:pt x="1" y="7"/>
                    <a:pt x="0" y="6"/>
                    <a:pt x="0" y="4"/>
                  </a:cubicBezTo>
                  <a:cubicBezTo>
                    <a:pt x="0" y="1"/>
                    <a:pt x="2" y="0"/>
                    <a:pt x="5" y="0"/>
                  </a:cubicBezTo>
                  <a:cubicBezTo>
                    <a:pt x="7" y="0"/>
                    <a:pt x="8" y="0"/>
                    <a:pt x="9" y="1"/>
                  </a:cubicBezTo>
                  <a:cubicBezTo>
                    <a:pt x="8" y="3"/>
                    <a:pt x="8" y="3"/>
                    <a:pt x="8" y="3"/>
                  </a:cubicBezTo>
                  <a:cubicBezTo>
                    <a:pt x="7" y="2"/>
                    <a:pt x="6" y="1"/>
                    <a:pt x="5" y="1"/>
                  </a:cubicBezTo>
                  <a:cubicBezTo>
                    <a:pt x="3" y="1"/>
                    <a:pt x="2" y="2"/>
                    <a:pt x="2" y="3"/>
                  </a:cubicBezTo>
                  <a:cubicBezTo>
                    <a:pt x="2" y="5"/>
                    <a:pt x="2" y="5"/>
                    <a:pt x="5"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89" name="Freeform 20"/>
            <p:cNvSpPr/>
            <p:nvPr userDrawn="1"/>
          </p:nvSpPr>
          <p:spPr bwMode="auto">
            <a:xfrm>
              <a:off x="19140488" y="674688"/>
              <a:ext cx="31750" cy="47625"/>
            </a:xfrm>
            <a:custGeom>
              <a:avLst/>
              <a:gdLst>
                <a:gd name="T0" fmla="*/ 2147483647 w 10"/>
                <a:gd name="T1" fmla="*/ 2147483647 h 15"/>
                <a:gd name="T2" fmla="*/ 0 w 10"/>
                <a:gd name="T3" fmla="*/ 2147483647 h 15"/>
                <a:gd name="T4" fmla="*/ 2147483647 w 10"/>
                <a:gd name="T5" fmla="*/ 2147483647 h 15"/>
                <a:gd name="T6" fmla="*/ 2147483647 w 10"/>
                <a:gd name="T7" fmla="*/ 2147483647 h 15"/>
                <a:gd name="T8" fmla="*/ 2147483647 w 10"/>
                <a:gd name="T9" fmla="*/ 2147483647 h 15"/>
                <a:gd name="T10" fmla="*/ 2147483647 w 10"/>
                <a:gd name="T11" fmla="*/ 2147483647 h 15"/>
                <a:gd name="T12" fmla="*/ 0 w 10"/>
                <a:gd name="T13" fmla="*/ 2147483647 h 15"/>
                <a:gd name="T14" fmla="*/ 2147483647 w 10"/>
                <a:gd name="T15" fmla="*/ 0 h 15"/>
                <a:gd name="T16" fmla="*/ 2147483647 w 10"/>
                <a:gd name="T17" fmla="*/ 2147483647 h 15"/>
                <a:gd name="T18" fmla="*/ 2147483647 w 10"/>
                <a:gd name="T19" fmla="*/ 2147483647 h 15"/>
                <a:gd name="T20" fmla="*/ 2147483647 w 10"/>
                <a:gd name="T21" fmla="*/ 2147483647 h 15"/>
                <a:gd name="T22" fmla="*/ 2147483647 w 10"/>
                <a:gd name="T23" fmla="*/ 2147483647 h 15"/>
                <a:gd name="T24" fmla="*/ 2147483647 w 10"/>
                <a:gd name="T25" fmla="*/ 2147483647 h 15"/>
                <a:gd name="T26" fmla="*/ 2147483647 w 10"/>
                <a:gd name="T27" fmla="*/ 2147483647 h 15"/>
                <a:gd name="T28" fmla="*/ 2147483647 w 10"/>
                <a:gd name="T29" fmla="*/ 214748364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 h="15">
                  <a:moveTo>
                    <a:pt x="5" y="15"/>
                  </a:moveTo>
                  <a:cubicBezTo>
                    <a:pt x="3" y="15"/>
                    <a:pt x="1" y="14"/>
                    <a:pt x="0" y="13"/>
                  </a:cubicBezTo>
                  <a:cubicBezTo>
                    <a:pt x="1" y="12"/>
                    <a:pt x="1" y="12"/>
                    <a:pt x="1" y="12"/>
                  </a:cubicBezTo>
                  <a:cubicBezTo>
                    <a:pt x="2" y="13"/>
                    <a:pt x="3" y="14"/>
                    <a:pt x="5" y="14"/>
                  </a:cubicBezTo>
                  <a:cubicBezTo>
                    <a:pt x="7" y="14"/>
                    <a:pt x="8" y="13"/>
                    <a:pt x="8" y="11"/>
                  </a:cubicBezTo>
                  <a:cubicBezTo>
                    <a:pt x="8" y="10"/>
                    <a:pt x="7" y="9"/>
                    <a:pt x="5" y="8"/>
                  </a:cubicBezTo>
                  <a:cubicBezTo>
                    <a:pt x="1" y="7"/>
                    <a:pt x="0" y="6"/>
                    <a:pt x="0" y="4"/>
                  </a:cubicBezTo>
                  <a:cubicBezTo>
                    <a:pt x="0" y="1"/>
                    <a:pt x="2" y="0"/>
                    <a:pt x="5" y="0"/>
                  </a:cubicBezTo>
                  <a:cubicBezTo>
                    <a:pt x="7" y="0"/>
                    <a:pt x="8" y="0"/>
                    <a:pt x="10" y="1"/>
                  </a:cubicBezTo>
                  <a:cubicBezTo>
                    <a:pt x="9" y="3"/>
                    <a:pt x="9" y="3"/>
                    <a:pt x="9" y="3"/>
                  </a:cubicBezTo>
                  <a:cubicBezTo>
                    <a:pt x="7" y="2"/>
                    <a:pt x="6" y="1"/>
                    <a:pt x="5" y="1"/>
                  </a:cubicBezTo>
                  <a:cubicBezTo>
                    <a:pt x="3" y="1"/>
                    <a:pt x="2" y="2"/>
                    <a:pt x="2" y="3"/>
                  </a:cubicBezTo>
                  <a:cubicBezTo>
                    <a:pt x="2" y="5"/>
                    <a:pt x="3" y="5"/>
                    <a:pt x="6" y="6"/>
                  </a:cubicBezTo>
                  <a:cubicBezTo>
                    <a:pt x="9" y="8"/>
                    <a:pt x="10" y="9"/>
                    <a:pt x="10" y="11"/>
                  </a:cubicBezTo>
                  <a:cubicBezTo>
                    <a:pt x="10" y="13"/>
                    <a:pt x="8" y="15"/>
                    <a:pt x="5"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90" name="Freeform 21"/>
            <p:cNvSpPr/>
            <p:nvPr userDrawn="1"/>
          </p:nvSpPr>
          <p:spPr bwMode="auto">
            <a:xfrm>
              <a:off x="19184938" y="674688"/>
              <a:ext cx="34925" cy="47625"/>
            </a:xfrm>
            <a:custGeom>
              <a:avLst/>
              <a:gdLst>
                <a:gd name="T0" fmla="*/ 2147483647 w 11"/>
                <a:gd name="T1" fmla="*/ 2147483647 h 15"/>
                <a:gd name="T2" fmla="*/ 0 w 11"/>
                <a:gd name="T3" fmla="*/ 2147483647 h 15"/>
                <a:gd name="T4" fmla="*/ 2147483647 w 11"/>
                <a:gd name="T5" fmla="*/ 0 h 15"/>
                <a:gd name="T6" fmla="*/ 2147483647 w 11"/>
                <a:gd name="T7" fmla="*/ 2147483647 h 15"/>
                <a:gd name="T8" fmla="*/ 2147483647 w 11"/>
                <a:gd name="T9" fmla="*/ 2147483647 h 15"/>
                <a:gd name="T10" fmla="*/ 2147483647 w 11"/>
                <a:gd name="T11" fmla="*/ 2147483647 h 15"/>
                <a:gd name="T12" fmla="*/ 2147483647 w 11"/>
                <a:gd name="T13" fmla="*/ 2147483647 h 15"/>
                <a:gd name="T14" fmla="*/ 2147483647 w 11"/>
                <a:gd name="T15" fmla="*/ 2147483647 h 15"/>
                <a:gd name="T16" fmla="*/ 2147483647 w 11"/>
                <a:gd name="T17" fmla="*/ 2147483647 h 15"/>
                <a:gd name="T18" fmla="*/ 2147483647 w 11"/>
                <a:gd name="T19" fmla="*/ 2147483647 h 15"/>
                <a:gd name="T20" fmla="*/ 2147483647 w 11"/>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15">
                  <a:moveTo>
                    <a:pt x="6" y="15"/>
                  </a:moveTo>
                  <a:cubicBezTo>
                    <a:pt x="3" y="15"/>
                    <a:pt x="0" y="12"/>
                    <a:pt x="0" y="7"/>
                  </a:cubicBezTo>
                  <a:cubicBezTo>
                    <a:pt x="0" y="3"/>
                    <a:pt x="3" y="0"/>
                    <a:pt x="6" y="0"/>
                  </a:cubicBezTo>
                  <a:cubicBezTo>
                    <a:pt x="8" y="0"/>
                    <a:pt x="10" y="0"/>
                    <a:pt x="11" y="2"/>
                  </a:cubicBezTo>
                  <a:cubicBezTo>
                    <a:pt x="10" y="3"/>
                    <a:pt x="10" y="3"/>
                    <a:pt x="10" y="3"/>
                  </a:cubicBezTo>
                  <a:cubicBezTo>
                    <a:pt x="9" y="2"/>
                    <a:pt x="8" y="1"/>
                    <a:pt x="6" y="1"/>
                  </a:cubicBezTo>
                  <a:cubicBezTo>
                    <a:pt x="4" y="1"/>
                    <a:pt x="2" y="4"/>
                    <a:pt x="2" y="7"/>
                  </a:cubicBezTo>
                  <a:cubicBezTo>
                    <a:pt x="2" y="11"/>
                    <a:pt x="4" y="14"/>
                    <a:pt x="6" y="14"/>
                  </a:cubicBezTo>
                  <a:cubicBezTo>
                    <a:pt x="8" y="14"/>
                    <a:pt x="9" y="13"/>
                    <a:pt x="10" y="12"/>
                  </a:cubicBezTo>
                  <a:cubicBezTo>
                    <a:pt x="11" y="13"/>
                    <a:pt x="11" y="13"/>
                    <a:pt x="11" y="13"/>
                  </a:cubicBezTo>
                  <a:cubicBezTo>
                    <a:pt x="10" y="14"/>
                    <a:pt x="9"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91" name="Freeform 22"/>
            <p:cNvSpPr/>
            <p:nvPr userDrawn="1"/>
          </p:nvSpPr>
          <p:spPr bwMode="auto">
            <a:xfrm>
              <a:off x="19235738" y="674688"/>
              <a:ext cx="34925" cy="47625"/>
            </a:xfrm>
            <a:custGeom>
              <a:avLst/>
              <a:gdLst>
                <a:gd name="T0" fmla="*/ 2147483647 w 22"/>
                <a:gd name="T1" fmla="*/ 2147483647 h 30"/>
                <a:gd name="T2" fmla="*/ 2147483647 w 22"/>
                <a:gd name="T3" fmla="*/ 2147483647 h 30"/>
                <a:gd name="T4" fmla="*/ 2147483647 w 22"/>
                <a:gd name="T5" fmla="*/ 2147483647 h 30"/>
                <a:gd name="T6" fmla="*/ 2147483647 w 22"/>
                <a:gd name="T7" fmla="*/ 2147483647 h 30"/>
                <a:gd name="T8" fmla="*/ 0 w 22"/>
                <a:gd name="T9" fmla="*/ 2147483647 h 30"/>
                <a:gd name="T10" fmla="*/ 0 w 22"/>
                <a:gd name="T11" fmla="*/ 0 h 30"/>
                <a:gd name="T12" fmla="*/ 2147483647 w 22"/>
                <a:gd name="T13" fmla="*/ 0 h 30"/>
                <a:gd name="T14" fmla="*/ 2147483647 w 22"/>
                <a:gd name="T15" fmla="*/ 2147483647 h 30"/>
                <a:gd name="T16" fmla="*/ 2147483647 w 22"/>
                <a:gd name="T17" fmla="*/ 2147483647 h 30"/>
                <a:gd name="T18" fmla="*/ 2147483647 w 22"/>
                <a:gd name="T19" fmla="*/ 0 h 30"/>
                <a:gd name="T20" fmla="*/ 2147483647 w 22"/>
                <a:gd name="T21" fmla="*/ 0 h 30"/>
                <a:gd name="T22" fmla="*/ 2147483647 w 22"/>
                <a:gd name="T23" fmla="*/ 2147483647 h 30"/>
                <a:gd name="T24" fmla="*/ 2147483647 w 22"/>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30">
                  <a:moveTo>
                    <a:pt x="18" y="30"/>
                  </a:moveTo>
                  <a:lnTo>
                    <a:pt x="18" y="16"/>
                  </a:lnTo>
                  <a:lnTo>
                    <a:pt x="4" y="16"/>
                  </a:lnTo>
                  <a:lnTo>
                    <a:pt x="4" y="30"/>
                  </a:lnTo>
                  <a:lnTo>
                    <a:pt x="0" y="30"/>
                  </a:lnTo>
                  <a:lnTo>
                    <a:pt x="0" y="0"/>
                  </a:lnTo>
                  <a:lnTo>
                    <a:pt x="4" y="0"/>
                  </a:lnTo>
                  <a:lnTo>
                    <a:pt x="4" y="12"/>
                  </a:lnTo>
                  <a:lnTo>
                    <a:pt x="18" y="12"/>
                  </a:lnTo>
                  <a:lnTo>
                    <a:pt x="18" y="0"/>
                  </a:lnTo>
                  <a:lnTo>
                    <a:pt x="22" y="0"/>
                  </a:lnTo>
                  <a:lnTo>
                    <a:pt x="22" y="30"/>
                  </a:lnTo>
                  <a:lnTo>
                    <a:pt x="1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92" name="Freeform 23"/>
            <p:cNvSpPr>
              <a:spLocks noEditPoints="1"/>
            </p:cNvSpPr>
            <p:nvPr userDrawn="1"/>
          </p:nvSpPr>
          <p:spPr bwMode="auto">
            <a:xfrm>
              <a:off x="19286538" y="674688"/>
              <a:ext cx="38100" cy="47625"/>
            </a:xfrm>
            <a:custGeom>
              <a:avLst/>
              <a:gdLst>
                <a:gd name="T0" fmla="*/ 2147483647 w 12"/>
                <a:gd name="T1" fmla="*/ 2147483647 h 15"/>
                <a:gd name="T2" fmla="*/ 2147483647 w 12"/>
                <a:gd name="T3" fmla="*/ 2147483647 h 15"/>
                <a:gd name="T4" fmla="*/ 2147483647 w 12"/>
                <a:gd name="T5" fmla="*/ 2147483647 h 15"/>
                <a:gd name="T6" fmla="*/ 2147483647 w 12"/>
                <a:gd name="T7" fmla="*/ 2147483647 h 15"/>
                <a:gd name="T8" fmla="*/ 2147483647 w 12"/>
                <a:gd name="T9" fmla="*/ 2147483647 h 15"/>
                <a:gd name="T10" fmla="*/ 2147483647 w 12"/>
                <a:gd name="T11" fmla="*/ 2147483647 h 15"/>
                <a:gd name="T12" fmla="*/ 0 w 12"/>
                <a:gd name="T13" fmla="*/ 2147483647 h 15"/>
                <a:gd name="T14" fmla="*/ 2147483647 w 12"/>
                <a:gd name="T15" fmla="*/ 0 h 15"/>
                <a:gd name="T16" fmla="*/ 2147483647 w 12"/>
                <a:gd name="T17" fmla="*/ 2147483647 h 15"/>
                <a:gd name="T18" fmla="*/ 2147483647 w 12"/>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5">
                  <a:moveTo>
                    <a:pt x="6" y="1"/>
                  </a:moveTo>
                  <a:cubicBezTo>
                    <a:pt x="3" y="1"/>
                    <a:pt x="1" y="4"/>
                    <a:pt x="1" y="7"/>
                  </a:cubicBezTo>
                  <a:cubicBezTo>
                    <a:pt x="1" y="11"/>
                    <a:pt x="3" y="14"/>
                    <a:pt x="6" y="14"/>
                  </a:cubicBezTo>
                  <a:cubicBezTo>
                    <a:pt x="9" y="14"/>
                    <a:pt x="10" y="11"/>
                    <a:pt x="10" y="7"/>
                  </a:cubicBezTo>
                  <a:cubicBezTo>
                    <a:pt x="10" y="4"/>
                    <a:pt x="9" y="1"/>
                    <a:pt x="6" y="1"/>
                  </a:cubicBezTo>
                  <a:moveTo>
                    <a:pt x="6" y="15"/>
                  </a:moveTo>
                  <a:cubicBezTo>
                    <a:pt x="2" y="15"/>
                    <a:pt x="0" y="12"/>
                    <a:pt x="0" y="7"/>
                  </a:cubicBezTo>
                  <a:cubicBezTo>
                    <a:pt x="0" y="3"/>
                    <a:pt x="2" y="0"/>
                    <a:pt x="6" y="0"/>
                  </a:cubicBezTo>
                  <a:cubicBezTo>
                    <a:pt x="10" y="0"/>
                    <a:pt x="12" y="3"/>
                    <a:pt x="12" y="7"/>
                  </a:cubicBezTo>
                  <a:cubicBezTo>
                    <a:pt x="12"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93" name="Freeform 24"/>
            <p:cNvSpPr>
              <a:spLocks noEditPoints="1"/>
            </p:cNvSpPr>
            <p:nvPr userDrawn="1"/>
          </p:nvSpPr>
          <p:spPr bwMode="auto">
            <a:xfrm>
              <a:off x="19337338" y="674688"/>
              <a:ext cx="41275" cy="47625"/>
            </a:xfrm>
            <a:custGeom>
              <a:avLst/>
              <a:gdLst>
                <a:gd name="T0" fmla="*/ 2147483647 w 13"/>
                <a:gd name="T1" fmla="*/ 2147483647 h 15"/>
                <a:gd name="T2" fmla="*/ 2147483647 w 13"/>
                <a:gd name="T3" fmla="*/ 2147483647 h 15"/>
                <a:gd name="T4" fmla="*/ 2147483647 w 13"/>
                <a:gd name="T5" fmla="*/ 2147483647 h 15"/>
                <a:gd name="T6" fmla="*/ 2147483647 w 13"/>
                <a:gd name="T7" fmla="*/ 2147483647 h 15"/>
                <a:gd name="T8" fmla="*/ 2147483647 w 13"/>
                <a:gd name="T9" fmla="*/ 2147483647 h 15"/>
                <a:gd name="T10" fmla="*/ 2147483647 w 13"/>
                <a:gd name="T11" fmla="*/ 2147483647 h 15"/>
                <a:gd name="T12" fmla="*/ 0 w 13"/>
                <a:gd name="T13" fmla="*/ 2147483647 h 15"/>
                <a:gd name="T14" fmla="*/ 2147483647 w 13"/>
                <a:gd name="T15" fmla="*/ 0 h 15"/>
                <a:gd name="T16" fmla="*/ 2147483647 w 13"/>
                <a:gd name="T17" fmla="*/ 2147483647 h 15"/>
                <a:gd name="T18" fmla="*/ 2147483647 w 13"/>
                <a:gd name="T19" fmla="*/ 214748364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5">
                  <a:moveTo>
                    <a:pt x="6" y="1"/>
                  </a:moveTo>
                  <a:cubicBezTo>
                    <a:pt x="4" y="1"/>
                    <a:pt x="2" y="4"/>
                    <a:pt x="2" y="7"/>
                  </a:cubicBezTo>
                  <a:cubicBezTo>
                    <a:pt x="2" y="11"/>
                    <a:pt x="4" y="14"/>
                    <a:pt x="6" y="14"/>
                  </a:cubicBezTo>
                  <a:cubicBezTo>
                    <a:pt x="9" y="14"/>
                    <a:pt x="11" y="11"/>
                    <a:pt x="11" y="7"/>
                  </a:cubicBezTo>
                  <a:cubicBezTo>
                    <a:pt x="11" y="4"/>
                    <a:pt x="9" y="1"/>
                    <a:pt x="6" y="1"/>
                  </a:cubicBezTo>
                  <a:moveTo>
                    <a:pt x="6" y="15"/>
                  </a:moveTo>
                  <a:cubicBezTo>
                    <a:pt x="3" y="15"/>
                    <a:pt x="0" y="12"/>
                    <a:pt x="0" y="7"/>
                  </a:cubicBezTo>
                  <a:cubicBezTo>
                    <a:pt x="0" y="3"/>
                    <a:pt x="3" y="0"/>
                    <a:pt x="6" y="0"/>
                  </a:cubicBezTo>
                  <a:cubicBezTo>
                    <a:pt x="10" y="0"/>
                    <a:pt x="13" y="3"/>
                    <a:pt x="13" y="7"/>
                  </a:cubicBezTo>
                  <a:cubicBezTo>
                    <a:pt x="13" y="12"/>
                    <a:pt x="10" y="15"/>
                    <a:pt x="6" y="1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94" name="Freeform 25"/>
            <p:cNvSpPr/>
            <p:nvPr userDrawn="1"/>
          </p:nvSpPr>
          <p:spPr bwMode="auto">
            <a:xfrm>
              <a:off x="19394488" y="674688"/>
              <a:ext cx="30163" cy="47625"/>
            </a:xfrm>
            <a:custGeom>
              <a:avLst/>
              <a:gdLst>
                <a:gd name="T0" fmla="*/ 0 w 19"/>
                <a:gd name="T1" fmla="*/ 2147483647 h 30"/>
                <a:gd name="T2" fmla="*/ 0 w 19"/>
                <a:gd name="T3" fmla="*/ 0 h 30"/>
                <a:gd name="T4" fmla="*/ 2147483647 w 19"/>
                <a:gd name="T5" fmla="*/ 0 h 30"/>
                <a:gd name="T6" fmla="*/ 2147483647 w 19"/>
                <a:gd name="T7" fmla="*/ 2147483647 h 30"/>
                <a:gd name="T8" fmla="*/ 2147483647 w 19"/>
                <a:gd name="T9" fmla="*/ 2147483647 h 30"/>
                <a:gd name="T10" fmla="*/ 2147483647 w 19"/>
                <a:gd name="T11" fmla="*/ 2147483647 h 30"/>
                <a:gd name="T12" fmla="*/ 0 w 19"/>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0">
                  <a:moveTo>
                    <a:pt x="0" y="30"/>
                  </a:moveTo>
                  <a:lnTo>
                    <a:pt x="0" y="0"/>
                  </a:lnTo>
                  <a:lnTo>
                    <a:pt x="2" y="0"/>
                  </a:lnTo>
                  <a:lnTo>
                    <a:pt x="2" y="26"/>
                  </a:lnTo>
                  <a:lnTo>
                    <a:pt x="19" y="26"/>
                  </a:lnTo>
                  <a:lnTo>
                    <a:pt x="19" y="3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95" name="Freeform 26"/>
            <p:cNvSpPr/>
            <p:nvPr userDrawn="1"/>
          </p:nvSpPr>
          <p:spPr bwMode="auto">
            <a:xfrm>
              <a:off x="19096038" y="450850"/>
              <a:ext cx="66675" cy="153988"/>
            </a:xfrm>
            <a:custGeom>
              <a:avLst/>
              <a:gdLst>
                <a:gd name="T0" fmla="*/ 2147483647 w 21"/>
                <a:gd name="T1" fmla="*/ 2147483647 h 48"/>
                <a:gd name="T2" fmla="*/ 0 w 21"/>
                <a:gd name="T3" fmla="*/ 2147483647 h 48"/>
                <a:gd name="T4" fmla="*/ 2147483647 w 21"/>
                <a:gd name="T5" fmla="*/ 2147483647 h 48"/>
                <a:gd name="T6" fmla="*/ 0 w 21"/>
                <a:gd name="T7" fmla="*/ 0 h 48"/>
                <a:gd name="T8" fmla="*/ 2147483647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21" y="24"/>
                  </a:moveTo>
                  <a:cubicBezTo>
                    <a:pt x="21" y="37"/>
                    <a:pt x="13" y="46"/>
                    <a:pt x="0" y="48"/>
                  </a:cubicBezTo>
                  <a:cubicBezTo>
                    <a:pt x="8" y="41"/>
                    <a:pt x="9" y="28"/>
                    <a:pt x="9" y="24"/>
                  </a:cubicBezTo>
                  <a:cubicBezTo>
                    <a:pt x="9" y="20"/>
                    <a:pt x="8" y="6"/>
                    <a:pt x="0" y="0"/>
                  </a:cubicBezTo>
                  <a:cubicBezTo>
                    <a:pt x="13" y="1"/>
                    <a:pt x="21" y="11"/>
                    <a:pt x="21" y="24"/>
                  </a:cubicBezTo>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96" name="Freeform 27"/>
            <p:cNvSpPr/>
            <p:nvPr userDrawn="1"/>
          </p:nvSpPr>
          <p:spPr bwMode="auto">
            <a:xfrm>
              <a:off x="18826163" y="454025"/>
              <a:ext cx="120650" cy="147638"/>
            </a:xfrm>
            <a:custGeom>
              <a:avLst/>
              <a:gdLst>
                <a:gd name="T0" fmla="*/ 2147483647 w 38"/>
                <a:gd name="T1" fmla="*/ 2147483647 h 46"/>
                <a:gd name="T2" fmla="*/ 2147483647 w 38"/>
                <a:gd name="T3" fmla="*/ 2147483647 h 46"/>
                <a:gd name="T4" fmla="*/ 2147483647 w 38"/>
                <a:gd name="T5" fmla="*/ 2147483647 h 46"/>
                <a:gd name="T6" fmla="*/ 2147483647 w 38"/>
                <a:gd name="T7" fmla="*/ 2147483647 h 46"/>
                <a:gd name="T8" fmla="*/ 2147483647 w 38"/>
                <a:gd name="T9" fmla="*/ 2147483647 h 46"/>
                <a:gd name="T10" fmla="*/ 2147483647 w 38"/>
                <a:gd name="T11" fmla="*/ 2147483647 h 46"/>
                <a:gd name="T12" fmla="*/ 2147483647 w 38"/>
                <a:gd name="T13" fmla="*/ 2147483647 h 46"/>
                <a:gd name="T14" fmla="*/ 2147483647 w 38"/>
                <a:gd name="T15" fmla="*/ 2147483647 h 46"/>
                <a:gd name="T16" fmla="*/ 2147483647 w 38"/>
                <a:gd name="T17" fmla="*/ 2147483647 h 46"/>
                <a:gd name="T18" fmla="*/ 2147483647 w 38"/>
                <a:gd name="T19" fmla="*/ 2147483647 h 46"/>
                <a:gd name="T20" fmla="*/ 2147483647 w 38"/>
                <a:gd name="T21" fmla="*/ 2147483647 h 46"/>
                <a:gd name="T22" fmla="*/ 2147483647 w 38"/>
                <a:gd name="T23" fmla="*/ 2147483647 h 46"/>
                <a:gd name="T24" fmla="*/ 2147483647 w 38"/>
                <a:gd name="T25" fmla="*/ 2147483647 h 46"/>
                <a:gd name="T26" fmla="*/ 2147483647 w 38"/>
                <a:gd name="T27" fmla="*/ 0 h 46"/>
                <a:gd name="T28" fmla="*/ 0 w 38"/>
                <a:gd name="T29" fmla="*/ 0 h 46"/>
                <a:gd name="T30" fmla="*/ 0 w 38"/>
                <a:gd name="T31" fmla="*/ 2147483647 h 46"/>
                <a:gd name="T32" fmla="*/ 2147483647 w 38"/>
                <a:gd name="T33" fmla="*/ 2147483647 h 46"/>
                <a:gd name="T34" fmla="*/ 2147483647 w 38"/>
                <a:gd name="T35" fmla="*/ 2147483647 h 46"/>
                <a:gd name="T36" fmla="*/ 2147483647 w 38"/>
                <a:gd name="T37" fmla="*/ 2147483647 h 46"/>
                <a:gd name="T38" fmla="*/ 2147483647 w 38"/>
                <a:gd name="T39" fmla="*/ 2147483647 h 46"/>
                <a:gd name="T40" fmla="*/ 0 w 38"/>
                <a:gd name="T41" fmla="*/ 2147483647 h 46"/>
                <a:gd name="T42" fmla="*/ 0 w 38"/>
                <a:gd name="T43" fmla="*/ 2147483647 h 46"/>
                <a:gd name="T44" fmla="*/ 2147483647 w 38"/>
                <a:gd name="T45" fmla="*/ 2147483647 h 46"/>
                <a:gd name="T46" fmla="*/ 2147483647 w 38"/>
                <a:gd name="T47" fmla="*/ 2147483647 h 46"/>
                <a:gd name="T48" fmla="*/ 2147483647 w 38"/>
                <a:gd name="T49" fmla="*/ 2147483647 h 46"/>
                <a:gd name="T50" fmla="*/ 2147483647 w 38"/>
                <a:gd name="T51" fmla="*/ 2147483647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6">
                  <a:moveTo>
                    <a:pt x="36" y="34"/>
                  </a:moveTo>
                  <a:cubicBezTo>
                    <a:pt x="34" y="39"/>
                    <a:pt x="29" y="44"/>
                    <a:pt x="22" y="44"/>
                  </a:cubicBezTo>
                  <a:cubicBezTo>
                    <a:pt x="14" y="44"/>
                    <a:pt x="14" y="44"/>
                    <a:pt x="14" y="44"/>
                  </a:cubicBezTo>
                  <a:cubicBezTo>
                    <a:pt x="14" y="44"/>
                    <a:pt x="14" y="41"/>
                    <a:pt x="14" y="39"/>
                  </a:cubicBezTo>
                  <a:cubicBezTo>
                    <a:pt x="14" y="38"/>
                    <a:pt x="14" y="25"/>
                    <a:pt x="14" y="23"/>
                  </a:cubicBezTo>
                  <a:cubicBezTo>
                    <a:pt x="30" y="23"/>
                    <a:pt x="30" y="23"/>
                    <a:pt x="30" y="23"/>
                  </a:cubicBezTo>
                  <a:cubicBezTo>
                    <a:pt x="30" y="20"/>
                    <a:pt x="30" y="20"/>
                    <a:pt x="30" y="20"/>
                  </a:cubicBezTo>
                  <a:cubicBezTo>
                    <a:pt x="14" y="20"/>
                    <a:pt x="14" y="20"/>
                    <a:pt x="14" y="20"/>
                  </a:cubicBezTo>
                  <a:cubicBezTo>
                    <a:pt x="14" y="8"/>
                    <a:pt x="14" y="8"/>
                    <a:pt x="14" y="8"/>
                  </a:cubicBezTo>
                  <a:cubicBezTo>
                    <a:pt x="14" y="6"/>
                    <a:pt x="14" y="2"/>
                    <a:pt x="14" y="2"/>
                  </a:cubicBezTo>
                  <a:cubicBezTo>
                    <a:pt x="22" y="2"/>
                    <a:pt x="22" y="2"/>
                    <a:pt x="22" y="2"/>
                  </a:cubicBezTo>
                  <a:cubicBezTo>
                    <a:pt x="30" y="2"/>
                    <a:pt x="34" y="7"/>
                    <a:pt x="35" y="12"/>
                  </a:cubicBezTo>
                  <a:cubicBezTo>
                    <a:pt x="36" y="12"/>
                    <a:pt x="36" y="12"/>
                    <a:pt x="36" y="12"/>
                  </a:cubicBezTo>
                  <a:cubicBezTo>
                    <a:pt x="36" y="0"/>
                    <a:pt x="36" y="0"/>
                    <a:pt x="36" y="0"/>
                  </a:cubicBezTo>
                  <a:cubicBezTo>
                    <a:pt x="0" y="0"/>
                    <a:pt x="0" y="0"/>
                    <a:pt x="0" y="0"/>
                  </a:cubicBezTo>
                  <a:cubicBezTo>
                    <a:pt x="0" y="1"/>
                    <a:pt x="0" y="1"/>
                    <a:pt x="0" y="1"/>
                  </a:cubicBezTo>
                  <a:cubicBezTo>
                    <a:pt x="4" y="3"/>
                    <a:pt x="4" y="3"/>
                    <a:pt x="4" y="3"/>
                  </a:cubicBezTo>
                  <a:cubicBezTo>
                    <a:pt x="4" y="3"/>
                    <a:pt x="4" y="6"/>
                    <a:pt x="4" y="8"/>
                  </a:cubicBezTo>
                  <a:cubicBezTo>
                    <a:pt x="4" y="38"/>
                    <a:pt x="4" y="38"/>
                    <a:pt x="4" y="38"/>
                  </a:cubicBezTo>
                  <a:cubicBezTo>
                    <a:pt x="4" y="40"/>
                    <a:pt x="4" y="43"/>
                    <a:pt x="4" y="43"/>
                  </a:cubicBezTo>
                  <a:cubicBezTo>
                    <a:pt x="0" y="44"/>
                    <a:pt x="0" y="44"/>
                    <a:pt x="0" y="44"/>
                  </a:cubicBezTo>
                  <a:cubicBezTo>
                    <a:pt x="0" y="46"/>
                    <a:pt x="0" y="46"/>
                    <a:pt x="0" y="46"/>
                  </a:cubicBezTo>
                  <a:cubicBezTo>
                    <a:pt x="21" y="46"/>
                    <a:pt x="21" y="46"/>
                    <a:pt x="21" y="46"/>
                  </a:cubicBezTo>
                  <a:cubicBezTo>
                    <a:pt x="38" y="46"/>
                    <a:pt x="38" y="46"/>
                    <a:pt x="38" y="46"/>
                  </a:cubicBezTo>
                  <a:cubicBezTo>
                    <a:pt x="38" y="34"/>
                    <a:pt x="38" y="34"/>
                    <a:pt x="38" y="34"/>
                  </a:cubicBezTo>
                  <a:lnTo>
                    <a:pt x="36" y="34"/>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97" name="Freeform 28"/>
            <p:cNvSpPr/>
            <p:nvPr userDrawn="1"/>
          </p:nvSpPr>
          <p:spPr bwMode="auto">
            <a:xfrm>
              <a:off x="18635663" y="454025"/>
              <a:ext cx="146050" cy="147638"/>
            </a:xfrm>
            <a:custGeom>
              <a:avLst/>
              <a:gdLst>
                <a:gd name="T0" fmla="*/ 2147483647 w 46"/>
                <a:gd name="T1" fmla="*/ 0 h 46"/>
                <a:gd name="T2" fmla="*/ 2147483647 w 46"/>
                <a:gd name="T3" fmla="*/ 0 h 46"/>
                <a:gd name="T4" fmla="*/ 2147483647 w 46"/>
                <a:gd name="T5" fmla="*/ 2147483647 h 46"/>
                <a:gd name="T6" fmla="*/ 2147483647 w 46"/>
                <a:gd name="T7" fmla="*/ 2147483647 h 46"/>
                <a:gd name="T8" fmla="*/ 2147483647 w 46"/>
                <a:gd name="T9" fmla="*/ 2147483647 h 46"/>
                <a:gd name="T10" fmla="*/ 2147483647 w 46"/>
                <a:gd name="T11" fmla="*/ 2147483647 h 46"/>
                <a:gd name="T12" fmla="*/ 2147483647 w 46"/>
                <a:gd name="T13" fmla="*/ 2147483647 h 46"/>
                <a:gd name="T14" fmla="*/ 2147483647 w 46"/>
                <a:gd name="T15" fmla="*/ 0 h 46"/>
                <a:gd name="T16" fmla="*/ 0 w 46"/>
                <a:gd name="T17" fmla="*/ 0 h 46"/>
                <a:gd name="T18" fmla="*/ 0 w 46"/>
                <a:gd name="T19" fmla="*/ 2147483647 h 46"/>
                <a:gd name="T20" fmla="*/ 2147483647 w 46"/>
                <a:gd name="T21" fmla="*/ 2147483647 h 46"/>
                <a:gd name="T22" fmla="*/ 2147483647 w 46"/>
                <a:gd name="T23" fmla="*/ 2147483647 h 46"/>
                <a:gd name="T24" fmla="*/ 2147483647 w 46"/>
                <a:gd name="T25" fmla="*/ 2147483647 h 46"/>
                <a:gd name="T26" fmla="*/ 2147483647 w 46"/>
                <a:gd name="T27" fmla="*/ 2147483647 h 46"/>
                <a:gd name="T28" fmla="*/ 2147483647 w 46"/>
                <a:gd name="T29" fmla="*/ 2147483647 h 46"/>
                <a:gd name="T30" fmla="*/ 2147483647 w 46"/>
                <a:gd name="T31" fmla="*/ 2147483647 h 46"/>
                <a:gd name="T32" fmla="*/ 0 w 46"/>
                <a:gd name="T33" fmla="*/ 2147483647 h 46"/>
                <a:gd name="T34" fmla="*/ 0 w 46"/>
                <a:gd name="T35" fmla="*/ 2147483647 h 46"/>
                <a:gd name="T36" fmla="*/ 2147483647 w 46"/>
                <a:gd name="T37" fmla="*/ 2147483647 h 46"/>
                <a:gd name="T38" fmla="*/ 2147483647 w 46"/>
                <a:gd name="T39" fmla="*/ 2147483647 h 46"/>
                <a:gd name="T40" fmla="*/ 2147483647 w 46"/>
                <a:gd name="T41" fmla="*/ 2147483647 h 46"/>
                <a:gd name="T42" fmla="*/ 2147483647 w 46"/>
                <a:gd name="T43" fmla="*/ 2147483647 h 46"/>
                <a:gd name="T44" fmla="*/ 2147483647 w 46"/>
                <a:gd name="T45" fmla="*/ 2147483647 h 46"/>
                <a:gd name="T46" fmla="*/ 2147483647 w 46"/>
                <a:gd name="T47" fmla="*/ 2147483647 h 46"/>
                <a:gd name="T48" fmla="*/ 2147483647 w 46"/>
                <a:gd name="T49" fmla="*/ 2147483647 h 46"/>
                <a:gd name="T50" fmla="*/ 2147483647 w 46"/>
                <a:gd name="T51" fmla="*/ 2147483647 h 46"/>
                <a:gd name="T52" fmla="*/ 2147483647 w 46"/>
                <a:gd name="T53" fmla="*/ 2147483647 h 46"/>
                <a:gd name="T54" fmla="*/ 2147483647 w 46"/>
                <a:gd name="T55" fmla="*/ 2147483647 h 46"/>
                <a:gd name="T56" fmla="*/ 2147483647 w 46"/>
                <a:gd name="T57" fmla="*/ 2147483647 h 46"/>
                <a:gd name="T58" fmla="*/ 2147483647 w 46"/>
                <a:gd name="T59" fmla="*/ 2147483647 h 46"/>
                <a:gd name="T60" fmla="*/ 2147483647 w 46"/>
                <a:gd name="T61" fmla="*/ 2147483647 h 46"/>
                <a:gd name="T62" fmla="*/ 2147483647 w 46"/>
                <a:gd name="T63" fmla="*/ 2147483647 h 46"/>
                <a:gd name="T64" fmla="*/ 2147483647 w 46"/>
                <a:gd name="T65" fmla="*/ 2147483647 h 46"/>
                <a:gd name="T66" fmla="*/ 2147483647 w 46"/>
                <a:gd name="T67" fmla="*/ 0 h 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 h="46">
                  <a:moveTo>
                    <a:pt x="46" y="0"/>
                  </a:moveTo>
                  <a:cubicBezTo>
                    <a:pt x="36" y="0"/>
                    <a:pt x="36" y="0"/>
                    <a:pt x="36" y="0"/>
                  </a:cubicBezTo>
                  <a:cubicBezTo>
                    <a:pt x="36" y="1"/>
                    <a:pt x="36" y="1"/>
                    <a:pt x="36" y="1"/>
                  </a:cubicBezTo>
                  <a:cubicBezTo>
                    <a:pt x="39" y="3"/>
                    <a:pt x="39" y="3"/>
                    <a:pt x="39" y="3"/>
                  </a:cubicBezTo>
                  <a:cubicBezTo>
                    <a:pt x="39" y="3"/>
                    <a:pt x="39" y="3"/>
                    <a:pt x="39" y="3"/>
                  </a:cubicBezTo>
                  <a:cubicBezTo>
                    <a:pt x="39" y="3"/>
                    <a:pt x="40" y="6"/>
                    <a:pt x="40" y="8"/>
                  </a:cubicBezTo>
                  <a:cubicBezTo>
                    <a:pt x="40" y="30"/>
                    <a:pt x="40" y="30"/>
                    <a:pt x="40" y="30"/>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8"/>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1" y="46"/>
                    <a:pt x="11" y="46"/>
                    <a:pt x="11" y="46"/>
                  </a:cubicBezTo>
                  <a:cubicBezTo>
                    <a:pt x="11" y="44"/>
                    <a:pt x="11" y="44"/>
                    <a:pt x="11" y="44"/>
                  </a:cubicBezTo>
                  <a:cubicBezTo>
                    <a:pt x="7" y="43"/>
                    <a:pt x="7" y="43"/>
                    <a:pt x="7" y="43"/>
                  </a:cubicBezTo>
                  <a:cubicBezTo>
                    <a:pt x="7" y="43"/>
                    <a:pt x="7" y="43"/>
                    <a:pt x="7" y="43"/>
                  </a:cubicBezTo>
                  <a:cubicBezTo>
                    <a:pt x="7" y="43"/>
                    <a:pt x="7" y="39"/>
                    <a:pt x="7" y="38"/>
                  </a:cubicBezTo>
                  <a:cubicBezTo>
                    <a:pt x="7" y="9"/>
                    <a:pt x="7" y="9"/>
                    <a:pt x="7" y="9"/>
                  </a:cubicBezTo>
                  <a:cubicBezTo>
                    <a:pt x="7" y="8"/>
                    <a:pt x="7" y="5"/>
                    <a:pt x="7" y="4"/>
                  </a:cubicBezTo>
                  <a:cubicBezTo>
                    <a:pt x="40" y="46"/>
                    <a:pt x="40" y="46"/>
                    <a:pt x="40" y="46"/>
                  </a:cubicBezTo>
                  <a:cubicBezTo>
                    <a:pt x="42" y="46"/>
                    <a:pt x="42" y="46"/>
                    <a:pt x="42" y="46"/>
                  </a:cubicBezTo>
                  <a:cubicBezTo>
                    <a:pt x="42" y="46"/>
                    <a:pt x="42" y="46"/>
                    <a:pt x="42" y="46"/>
                  </a:cubicBezTo>
                  <a:cubicBezTo>
                    <a:pt x="42" y="46"/>
                    <a:pt x="42" y="46"/>
                    <a:pt x="42" y="46"/>
                  </a:cubicBezTo>
                  <a:cubicBezTo>
                    <a:pt x="42" y="8"/>
                    <a:pt x="42" y="8"/>
                    <a:pt x="42" y="8"/>
                  </a:cubicBezTo>
                  <a:cubicBezTo>
                    <a:pt x="42" y="6"/>
                    <a:pt x="42" y="3"/>
                    <a:pt x="42" y="3"/>
                  </a:cubicBezTo>
                  <a:cubicBezTo>
                    <a:pt x="42" y="3"/>
                    <a:pt x="42" y="3"/>
                    <a:pt x="42" y="3"/>
                  </a:cubicBezTo>
                  <a:cubicBezTo>
                    <a:pt x="46" y="1"/>
                    <a:pt x="46" y="1"/>
                    <a:pt x="46" y="1"/>
                  </a:cubicBezTo>
                  <a:lnTo>
                    <a:pt x="46" y="0"/>
                  </a:lnTo>
                  <a:close/>
                </a:path>
              </a:pathLst>
            </a:custGeom>
            <a:solidFill>
              <a:srgbClr val="582E9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98" name="Freeform 29"/>
            <p:cNvSpPr/>
            <p:nvPr userDrawn="1"/>
          </p:nvSpPr>
          <p:spPr bwMode="auto">
            <a:xfrm>
              <a:off x="19200813" y="454025"/>
              <a:ext cx="180975" cy="147638"/>
            </a:xfrm>
            <a:custGeom>
              <a:avLst/>
              <a:gdLst>
                <a:gd name="T0" fmla="*/ 2147483647 w 57"/>
                <a:gd name="T1" fmla="*/ 2147483647 h 46"/>
                <a:gd name="T2" fmla="*/ 2147483647 w 57"/>
                <a:gd name="T3" fmla="*/ 2147483647 h 46"/>
                <a:gd name="T4" fmla="*/ 2147483647 w 57"/>
                <a:gd name="T5" fmla="*/ 0 h 46"/>
                <a:gd name="T6" fmla="*/ 2147483647 w 57"/>
                <a:gd name="T7" fmla="*/ 0 h 46"/>
                <a:gd name="T8" fmla="*/ 2147483647 w 57"/>
                <a:gd name="T9" fmla="*/ 0 h 46"/>
                <a:gd name="T10" fmla="*/ 2147483647 w 57"/>
                <a:gd name="T11" fmla="*/ 2147483647 h 46"/>
                <a:gd name="T12" fmla="*/ 2147483647 w 57"/>
                <a:gd name="T13" fmla="*/ 0 h 46"/>
                <a:gd name="T14" fmla="*/ 0 w 57"/>
                <a:gd name="T15" fmla="*/ 0 h 46"/>
                <a:gd name="T16" fmla="*/ 0 w 57"/>
                <a:gd name="T17" fmla="*/ 2147483647 h 46"/>
                <a:gd name="T18" fmla="*/ 2147483647 w 57"/>
                <a:gd name="T19" fmla="*/ 2147483647 h 46"/>
                <a:gd name="T20" fmla="*/ 2147483647 w 57"/>
                <a:gd name="T21" fmla="*/ 2147483647 h 46"/>
                <a:gd name="T22" fmla="*/ 2147483647 w 57"/>
                <a:gd name="T23" fmla="*/ 2147483647 h 46"/>
                <a:gd name="T24" fmla="*/ 2147483647 w 57"/>
                <a:gd name="T25" fmla="*/ 2147483647 h 46"/>
                <a:gd name="T26" fmla="*/ 2147483647 w 57"/>
                <a:gd name="T27" fmla="*/ 2147483647 h 46"/>
                <a:gd name="T28" fmla="*/ 2147483647 w 57"/>
                <a:gd name="T29" fmla="*/ 2147483647 h 46"/>
                <a:gd name="T30" fmla="*/ 0 w 57"/>
                <a:gd name="T31" fmla="*/ 2147483647 h 46"/>
                <a:gd name="T32" fmla="*/ 0 w 57"/>
                <a:gd name="T33" fmla="*/ 2147483647 h 46"/>
                <a:gd name="T34" fmla="*/ 2147483647 w 57"/>
                <a:gd name="T35" fmla="*/ 2147483647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2147483647 w 57"/>
                <a:gd name="T55" fmla="*/ 2147483647 h 46"/>
                <a:gd name="T56" fmla="*/ 2147483647 w 57"/>
                <a:gd name="T57" fmla="*/ 2147483647 h 46"/>
                <a:gd name="T58" fmla="*/ 2147483647 w 57"/>
                <a:gd name="T59" fmla="*/ 2147483647 h 46"/>
                <a:gd name="T60" fmla="*/ 2147483647 w 57"/>
                <a:gd name="T61" fmla="*/ 2147483647 h 46"/>
                <a:gd name="T62" fmla="*/ 2147483647 w 57"/>
                <a:gd name="T63" fmla="*/ 2147483647 h 46"/>
                <a:gd name="T64" fmla="*/ 2147483647 w 57"/>
                <a:gd name="T65" fmla="*/ 2147483647 h 46"/>
                <a:gd name="T66" fmla="*/ 2147483647 w 57"/>
                <a:gd name="T67" fmla="*/ 2147483647 h 46"/>
                <a:gd name="T68" fmla="*/ 2147483647 w 57"/>
                <a:gd name="T69" fmla="*/ 2147483647 h 46"/>
                <a:gd name="T70" fmla="*/ 2147483647 w 57"/>
                <a:gd name="T71" fmla="*/ 2147483647 h 46"/>
                <a:gd name="T72" fmla="*/ 2147483647 w 57"/>
                <a:gd name="T73" fmla="*/ 2147483647 h 46"/>
                <a:gd name="T74" fmla="*/ 2147483647 w 57"/>
                <a:gd name="T75" fmla="*/ 2147483647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7" h="46">
                  <a:moveTo>
                    <a:pt x="52" y="3"/>
                  </a:moveTo>
                  <a:cubicBezTo>
                    <a:pt x="57" y="1"/>
                    <a:pt x="57" y="1"/>
                    <a:pt x="57" y="1"/>
                  </a:cubicBezTo>
                  <a:cubicBezTo>
                    <a:pt x="57" y="0"/>
                    <a:pt x="57" y="0"/>
                    <a:pt x="57" y="0"/>
                  </a:cubicBezTo>
                  <a:cubicBezTo>
                    <a:pt x="42" y="0"/>
                    <a:pt x="42" y="0"/>
                    <a:pt x="42" y="0"/>
                  </a:cubicBezTo>
                  <a:cubicBezTo>
                    <a:pt x="42" y="0"/>
                    <a:pt x="42" y="0"/>
                    <a:pt x="42" y="0"/>
                  </a:cubicBezTo>
                  <a:cubicBezTo>
                    <a:pt x="28" y="33"/>
                    <a:pt x="28" y="33"/>
                    <a:pt x="28" y="33"/>
                  </a:cubicBezTo>
                  <a:cubicBezTo>
                    <a:pt x="16" y="0"/>
                    <a:pt x="16" y="0"/>
                    <a:pt x="16" y="0"/>
                  </a:cubicBezTo>
                  <a:cubicBezTo>
                    <a:pt x="0" y="0"/>
                    <a:pt x="0" y="0"/>
                    <a:pt x="0" y="0"/>
                  </a:cubicBezTo>
                  <a:cubicBezTo>
                    <a:pt x="0" y="1"/>
                    <a:pt x="0" y="1"/>
                    <a:pt x="0" y="1"/>
                  </a:cubicBezTo>
                  <a:cubicBezTo>
                    <a:pt x="4" y="3"/>
                    <a:pt x="4" y="3"/>
                    <a:pt x="4" y="3"/>
                  </a:cubicBezTo>
                  <a:cubicBezTo>
                    <a:pt x="4" y="3"/>
                    <a:pt x="4" y="3"/>
                    <a:pt x="4" y="3"/>
                  </a:cubicBezTo>
                  <a:cubicBezTo>
                    <a:pt x="4" y="3"/>
                    <a:pt x="4" y="6"/>
                    <a:pt x="4" y="7"/>
                  </a:cubicBezTo>
                  <a:cubicBezTo>
                    <a:pt x="4" y="38"/>
                    <a:pt x="4" y="38"/>
                    <a:pt x="4" y="38"/>
                  </a:cubicBezTo>
                  <a:cubicBezTo>
                    <a:pt x="4" y="40"/>
                    <a:pt x="4" y="43"/>
                    <a:pt x="4" y="43"/>
                  </a:cubicBezTo>
                  <a:cubicBezTo>
                    <a:pt x="4" y="43"/>
                    <a:pt x="4" y="43"/>
                    <a:pt x="4" y="43"/>
                  </a:cubicBezTo>
                  <a:cubicBezTo>
                    <a:pt x="0" y="44"/>
                    <a:pt x="0" y="44"/>
                    <a:pt x="0" y="44"/>
                  </a:cubicBezTo>
                  <a:cubicBezTo>
                    <a:pt x="0" y="46"/>
                    <a:pt x="0" y="46"/>
                    <a:pt x="0" y="46"/>
                  </a:cubicBezTo>
                  <a:cubicBezTo>
                    <a:pt x="12" y="46"/>
                    <a:pt x="12" y="46"/>
                    <a:pt x="12" y="46"/>
                  </a:cubicBezTo>
                  <a:cubicBezTo>
                    <a:pt x="12" y="44"/>
                    <a:pt x="12" y="44"/>
                    <a:pt x="12" y="44"/>
                  </a:cubicBezTo>
                  <a:cubicBezTo>
                    <a:pt x="7" y="43"/>
                    <a:pt x="7" y="43"/>
                    <a:pt x="7" y="43"/>
                  </a:cubicBezTo>
                  <a:cubicBezTo>
                    <a:pt x="7" y="43"/>
                    <a:pt x="7" y="43"/>
                    <a:pt x="7" y="43"/>
                  </a:cubicBezTo>
                  <a:cubicBezTo>
                    <a:pt x="7" y="43"/>
                    <a:pt x="7" y="40"/>
                    <a:pt x="7" y="38"/>
                  </a:cubicBezTo>
                  <a:cubicBezTo>
                    <a:pt x="7" y="6"/>
                    <a:pt x="7" y="6"/>
                    <a:pt x="7" y="6"/>
                  </a:cubicBezTo>
                  <a:cubicBezTo>
                    <a:pt x="7" y="7"/>
                    <a:pt x="8" y="8"/>
                    <a:pt x="8" y="10"/>
                  </a:cubicBezTo>
                  <a:cubicBezTo>
                    <a:pt x="23" y="46"/>
                    <a:pt x="23" y="46"/>
                    <a:pt x="23" y="46"/>
                  </a:cubicBezTo>
                  <a:cubicBezTo>
                    <a:pt x="25" y="46"/>
                    <a:pt x="25" y="46"/>
                    <a:pt x="25" y="46"/>
                  </a:cubicBezTo>
                  <a:cubicBezTo>
                    <a:pt x="26" y="46"/>
                    <a:pt x="26" y="46"/>
                    <a:pt x="26" y="46"/>
                  </a:cubicBezTo>
                  <a:cubicBezTo>
                    <a:pt x="42" y="6"/>
                    <a:pt x="42" y="6"/>
                    <a:pt x="42" y="6"/>
                  </a:cubicBezTo>
                  <a:cubicBezTo>
                    <a:pt x="42" y="38"/>
                    <a:pt x="42" y="38"/>
                    <a:pt x="42" y="38"/>
                  </a:cubicBezTo>
                  <a:cubicBezTo>
                    <a:pt x="42" y="40"/>
                    <a:pt x="42" y="43"/>
                    <a:pt x="42" y="43"/>
                  </a:cubicBezTo>
                  <a:cubicBezTo>
                    <a:pt x="37" y="44"/>
                    <a:pt x="37" y="44"/>
                    <a:pt x="37" y="44"/>
                  </a:cubicBezTo>
                  <a:cubicBezTo>
                    <a:pt x="37" y="46"/>
                    <a:pt x="37" y="46"/>
                    <a:pt x="37" y="46"/>
                  </a:cubicBezTo>
                  <a:cubicBezTo>
                    <a:pt x="57" y="46"/>
                    <a:pt x="57" y="46"/>
                    <a:pt x="57" y="46"/>
                  </a:cubicBezTo>
                  <a:cubicBezTo>
                    <a:pt x="57" y="44"/>
                    <a:pt x="57" y="44"/>
                    <a:pt x="57" y="44"/>
                  </a:cubicBezTo>
                  <a:cubicBezTo>
                    <a:pt x="52" y="43"/>
                    <a:pt x="52" y="43"/>
                    <a:pt x="52" y="43"/>
                  </a:cubicBezTo>
                  <a:cubicBezTo>
                    <a:pt x="52" y="43"/>
                    <a:pt x="52" y="40"/>
                    <a:pt x="52" y="38"/>
                  </a:cubicBezTo>
                  <a:cubicBezTo>
                    <a:pt x="52" y="7"/>
                    <a:pt x="52" y="7"/>
                    <a:pt x="52" y="7"/>
                  </a:cubicBezTo>
                  <a:cubicBezTo>
                    <a:pt x="52" y="6"/>
                    <a:pt x="52" y="3"/>
                    <a:pt x="52" y="3"/>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99" name="Freeform 30"/>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793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00" name="Freeform 31"/>
            <p:cNvSpPr/>
            <p:nvPr userDrawn="1"/>
          </p:nvSpPr>
          <p:spPr bwMode="auto">
            <a:xfrm>
              <a:off x="18988088" y="450850"/>
              <a:ext cx="66675" cy="153988"/>
            </a:xfrm>
            <a:custGeom>
              <a:avLst/>
              <a:gdLst>
                <a:gd name="T0" fmla="*/ 0 w 21"/>
                <a:gd name="T1" fmla="*/ 2147483647 h 48"/>
                <a:gd name="T2" fmla="*/ 2147483647 w 21"/>
                <a:gd name="T3" fmla="*/ 2147483647 h 48"/>
                <a:gd name="T4" fmla="*/ 2147483647 w 21"/>
                <a:gd name="T5" fmla="*/ 2147483647 h 48"/>
                <a:gd name="T6" fmla="*/ 2147483647 w 21"/>
                <a:gd name="T7" fmla="*/ 0 h 48"/>
                <a:gd name="T8" fmla="*/ 0 w 21"/>
                <a:gd name="T9" fmla="*/ 2147483647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48">
                  <a:moveTo>
                    <a:pt x="0" y="24"/>
                  </a:moveTo>
                  <a:cubicBezTo>
                    <a:pt x="0" y="37"/>
                    <a:pt x="8" y="46"/>
                    <a:pt x="21" y="48"/>
                  </a:cubicBezTo>
                  <a:cubicBezTo>
                    <a:pt x="13" y="41"/>
                    <a:pt x="12" y="28"/>
                    <a:pt x="12" y="24"/>
                  </a:cubicBezTo>
                  <a:cubicBezTo>
                    <a:pt x="12" y="20"/>
                    <a:pt x="13" y="6"/>
                    <a:pt x="21" y="0"/>
                  </a:cubicBezTo>
                  <a:cubicBezTo>
                    <a:pt x="8" y="1"/>
                    <a:pt x="0" y="11"/>
                    <a:pt x="0" y="24"/>
                  </a:cubicBezTo>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01" name="Freeform 32"/>
            <p:cNvSpPr>
              <a:spLocks noEditPoints="1"/>
            </p:cNvSpPr>
            <p:nvPr userDrawn="1"/>
          </p:nvSpPr>
          <p:spPr bwMode="auto">
            <a:xfrm>
              <a:off x="19408775" y="454025"/>
              <a:ext cx="136525" cy="147638"/>
            </a:xfrm>
            <a:custGeom>
              <a:avLst/>
              <a:gdLst>
                <a:gd name="T0" fmla="*/ 2147483647 w 43"/>
                <a:gd name="T1" fmla="*/ 2147483647 h 46"/>
                <a:gd name="T2" fmla="*/ 2147483647 w 43"/>
                <a:gd name="T3" fmla="*/ 2147483647 h 46"/>
                <a:gd name="T4" fmla="*/ 2147483647 w 43"/>
                <a:gd name="T5" fmla="*/ 2147483647 h 46"/>
                <a:gd name="T6" fmla="*/ 2147483647 w 43"/>
                <a:gd name="T7" fmla="*/ 2147483647 h 46"/>
                <a:gd name="T8" fmla="*/ 2147483647 w 43"/>
                <a:gd name="T9" fmla="*/ 2147483647 h 46"/>
                <a:gd name="T10" fmla="*/ 2147483647 w 43"/>
                <a:gd name="T11" fmla="*/ 0 h 46"/>
                <a:gd name="T12" fmla="*/ 2147483647 w 43"/>
                <a:gd name="T13" fmla="*/ 0 h 46"/>
                <a:gd name="T14" fmla="*/ 2147483647 w 43"/>
                <a:gd name="T15" fmla="*/ 0 h 46"/>
                <a:gd name="T16" fmla="*/ 2147483647 w 43"/>
                <a:gd name="T17" fmla="*/ 2147483647 h 46"/>
                <a:gd name="T18" fmla="*/ 0 w 43"/>
                <a:gd name="T19" fmla="*/ 2147483647 h 46"/>
                <a:gd name="T20" fmla="*/ 0 w 43"/>
                <a:gd name="T21" fmla="*/ 2147483647 h 46"/>
                <a:gd name="T22" fmla="*/ 2147483647 w 43"/>
                <a:gd name="T23" fmla="*/ 2147483647 h 46"/>
                <a:gd name="T24" fmla="*/ 2147483647 w 43"/>
                <a:gd name="T25" fmla="*/ 2147483647 h 46"/>
                <a:gd name="T26" fmla="*/ 2147483647 w 43"/>
                <a:gd name="T27" fmla="*/ 2147483647 h 46"/>
                <a:gd name="T28" fmla="*/ 2147483647 w 43"/>
                <a:gd name="T29" fmla="*/ 2147483647 h 46"/>
                <a:gd name="T30" fmla="*/ 2147483647 w 43"/>
                <a:gd name="T31" fmla="*/ 2147483647 h 46"/>
                <a:gd name="T32" fmla="*/ 2147483647 w 43"/>
                <a:gd name="T33" fmla="*/ 2147483647 h 46"/>
                <a:gd name="T34" fmla="*/ 2147483647 w 43"/>
                <a:gd name="T35" fmla="*/ 2147483647 h 46"/>
                <a:gd name="T36" fmla="*/ 2147483647 w 43"/>
                <a:gd name="T37" fmla="*/ 2147483647 h 46"/>
                <a:gd name="T38" fmla="*/ 2147483647 w 43"/>
                <a:gd name="T39" fmla="*/ 2147483647 h 46"/>
                <a:gd name="T40" fmla="*/ 2147483647 w 43"/>
                <a:gd name="T41" fmla="*/ 2147483647 h 46"/>
                <a:gd name="T42" fmla="*/ 2147483647 w 43"/>
                <a:gd name="T43" fmla="*/ 2147483647 h 46"/>
                <a:gd name="T44" fmla="*/ 2147483647 w 43"/>
                <a:gd name="T45" fmla="*/ 2147483647 h 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3" h="46">
                  <a:moveTo>
                    <a:pt x="23" y="30"/>
                  </a:moveTo>
                  <a:cubicBezTo>
                    <a:pt x="11" y="30"/>
                    <a:pt x="11" y="30"/>
                    <a:pt x="11" y="30"/>
                  </a:cubicBezTo>
                  <a:cubicBezTo>
                    <a:pt x="14" y="23"/>
                    <a:pt x="17" y="15"/>
                    <a:pt x="17" y="13"/>
                  </a:cubicBezTo>
                  <a:lnTo>
                    <a:pt x="23" y="30"/>
                  </a:lnTo>
                  <a:close/>
                  <a:moveTo>
                    <a:pt x="39" y="43"/>
                  </a:moveTo>
                  <a:cubicBezTo>
                    <a:pt x="22" y="0"/>
                    <a:pt x="22" y="0"/>
                    <a:pt x="22" y="0"/>
                  </a:cubicBezTo>
                  <a:cubicBezTo>
                    <a:pt x="20" y="0"/>
                    <a:pt x="20" y="0"/>
                    <a:pt x="20" y="0"/>
                  </a:cubicBezTo>
                  <a:cubicBezTo>
                    <a:pt x="19" y="0"/>
                    <a:pt x="19" y="0"/>
                    <a:pt x="19" y="0"/>
                  </a:cubicBezTo>
                  <a:cubicBezTo>
                    <a:pt x="3" y="43"/>
                    <a:pt x="3" y="43"/>
                    <a:pt x="3" y="43"/>
                  </a:cubicBezTo>
                  <a:cubicBezTo>
                    <a:pt x="0" y="44"/>
                    <a:pt x="0" y="44"/>
                    <a:pt x="0" y="44"/>
                  </a:cubicBezTo>
                  <a:cubicBezTo>
                    <a:pt x="0" y="46"/>
                    <a:pt x="0" y="46"/>
                    <a:pt x="0" y="46"/>
                  </a:cubicBezTo>
                  <a:cubicBezTo>
                    <a:pt x="9" y="46"/>
                    <a:pt x="9" y="46"/>
                    <a:pt x="9" y="46"/>
                  </a:cubicBezTo>
                  <a:cubicBezTo>
                    <a:pt x="9" y="44"/>
                    <a:pt x="9" y="44"/>
                    <a:pt x="9" y="44"/>
                  </a:cubicBezTo>
                  <a:cubicBezTo>
                    <a:pt x="6" y="43"/>
                    <a:pt x="6" y="43"/>
                    <a:pt x="6" y="43"/>
                  </a:cubicBezTo>
                  <a:cubicBezTo>
                    <a:pt x="6" y="43"/>
                    <a:pt x="6" y="43"/>
                    <a:pt x="6" y="43"/>
                  </a:cubicBezTo>
                  <a:cubicBezTo>
                    <a:pt x="6" y="43"/>
                    <a:pt x="8" y="38"/>
                    <a:pt x="10" y="32"/>
                  </a:cubicBezTo>
                  <a:cubicBezTo>
                    <a:pt x="24" y="32"/>
                    <a:pt x="24" y="32"/>
                    <a:pt x="24" y="32"/>
                  </a:cubicBezTo>
                  <a:cubicBezTo>
                    <a:pt x="28" y="43"/>
                    <a:pt x="28" y="43"/>
                    <a:pt x="28" y="43"/>
                  </a:cubicBezTo>
                  <a:cubicBezTo>
                    <a:pt x="25" y="44"/>
                    <a:pt x="25" y="44"/>
                    <a:pt x="25" y="44"/>
                  </a:cubicBezTo>
                  <a:cubicBezTo>
                    <a:pt x="25" y="46"/>
                    <a:pt x="25" y="46"/>
                    <a:pt x="25" y="46"/>
                  </a:cubicBezTo>
                  <a:cubicBezTo>
                    <a:pt x="43" y="46"/>
                    <a:pt x="43" y="46"/>
                    <a:pt x="43" y="46"/>
                  </a:cubicBezTo>
                  <a:cubicBezTo>
                    <a:pt x="43" y="44"/>
                    <a:pt x="43" y="44"/>
                    <a:pt x="43" y="44"/>
                  </a:cubicBezTo>
                  <a:lnTo>
                    <a:pt x="39" y="43"/>
                  </a:lnTo>
                  <a:close/>
                </a:path>
              </a:pathLst>
            </a:custGeom>
            <a:solidFill>
              <a:srgbClr val="A396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50" name="Footer Placeholder 49"/>
          <p:cNvSpPr>
            <a:spLocks noGrp="1"/>
          </p:cNvSpPr>
          <p:nvPr>
            <p:ph type="ftr" sz="quarter" idx="3"/>
          </p:nvPr>
        </p:nvSpPr>
        <p:spPr>
          <a:xfrm>
            <a:off x="404813" y="257175"/>
            <a:ext cx="6713537" cy="219075"/>
          </a:xfrm>
          <a:prstGeom prst="rect">
            <a:avLst/>
          </a:prstGeom>
        </p:spPr>
        <p:txBody>
          <a:bodyPr vert="horz" lIns="0" tIns="0" rIns="0" bIns="0" rtlCol="0" anchor="ctr" anchorCtr="0">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en-US" sz="1100" b="1" i="0" u="none" strike="noStrike" kern="1200" cap="all" spc="0" normalizeH="0" baseline="0" noProof="0">
                <a:ln>
                  <a:noFill/>
                </a:ln>
                <a:solidFill>
                  <a:prstClr val="white"/>
                </a:solidFill>
                <a:effectLst/>
                <a:uLnTx/>
                <a:uFillTx/>
                <a:latin typeface="+mj-lt"/>
                <a:ea typeface="+mn-ea"/>
                <a:cs typeface="+mn-cs"/>
              </a:defRPr>
            </a:lvl1pPr>
          </a:lstStyle>
          <a:p>
            <a:pPr>
              <a:defRPr/>
            </a:pPr>
            <a:r>
              <a:t>Advanced master or MSc?  a preview with the MSc in Marketing French Excellence / 01.31.2017 </a:t>
            </a:r>
            <a:endParaRPr lang="fr-FR" dirty="0"/>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 id="2147483760" r:id="rId13"/>
    <p:sldLayoutId id="2147483761" r:id="rId14"/>
    <p:sldLayoutId id="2147483762" r:id="rId15"/>
    <p:sldLayoutId id="2147483763" r:id="rId16"/>
    <p:sldLayoutId id="2147483764" r:id="rId17"/>
    <p:sldLayoutId id="2147483765" r:id="rId18"/>
    <p:sldLayoutId id="2147483766" r:id="rId19"/>
    <p:sldLayoutId id="2147483767" r:id="rId20"/>
  </p:sldLayoutIdLst>
  <p:transition>
    <p:fade/>
  </p:transition>
  <p:hf sldNum="0" hdr="0" dt="0"/>
  <p:txStyles>
    <p:titleStyle>
      <a:lvl1pPr algn="l" rtl="0" eaLnBrk="0" fontAlgn="base" hangingPunct="0">
        <a:spcBef>
          <a:spcPct val="0"/>
        </a:spcBef>
        <a:spcAft>
          <a:spcPct val="0"/>
        </a:spcAft>
        <a:defRPr sz="3400" kern="1200">
          <a:solidFill>
            <a:srgbClr val="582E91"/>
          </a:solidFill>
          <a:latin typeface="Arial Black" panose="020B0A04020102020204" pitchFamily="34" charset="0"/>
          <a:ea typeface="+mj-ea"/>
          <a:cs typeface="+mj-cs"/>
        </a:defRPr>
      </a:lvl1pPr>
      <a:lvl2pPr algn="l" rtl="0" eaLnBrk="0" fontAlgn="base" hangingPunct="0">
        <a:spcBef>
          <a:spcPct val="0"/>
        </a:spcBef>
        <a:spcAft>
          <a:spcPct val="0"/>
        </a:spcAft>
        <a:defRPr sz="3400">
          <a:solidFill>
            <a:srgbClr val="582E91"/>
          </a:solidFill>
          <a:latin typeface="Arial Black" panose="020B0A04020102020204" pitchFamily="34" charset="0"/>
        </a:defRPr>
      </a:lvl2pPr>
      <a:lvl3pPr algn="l" rtl="0" eaLnBrk="0" fontAlgn="base" hangingPunct="0">
        <a:spcBef>
          <a:spcPct val="0"/>
        </a:spcBef>
        <a:spcAft>
          <a:spcPct val="0"/>
        </a:spcAft>
        <a:defRPr sz="3400">
          <a:solidFill>
            <a:srgbClr val="582E91"/>
          </a:solidFill>
          <a:latin typeface="Arial Black" panose="020B0A04020102020204" pitchFamily="34" charset="0"/>
        </a:defRPr>
      </a:lvl3pPr>
      <a:lvl4pPr algn="l" rtl="0" eaLnBrk="0" fontAlgn="base" hangingPunct="0">
        <a:spcBef>
          <a:spcPct val="0"/>
        </a:spcBef>
        <a:spcAft>
          <a:spcPct val="0"/>
        </a:spcAft>
        <a:defRPr sz="3400">
          <a:solidFill>
            <a:srgbClr val="582E91"/>
          </a:solidFill>
          <a:latin typeface="Arial Black" panose="020B0A04020102020204" pitchFamily="34" charset="0"/>
        </a:defRPr>
      </a:lvl4pPr>
      <a:lvl5pPr algn="l" rtl="0" eaLnBrk="0" fontAlgn="base" hangingPunct="0">
        <a:spcBef>
          <a:spcPct val="0"/>
        </a:spcBef>
        <a:spcAft>
          <a:spcPct val="0"/>
        </a:spcAft>
        <a:defRPr sz="3400">
          <a:solidFill>
            <a:srgbClr val="582E91"/>
          </a:solidFill>
          <a:latin typeface="Arial Black" panose="020B0A04020102020204" pitchFamily="34" charset="0"/>
        </a:defRPr>
      </a:lvl5pPr>
      <a:lvl6pPr marL="457200" algn="l" rtl="0" fontAlgn="base">
        <a:spcBef>
          <a:spcPct val="0"/>
        </a:spcBef>
        <a:spcAft>
          <a:spcPct val="0"/>
        </a:spcAft>
        <a:defRPr sz="3400">
          <a:solidFill>
            <a:srgbClr val="582E91"/>
          </a:solidFill>
          <a:latin typeface="Arial Black" panose="020B0A04020102020204" pitchFamily="34" charset="0"/>
        </a:defRPr>
      </a:lvl6pPr>
      <a:lvl7pPr marL="914400" algn="l" rtl="0" fontAlgn="base">
        <a:spcBef>
          <a:spcPct val="0"/>
        </a:spcBef>
        <a:spcAft>
          <a:spcPct val="0"/>
        </a:spcAft>
        <a:defRPr sz="3400">
          <a:solidFill>
            <a:srgbClr val="582E91"/>
          </a:solidFill>
          <a:latin typeface="Arial Black" panose="020B0A04020102020204" pitchFamily="34" charset="0"/>
        </a:defRPr>
      </a:lvl7pPr>
      <a:lvl8pPr marL="1371600" algn="l" rtl="0" fontAlgn="base">
        <a:spcBef>
          <a:spcPct val="0"/>
        </a:spcBef>
        <a:spcAft>
          <a:spcPct val="0"/>
        </a:spcAft>
        <a:defRPr sz="3400">
          <a:solidFill>
            <a:srgbClr val="582E91"/>
          </a:solidFill>
          <a:latin typeface="Arial Black" panose="020B0A04020102020204" pitchFamily="34" charset="0"/>
        </a:defRPr>
      </a:lvl8pPr>
      <a:lvl9pPr marL="1828800" algn="l" rtl="0" fontAlgn="base">
        <a:spcBef>
          <a:spcPct val="0"/>
        </a:spcBef>
        <a:spcAft>
          <a:spcPct val="0"/>
        </a:spcAft>
        <a:defRPr sz="3400">
          <a:solidFill>
            <a:srgbClr val="582E91"/>
          </a:solidFill>
          <a:latin typeface="Arial Black" panose="020B0A04020102020204" pitchFamily="34" charset="0"/>
        </a:defRPr>
      </a:lvl9pPr>
    </p:titleStyle>
    <p:bodyStyle>
      <a:lvl1pPr marL="342900" indent="-342900" algn="l" rtl="0" eaLnBrk="0" fontAlgn="base" hangingPunct="0">
        <a:spcBef>
          <a:spcPct val="0"/>
        </a:spcBef>
        <a:spcAft>
          <a:spcPts val="1600"/>
        </a:spcAft>
        <a:buFont typeface="Arial" panose="020B0604020202020204" pitchFamily="34" charset="0"/>
        <a:defRPr sz="1600" kern="1200">
          <a:solidFill>
            <a:srgbClr val="A3968E"/>
          </a:solidFill>
          <a:latin typeface="Trebuchet MS" panose="020B0603020202020204" charset="0"/>
          <a:ea typeface="+mn-ea"/>
          <a:cs typeface="+mn-cs"/>
        </a:defRPr>
      </a:lvl1pPr>
      <a:lvl2pPr marL="742950" indent="-285750" algn="l" rtl="0" eaLnBrk="0" fontAlgn="base" hangingPunct="0">
        <a:spcBef>
          <a:spcPct val="0"/>
        </a:spcBef>
        <a:spcAft>
          <a:spcPct val="0"/>
        </a:spcAft>
        <a:buFont typeface="Arial" panose="020B0604020202020204" pitchFamily="34" charset="0"/>
        <a:defRPr sz="1300" kern="1200">
          <a:solidFill>
            <a:srgbClr val="A3968E"/>
          </a:solidFill>
          <a:latin typeface="Trebuchet MS" panose="020B0603020202020204" charset="0"/>
          <a:ea typeface="+mn-ea"/>
          <a:cs typeface="+mn-cs"/>
        </a:defRPr>
      </a:lvl2pPr>
      <a:lvl3pPr marL="352425" indent="-171450" algn="l" rtl="0" eaLnBrk="0" fontAlgn="base" hangingPunct="0">
        <a:spcBef>
          <a:spcPct val="0"/>
        </a:spcBef>
        <a:spcAft>
          <a:spcPct val="0"/>
        </a:spcAft>
        <a:buClr>
          <a:srgbClr val="582E91"/>
        </a:buClr>
        <a:buFont typeface="Arial" panose="020B0604020202020204" pitchFamily="34" charset="0"/>
        <a:buChar char="•"/>
        <a:defRPr sz="1300" kern="1200">
          <a:solidFill>
            <a:srgbClr val="A3968E"/>
          </a:solidFill>
          <a:latin typeface="Trebuchet MS" panose="020B0603020202020204" charset="0"/>
          <a:ea typeface="+mn-ea"/>
          <a:cs typeface="+mn-cs"/>
        </a:defRPr>
      </a:lvl3pPr>
      <a:lvl4pPr marL="685800" indent="-228600" algn="l" rtl="0" eaLnBrk="0" fontAlgn="base" hangingPunct="0">
        <a:spcBef>
          <a:spcPct val="0"/>
        </a:spcBef>
        <a:spcAft>
          <a:spcPct val="0"/>
        </a:spcAft>
        <a:buClr>
          <a:srgbClr val="A3968E"/>
        </a:buClr>
        <a:buFont typeface="Arial" panose="020B0604020202020204" pitchFamily="34" charset="0"/>
        <a:buChar char="–"/>
        <a:defRPr sz="1300" kern="1200">
          <a:solidFill>
            <a:srgbClr val="A3968E"/>
          </a:solidFill>
          <a:latin typeface="Trebuchet MS" panose="020B0603020202020204" charset="0"/>
          <a:ea typeface="+mn-ea"/>
          <a:cs typeface="+mn-cs"/>
        </a:defRPr>
      </a:lvl4pPr>
      <a:lvl5pPr marL="1066800" indent="-228600" algn="l" rtl="0" eaLnBrk="0" fontAlgn="base" hangingPunct="0">
        <a:spcBef>
          <a:spcPct val="0"/>
        </a:spcBef>
        <a:spcAft>
          <a:spcPct val="0"/>
        </a:spcAft>
        <a:buClr>
          <a:srgbClr val="A3968E"/>
        </a:buClr>
        <a:buFont typeface="Century Gothic" panose="020B0502020202020204" pitchFamily="34" charset="0"/>
        <a:buChar char="-"/>
        <a:defRPr sz="1300" kern="1200">
          <a:solidFill>
            <a:srgbClr val="A3968E"/>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54.xml"/><Relationship Id="rId5" Type="http://schemas.openxmlformats.org/officeDocument/2006/relationships/tags" Target="../tags/tag107.xml"/><Relationship Id="rId4" Type="http://schemas.openxmlformats.org/officeDocument/2006/relationships/image" Target="../media/image24.png"/><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21.jpe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56.xml"/><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6.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56.xml"/><Relationship Id="rId1" Type="http://schemas.openxmlformats.org/officeDocument/2006/relationships/image" Target="../media/image39.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56.xml"/><Relationship Id="rId1" Type="http://schemas.openxmlformats.org/officeDocument/2006/relationships/image" Target="../media/image40.png"/></Relationships>
</file>

<file path=ppt/slides/_rels/slide13.xml.rels><?xml version="1.0" encoding="UTF-8" standalone="yes"?>
<Relationships xmlns="http://schemas.openxmlformats.org/package/2006/relationships"><Relationship Id="rId9" Type="http://schemas.openxmlformats.org/officeDocument/2006/relationships/image" Target="../media/image49.png"/><Relationship Id="rId8" Type="http://schemas.openxmlformats.org/officeDocument/2006/relationships/image" Target="../media/image48.png"/><Relationship Id="rId7" Type="http://schemas.openxmlformats.org/officeDocument/2006/relationships/image" Target="../media/image47.png"/><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 Id="rId3" Type="http://schemas.openxmlformats.org/officeDocument/2006/relationships/image" Target="../media/image43.png"/><Relationship Id="rId22" Type="http://schemas.openxmlformats.org/officeDocument/2006/relationships/slideLayout" Target="../slideLayouts/slideLayout81.xml"/><Relationship Id="rId21" Type="http://schemas.openxmlformats.org/officeDocument/2006/relationships/image" Target="../media/image61.jpeg"/><Relationship Id="rId20" Type="http://schemas.openxmlformats.org/officeDocument/2006/relationships/image" Target="../media/image60.png"/><Relationship Id="rId2" Type="http://schemas.openxmlformats.org/officeDocument/2006/relationships/image" Target="../media/image42.png"/><Relationship Id="rId19" Type="http://schemas.openxmlformats.org/officeDocument/2006/relationships/image" Target="../media/image59.png"/><Relationship Id="rId18" Type="http://schemas.openxmlformats.org/officeDocument/2006/relationships/image" Target="../media/image58.png"/><Relationship Id="rId17" Type="http://schemas.openxmlformats.org/officeDocument/2006/relationships/image" Target="../media/image57.png"/><Relationship Id="rId16" Type="http://schemas.openxmlformats.org/officeDocument/2006/relationships/image" Target="../media/image56.png"/><Relationship Id="rId15" Type="http://schemas.openxmlformats.org/officeDocument/2006/relationships/image" Target="../media/image55.png"/><Relationship Id="rId14" Type="http://schemas.openxmlformats.org/officeDocument/2006/relationships/image" Target="../media/image54.png"/><Relationship Id="rId13" Type="http://schemas.openxmlformats.org/officeDocument/2006/relationships/image" Target="../media/image53.png"/><Relationship Id="rId12" Type="http://schemas.openxmlformats.org/officeDocument/2006/relationships/image" Target="../media/image52.png"/><Relationship Id="rId11" Type="http://schemas.openxmlformats.org/officeDocument/2006/relationships/image" Target="../media/image51.png"/><Relationship Id="rId10" Type="http://schemas.openxmlformats.org/officeDocument/2006/relationships/image" Target="../media/image50.png"/><Relationship Id="rId1" Type="http://schemas.openxmlformats.org/officeDocument/2006/relationships/image" Target="../media/image41.png"/></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56.xml"/><Relationship Id="rId5" Type="http://schemas.openxmlformats.org/officeDocument/2006/relationships/image" Target="../media/image66.jpeg"/><Relationship Id="rId4" Type="http://schemas.openxmlformats.org/officeDocument/2006/relationships/image" Target="../media/image65.png"/><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image" Target="../media/image62.png"/></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56.xml"/><Relationship Id="rId5" Type="http://schemas.openxmlformats.org/officeDocument/2006/relationships/image" Target="../media/image71.jpeg"/><Relationship Id="rId4" Type="http://schemas.openxmlformats.org/officeDocument/2006/relationships/image" Target="../media/image70.jpeg"/><Relationship Id="rId3" Type="http://schemas.openxmlformats.org/officeDocument/2006/relationships/image" Target="../media/image69.jpeg"/><Relationship Id="rId2" Type="http://schemas.openxmlformats.org/officeDocument/2006/relationships/image" Target="../media/image68.png"/><Relationship Id="rId1" Type="http://schemas.openxmlformats.org/officeDocument/2006/relationships/image" Target="../media/image67.jpe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56.xml"/><Relationship Id="rId4" Type="http://schemas.openxmlformats.org/officeDocument/2006/relationships/image" Target="../media/image75.png"/><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image" Target="../media/image72.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81.xml"/><Relationship Id="rId1" Type="http://schemas.openxmlformats.org/officeDocument/2006/relationships/image" Target="../media/image76.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61.xml"/><Relationship Id="rId2" Type="http://schemas.openxmlformats.org/officeDocument/2006/relationships/image" Target="../media/image77.png"/><Relationship Id="rId1" Type="http://schemas.openxmlformats.org/officeDocument/2006/relationships/hyperlink" Target="http://apply.neoma-bs.fr/" TargetMode="Externa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56.xml"/><Relationship Id="rId1" Type="http://schemas.openxmlformats.org/officeDocument/2006/relationships/image" Target="../media/image25.pn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56.xml"/><Relationship Id="rId4" Type="http://schemas.openxmlformats.org/officeDocument/2006/relationships/hyperlink" Target="http://zh.wikipedia.org/w/index.php?title=%E4%B8%89%E5%B9%B4%E5%88%B6%E5%B7%A5%E7%A8%8B%E5%B8%88%E5%A4%A7%E5%AD%A6%E6%A0%A1&amp;action=edit&amp;redlink=1" TargetMode="External"/><Relationship Id="rId3" Type="http://schemas.openxmlformats.org/officeDocument/2006/relationships/hyperlink" Target="http://zh.wikipedia.org/wiki/%E5%A4%A7%E5%AD%A6%E6%A0%A1%E9%A2%84%E7%A7%91%E7%8F%AD" TargetMode="External"/><Relationship Id="rId2" Type="http://schemas.openxmlformats.org/officeDocument/2006/relationships/hyperlink" Target="http://zh.wikipedia.org/w/index.php?title=%E4%BA%94%E5%B9%B4%E5%88%B6%E5%B7%A5%E7%A8%8B%E5%B8%88%E5%A4%A7%E5%AD%A6%E6%A0%A1&amp;action=edit&amp;redlink=1" TargetMode="External"/><Relationship Id="rId1" Type="http://schemas.openxmlformats.org/officeDocument/2006/relationships/hyperlink" Target="http://zh.wikipedia.org/wiki/%E6%B3%95%E5%9B%BD" TargetMode="Externa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56.xml"/><Relationship Id="rId4" Type="http://schemas.openxmlformats.org/officeDocument/2006/relationships/image" Target="../media/image29.png"/><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56.xml"/><Relationship Id="rId1" Type="http://schemas.openxmlformats.org/officeDocument/2006/relationships/image" Target="../media/image30.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56.xml"/><Relationship Id="rId1" Type="http://schemas.openxmlformats.org/officeDocument/2006/relationships/image" Target="../media/image3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81.xml"/><Relationship Id="rId1" Type="http://schemas.openxmlformats.org/officeDocument/2006/relationships/image" Target="../media/image32.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56.xml"/><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Sous-titre 2"/>
          <p:cNvSpPr txBox="1"/>
          <p:nvPr/>
        </p:nvSpPr>
        <p:spPr bwMode="auto">
          <a:xfrm>
            <a:off x="452707" y="6208553"/>
            <a:ext cx="6080011" cy="802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a:spcBef>
                <a:spcPct val="20000"/>
              </a:spcBef>
            </a:pPr>
            <a:r>
              <a:rPr lang="zh-CN" altLang="en-US" sz="1400" b="1" dirty="0">
                <a:solidFill>
                  <a:srgbClr val="000000"/>
                </a:solidFill>
                <a:latin typeface="+mn-lt"/>
                <a:cs typeface="MS PGothic" panose="020B0600070205080204" pitchFamily="34" charset="-128"/>
              </a:rPr>
              <a:t>前鲁昂商学院与兰斯管理学院合并</a:t>
            </a:r>
            <a:endParaRPr lang="fr-FR" altLang="fr-FR" sz="1400" b="1" dirty="0">
              <a:solidFill>
                <a:srgbClr val="000000"/>
              </a:solidFill>
              <a:latin typeface="+mn-lt"/>
              <a:cs typeface="MS PGothic" panose="020B0600070205080204" pitchFamily="34" charset="-128"/>
            </a:endParaRPr>
          </a:p>
          <a:p>
            <a:pPr algn="ctr">
              <a:spcBef>
                <a:spcPct val="20000"/>
              </a:spcBef>
            </a:pPr>
            <a:r>
              <a:rPr lang="en-US" altLang="zh-CN" sz="1400" b="1" dirty="0">
                <a:solidFill>
                  <a:srgbClr val="000000"/>
                </a:solidFill>
                <a:latin typeface="+mn-lt"/>
                <a:cs typeface="MS PGothic" panose="020B0600070205080204" pitchFamily="34" charset="-128"/>
              </a:rPr>
              <a:t>150</a:t>
            </a:r>
            <a:r>
              <a:rPr lang="zh-CN" altLang="en-US" sz="1400" b="1" dirty="0">
                <a:solidFill>
                  <a:srgbClr val="000000"/>
                </a:solidFill>
                <a:latin typeface="+mn-lt"/>
                <a:cs typeface="MS PGothic" panose="020B0600070205080204" pitchFamily="34" charset="-128"/>
              </a:rPr>
              <a:t>年历史</a:t>
            </a:r>
            <a:endParaRPr lang="fr-FR" altLang="fr-FR" sz="1400" b="1" dirty="0">
              <a:solidFill>
                <a:srgbClr val="000000"/>
              </a:solidFill>
              <a:latin typeface="+mn-lt"/>
              <a:cs typeface="MS PGothic" panose="020B0600070205080204" pitchFamily="34" charset="-128"/>
            </a:endParaRPr>
          </a:p>
        </p:txBody>
      </p:sp>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388045" y="6344193"/>
            <a:ext cx="1153050" cy="388898"/>
          </a:xfrm>
          <a:prstGeom prst="rect">
            <a:avLst/>
          </a:prstGeom>
        </p:spPr>
      </p:pic>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52079" y="6344787"/>
            <a:ext cx="1138397" cy="433265"/>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2880" y="6200505"/>
            <a:ext cx="755208" cy="542664"/>
          </a:xfrm>
          <a:prstGeom prst="rect">
            <a:avLst/>
          </a:prstGeom>
        </p:spPr>
      </p:pic>
      <p:pic>
        <p:nvPicPr>
          <p:cNvPr id="7" name="Image 6"/>
          <p:cNvPicPr>
            <a:picLocks noChangeAspect="1"/>
          </p:cNvPicPr>
          <p:nvPr/>
        </p:nvPicPr>
        <p:blipFill>
          <a:blip r:embed="rId4"/>
          <a:stretch>
            <a:fillRect/>
          </a:stretch>
        </p:blipFill>
        <p:spPr>
          <a:xfrm>
            <a:off x="1758139" y="2072506"/>
            <a:ext cx="6065061" cy="3849865"/>
          </a:xfrm>
          <a:prstGeom prst="rect">
            <a:avLst/>
          </a:prstGeom>
        </p:spPr>
      </p:pic>
      <p:sp>
        <p:nvSpPr>
          <p:cNvPr id="8" name="Sous-titre 2"/>
          <p:cNvSpPr txBox="1"/>
          <p:nvPr/>
        </p:nvSpPr>
        <p:spPr>
          <a:xfrm>
            <a:off x="1385455" y="646546"/>
            <a:ext cx="4358733" cy="1184320"/>
          </a:xfrm>
          <a:prstGeom prst="rect">
            <a:avLst/>
          </a:prstGeom>
        </p:spPr>
        <p:txBody>
          <a:bodyPr>
            <a:noAutofit/>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MS PGothic" panose="020B0600070205080204" pitchFamily="34"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lgn="ctr">
              <a:buNone/>
            </a:pPr>
            <a:r>
              <a:rPr lang="zh-CN" altLang="fr-FR" sz="2800" b="1" dirty="0" smtClean="0">
                <a:solidFill>
                  <a:srgbClr val="000000"/>
                </a:solidFill>
              </a:rPr>
              <a:t>四川外</a:t>
            </a:r>
            <a:r>
              <a:rPr lang="zh-CN" altLang="fr-FR" sz="2800" b="1" dirty="0" smtClean="0">
                <a:solidFill>
                  <a:srgbClr val="000000"/>
                </a:solidFill>
              </a:rPr>
              <a:t>国语大学</a:t>
            </a:r>
            <a:r>
              <a:rPr lang="fr-FR" altLang="zh-CN" sz="2800" b="1" dirty="0" smtClean="0">
                <a:solidFill>
                  <a:srgbClr val="000000"/>
                </a:solidFill>
              </a:rPr>
              <a:t>-</a:t>
            </a:r>
            <a:r>
              <a:rPr lang="zh-CN" altLang="fr-FR" sz="2800" b="1" dirty="0" smtClean="0">
                <a:solidFill>
                  <a:srgbClr val="000000"/>
                </a:solidFill>
              </a:rPr>
              <a:t>诺欧高商</a:t>
            </a:r>
            <a:endParaRPr lang="zh-CN" altLang="fr-FR" sz="2800" b="1" dirty="0" smtClean="0">
              <a:solidFill>
                <a:srgbClr val="000000"/>
              </a:solidFill>
            </a:endParaRPr>
          </a:p>
          <a:p>
            <a:pPr marL="0" indent="0" algn="ctr">
              <a:buNone/>
            </a:pPr>
            <a:r>
              <a:rPr lang="zh-CN" altLang="fr-FR" sz="2800" b="1" dirty="0" smtClean="0">
                <a:solidFill>
                  <a:srgbClr val="000000"/>
                </a:solidFill>
              </a:rPr>
              <a:t>校级合作</a:t>
            </a:r>
            <a:endParaRPr lang="fr-FR" altLang="zh-CN" sz="2800" b="1" dirty="0" smtClean="0">
              <a:solidFill>
                <a:srgbClr val="000000"/>
              </a:solidFill>
            </a:endParaRPr>
          </a:p>
          <a:p>
            <a:endParaRPr lang="fr-FR" sz="4800" b="1" dirty="0">
              <a:solidFill>
                <a:schemeClr val="accent1">
                  <a:lumMod val="75000"/>
                </a:schemeClr>
              </a:solidFill>
            </a:endParaRPr>
          </a:p>
        </p:txBody>
      </p:sp>
    </p:spTree>
    <p:custDataLst>
      <p:tags r:id="rId5"/>
    </p:custData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525406" y="891241"/>
            <a:ext cx="7551793" cy="670506"/>
          </a:xfrm>
        </p:spPr>
        <p:txBody>
          <a:bodyPr/>
          <a:lstStyle/>
          <a:p>
            <a:pPr marL="0" indent="0">
              <a:buNone/>
            </a:pPr>
            <a:r>
              <a:rPr lang="zh-CN" altLang="fr-FR" sz="2800" b="1" dirty="0" smtClean="0">
                <a:solidFill>
                  <a:schemeClr val="tx1"/>
                </a:solidFill>
                <a:latin typeface="Arial Black" panose="020B0A04020102020204" pitchFamily="34" charset="0"/>
              </a:rPr>
              <a:t>硕二选择 </a:t>
            </a:r>
            <a:r>
              <a:rPr lang="fr-FR" altLang="zh-CN" sz="2800" b="1" dirty="0" smtClean="0">
                <a:solidFill>
                  <a:schemeClr val="tx1"/>
                </a:solidFill>
                <a:latin typeface="Arial Black" panose="020B0A04020102020204" pitchFamily="34" charset="0"/>
              </a:rPr>
              <a:t>2 : </a:t>
            </a:r>
            <a:r>
              <a:rPr lang="zh-CN" altLang="fr-FR" sz="2800" b="1" dirty="0">
                <a:solidFill>
                  <a:srgbClr val="FF0000"/>
                </a:solidFill>
                <a:latin typeface="Arial Black" panose="020B0A04020102020204" pitchFamily="34" charset="0"/>
              </a:rPr>
              <a:t>法国双硕</a:t>
            </a:r>
            <a:r>
              <a:rPr lang="zh-CN" altLang="fr-FR" sz="2800" b="1" dirty="0" smtClean="0">
                <a:solidFill>
                  <a:srgbClr val="FF0000"/>
                </a:solidFill>
                <a:latin typeface="Arial Black" panose="020B0A04020102020204" pitchFamily="34" charset="0"/>
              </a:rPr>
              <a:t>士</a:t>
            </a:r>
            <a:endParaRPr lang="fr-FR" sz="2800" dirty="0">
              <a:solidFill>
                <a:srgbClr val="FF0000"/>
              </a:solidFill>
            </a:endParaRPr>
          </a:p>
        </p:txBody>
      </p:sp>
      <p:pic>
        <p:nvPicPr>
          <p:cNvPr id="5" name="Image 4"/>
          <p:cNvPicPr>
            <a:picLocks noChangeAspect="1"/>
          </p:cNvPicPr>
          <p:nvPr/>
        </p:nvPicPr>
        <p:blipFill>
          <a:blip r:embed="rId1"/>
          <a:stretch>
            <a:fillRect/>
          </a:stretch>
        </p:blipFill>
        <p:spPr>
          <a:xfrm>
            <a:off x="110837" y="1946123"/>
            <a:ext cx="8952634" cy="2914058"/>
          </a:xfrm>
          <a:prstGeom prst="rect">
            <a:avLst/>
          </a:prstGeom>
        </p:spPr>
      </p:pic>
      <p:sp>
        <p:nvSpPr>
          <p:cNvPr id="6" name="Rectangle 5"/>
          <p:cNvSpPr/>
          <p:nvPr/>
        </p:nvSpPr>
        <p:spPr>
          <a:xfrm>
            <a:off x="3513877" y="1569269"/>
            <a:ext cx="1429559" cy="369332"/>
          </a:xfrm>
          <a:prstGeom prst="rect">
            <a:avLst/>
          </a:prstGeom>
        </p:spPr>
        <p:txBody>
          <a:bodyPr wrap="none">
            <a:spAutoFit/>
          </a:bodyPr>
          <a:lstStyle/>
          <a:p>
            <a:r>
              <a:rPr lang="zh-CN" altLang="fr-FR" b="1" dirty="0">
                <a:solidFill>
                  <a:srgbClr val="FF0000"/>
                </a:solidFill>
                <a:latin typeface="Arial Black" panose="020B0A04020102020204" pitchFamily="34" charset="0"/>
              </a:rPr>
              <a:t> </a:t>
            </a:r>
            <a:r>
              <a:rPr lang="zh-CN" altLang="fr-FR" b="1" dirty="0" smtClean="0">
                <a:solidFill>
                  <a:srgbClr val="FF0000"/>
                </a:solidFill>
                <a:latin typeface="Arial Black" panose="020B0A04020102020204" pitchFamily="34" charset="0"/>
              </a:rPr>
              <a:t>全法语</a:t>
            </a:r>
            <a:r>
              <a:rPr lang="zh-CN" altLang="fr-FR" b="1" dirty="0">
                <a:solidFill>
                  <a:srgbClr val="FF0000"/>
                </a:solidFill>
                <a:latin typeface="Arial Black" panose="020B0A04020102020204" pitchFamily="34" charset="0"/>
              </a:rPr>
              <a:t>授课</a:t>
            </a:r>
            <a:endParaRPr lang="fr-FR" dirty="0"/>
          </a:p>
        </p:txBody>
      </p:sp>
      <p:sp>
        <p:nvSpPr>
          <p:cNvPr id="8" name="Explosion 1 7"/>
          <p:cNvSpPr/>
          <p:nvPr/>
        </p:nvSpPr>
        <p:spPr>
          <a:xfrm>
            <a:off x="3029528" y="1525677"/>
            <a:ext cx="484349" cy="374424"/>
          </a:xfrm>
          <a:prstGeom prst="irregularSeal1">
            <a:avLst/>
          </a:prstGeom>
          <a:solidFill>
            <a:schemeClr val="tx2">
              <a:lumMod val="60000"/>
              <a:lumOff val="40000"/>
            </a:schemeClr>
          </a:solidFill>
        </p:spPr>
        <p:style>
          <a:lnRef idx="1">
            <a:schemeClr val="dk1"/>
          </a:lnRef>
          <a:fillRef idx="3">
            <a:schemeClr val="dk1"/>
          </a:fillRef>
          <a:effectRef idx="2">
            <a:schemeClr val="dk1"/>
          </a:effectRef>
          <a:fontRef idx="minor">
            <a:schemeClr val="lt1"/>
          </a:fontRef>
        </p:style>
        <p:txBody>
          <a:bodyPr rtlCol="0" anchor="ctr"/>
          <a:lstStyle/>
          <a:p>
            <a:pPr algn="ctr"/>
            <a:endParaRPr lang="fr-FR"/>
          </a:p>
        </p:txBody>
      </p:sp>
      <p:pic>
        <p:nvPicPr>
          <p:cNvPr id="7" name="Image 6"/>
          <p:cNvPicPr>
            <a:picLocks noChangeAspect="1"/>
          </p:cNvPicPr>
          <p:nvPr/>
        </p:nvPicPr>
        <p:blipFill>
          <a:blip r:embed="rId2"/>
          <a:stretch>
            <a:fillRect/>
          </a:stretch>
        </p:blipFill>
        <p:spPr>
          <a:xfrm>
            <a:off x="650154" y="4985571"/>
            <a:ext cx="4758748" cy="1734120"/>
          </a:xfrm>
          <a:prstGeom prst="rect">
            <a:avLst/>
          </a:prstGeom>
        </p:spPr>
      </p:pic>
      <p:pic>
        <p:nvPicPr>
          <p:cNvPr id="9" name="Image 8"/>
          <p:cNvPicPr>
            <a:picLocks noChangeAspect="1"/>
          </p:cNvPicPr>
          <p:nvPr/>
        </p:nvPicPr>
        <p:blipFill>
          <a:blip r:embed="rId3"/>
          <a:stretch>
            <a:fillRect/>
          </a:stretch>
        </p:blipFill>
        <p:spPr>
          <a:xfrm>
            <a:off x="5689598" y="5031406"/>
            <a:ext cx="1930255" cy="1688285"/>
          </a:xfrm>
          <a:prstGeom prst="rect">
            <a:avLst/>
          </a:prstGeom>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1154545" y="895927"/>
            <a:ext cx="7472219" cy="665018"/>
          </a:xfrm>
          <a:prstGeom prst="rect">
            <a:avLst/>
          </a:prstGeom>
        </p:spPr>
        <p:txBody>
          <a:bodyPr vert="horz" wrap="square" lIns="91440" tIns="45720" rIns="91440" bIns="45720" rtlCol="0" anchor="t">
            <a:normAutofit/>
          </a:bodyPr>
          <a:lstStyle/>
          <a:p>
            <a:pPr marL="0" marR="0" indent="0" algn="l" defTabSz="457200" rtl="0" eaLnBrk="1" fontAlgn="auto" latinLnBrk="0" hangingPunct="1">
              <a:lnSpc>
                <a:spcPct val="100000"/>
              </a:lnSpc>
              <a:spcBef>
                <a:spcPct val="0"/>
              </a:spcBef>
              <a:spcAft>
                <a:spcPts val="0"/>
              </a:spcAft>
              <a:buClrTx/>
              <a:buSzTx/>
              <a:buFontTx/>
              <a:buNone/>
            </a:pPr>
            <a:endParaRPr kumimoji="0" lang="fr-FR" sz="1400" b="1" i="0" u="none" strike="noStrike" kern="1200" cap="all" spc="0" normalizeH="0" baseline="0" noProof="0" dirty="0" err="1" smtClean="0">
              <a:ln>
                <a:noFill/>
              </a:ln>
              <a:solidFill>
                <a:schemeClr val="bg1"/>
              </a:solidFill>
              <a:effectLst/>
              <a:uLnTx/>
              <a:uFillTx/>
              <a:latin typeface="Times"/>
              <a:ea typeface="+mj-ea"/>
              <a:cs typeface="Times"/>
            </a:endParaRPr>
          </a:p>
        </p:txBody>
      </p:sp>
      <p:sp>
        <p:nvSpPr>
          <p:cNvPr id="8" name="ZoneTexte 7"/>
          <p:cNvSpPr txBox="1"/>
          <p:nvPr/>
        </p:nvSpPr>
        <p:spPr>
          <a:xfrm>
            <a:off x="1348509" y="895927"/>
            <a:ext cx="7278255" cy="1016000"/>
          </a:xfrm>
          <a:prstGeom prst="rect">
            <a:avLst/>
          </a:prstGeom>
        </p:spPr>
        <p:txBody>
          <a:bodyPr vert="horz" wrap="square" lIns="91440" tIns="45720" rIns="91440" bIns="45720" rtlCol="0" anchor="t">
            <a:normAutofit/>
          </a:bodyPr>
          <a:lstStyle/>
          <a:p>
            <a:pPr marL="0" marR="0" indent="0" algn="l" defTabSz="457200" rtl="0" eaLnBrk="1" fontAlgn="auto" latinLnBrk="0" hangingPunct="1">
              <a:lnSpc>
                <a:spcPct val="100000"/>
              </a:lnSpc>
              <a:spcBef>
                <a:spcPct val="0"/>
              </a:spcBef>
              <a:spcAft>
                <a:spcPts val="0"/>
              </a:spcAft>
              <a:buClrTx/>
              <a:buSzTx/>
              <a:buFontTx/>
              <a:buNone/>
            </a:pPr>
            <a:endParaRPr kumimoji="0" lang="fr-FR" sz="1400" b="1" i="0" u="none" strike="noStrike" kern="1200" cap="all" spc="0" normalizeH="0" baseline="0" noProof="0" dirty="0" err="1" smtClean="0">
              <a:ln>
                <a:noFill/>
              </a:ln>
              <a:solidFill>
                <a:schemeClr val="bg1"/>
              </a:solidFill>
              <a:effectLst/>
              <a:uLnTx/>
              <a:uFillTx/>
              <a:latin typeface="Times"/>
              <a:ea typeface="+mj-ea"/>
              <a:cs typeface="Times"/>
            </a:endParaRPr>
          </a:p>
        </p:txBody>
      </p:sp>
      <p:sp>
        <p:nvSpPr>
          <p:cNvPr id="9" name="ZoneTexte 8"/>
          <p:cNvSpPr txBox="1"/>
          <p:nvPr/>
        </p:nvSpPr>
        <p:spPr>
          <a:xfrm>
            <a:off x="1395748" y="854363"/>
            <a:ext cx="7361382" cy="748146"/>
          </a:xfrm>
          <a:prstGeom prst="rect">
            <a:avLst/>
          </a:prstGeom>
        </p:spPr>
        <p:txBody>
          <a:bodyPr vert="horz" wrap="square" lIns="91440" tIns="45720" rIns="91440" bIns="45720" rtlCol="0" anchor="t">
            <a:normAutofit/>
          </a:bodyPr>
          <a:lstStyle/>
          <a:p>
            <a:pPr fontAlgn="auto">
              <a:spcAft>
                <a:spcPts val="0"/>
              </a:spcAft>
            </a:pPr>
            <a:r>
              <a:rPr lang="zh-CN" altLang="fr-FR" sz="2800" b="1" dirty="0" smtClean="0">
                <a:latin typeface="Arial Black" panose="020B0A04020102020204" pitchFamily="34" charset="0"/>
              </a:rPr>
              <a:t>硕二选择 </a:t>
            </a:r>
            <a:r>
              <a:rPr lang="fr-FR" altLang="zh-CN" sz="2800" b="1" dirty="0" smtClean="0">
                <a:latin typeface="Arial Black" panose="020B0A04020102020204" pitchFamily="34" charset="0"/>
              </a:rPr>
              <a:t>3 : </a:t>
            </a:r>
            <a:r>
              <a:rPr lang="zh-CN" altLang="fr-FR" sz="2800" b="1" dirty="0" smtClean="0">
                <a:solidFill>
                  <a:srgbClr val="FF0000"/>
                </a:solidFill>
                <a:latin typeface="Arial Black" panose="020B0A04020102020204" pitchFamily="34" charset="0"/>
              </a:rPr>
              <a:t>国际双硕士</a:t>
            </a:r>
            <a:endParaRPr lang="fr-FR" sz="2800" dirty="0" smtClean="0">
              <a:solidFill>
                <a:srgbClr val="FF0000"/>
              </a:solidFill>
            </a:endParaRPr>
          </a:p>
          <a:p>
            <a:pPr marL="0" marR="0" indent="0" algn="l" defTabSz="457200" rtl="0" eaLnBrk="1" fontAlgn="auto" latinLnBrk="0" hangingPunct="1">
              <a:lnSpc>
                <a:spcPct val="100000"/>
              </a:lnSpc>
              <a:spcBef>
                <a:spcPct val="0"/>
              </a:spcBef>
              <a:spcAft>
                <a:spcPts val="0"/>
              </a:spcAft>
              <a:buClrTx/>
              <a:buSzTx/>
              <a:buFontTx/>
              <a:buNone/>
            </a:pPr>
            <a:endParaRPr kumimoji="0" lang="fr-FR" sz="1400" b="1" i="0" u="none" strike="noStrike" kern="1200" cap="all" spc="0" normalizeH="0" baseline="0" noProof="0" dirty="0" err="1" smtClean="0">
              <a:ln>
                <a:noFill/>
              </a:ln>
              <a:solidFill>
                <a:schemeClr val="bg1"/>
              </a:solidFill>
              <a:effectLst/>
              <a:uLnTx/>
              <a:uFillTx/>
              <a:latin typeface="Times"/>
              <a:ea typeface="+mj-ea"/>
              <a:cs typeface="Times"/>
            </a:endParaRPr>
          </a:p>
        </p:txBody>
      </p:sp>
      <p:sp>
        <p:nvSpPr>
          <p:cNvPr id="11" name="Rectangle 10"/>
          <p:cNvSpPr/>
          <p:nvPr/>
        </p:nvSpPr>
        <p:spPr>
          <a:xfrm>
            <a:off x="3454399" y="1316335"/>
            <a:ext cx="4516583" cy="923330"/>
          </a:xfrm>
          <a:prstGeom prst="rect">
            <a:avLst/>
          </a:prstGeom>
        </p:spPr>
        <p:txBody>
          <a:bodyPr wrap="square">
            <a:spAutoFit/>
          </a:bodyPr>
          <a:lstStyle/>
          <a:p>
            <a:r>
              <a:rPr lang="zh-CN" altLang="fr-FR" b="1" dirty="0" smtClean="0">
                <a:solidFill>
                  <a:srgbClr val="FF0000"/>
                </a:solidFill>
                <a:latin typeface="Arial Black" panose="020B0A04020102020204" pitchFamily="34" charset="0"/>
              </a:rPr>
              <a:t>全英语</a:t>
            </a:r>
            <a:r>
              <a:rPr lang="zh-CN" altLang="fr-FR" b="1" dirty="0">
                <a:solidFill>
                  <a:srgbClr val="FF0000"/>
                </a:solidFill>
                <a:latin typeface="Arial Black" panose="020B0A04020102020204" pitchFamily="34" charset="0"/>
              </a:rPr>
              <a:t>授</a:t>
            </a:r>
            <a:r>
              <a:rPr lang="zh-CN" altLang="fr-FR" b="1" dirty="0" smtClean="0">
                <a:solidFill>
                  <a:srgbClr val="FF0000"/>
                </a:solidFill>
                <a:latin typeface="Arial Black" panose="020B0A04020102020204" pitchFamily="34" charset="0"/>
              </a:rPr>
              <a:t>课</a:t>
            </a:r>
            <a:endParaRPr lang="fr-FR" altLang="zh-CN" b="1" dirty="0" smtClean="0">
              <a:solidFill>
                <a:srgbClr val="FF0000"/>
              </a:solidFill>
              <a:latin typeface="Arial Black" panose="020B0A04020102020204" pitchFamily="34" charset="0"/>
            </a:endParaRPr>
          </a:p>
          <a:p>
            <a:r>
              <a:rPr lang="zh-CN" altLang="fr-FR" b="1" dirty="0">
                <a:solidFill>
                  <a:srgbClr val="FF0000"/>
                </a:solidFill>
                <a:latin typeface="Arial Black" panose="020B0A04020102020204" pitchFamily="34" charset="0"/>
              </a:rPr>
              <a:t>以当年诺欧最新公布的合作学校名单为准</a:t>
            </a:r>
            <a:endParaRPr lang="fr-FR" b="1" dirty="0">
              <a:solidFill>
                <a:srgbClr val="FF0000"/>
              </a:solidFill>
              <a:latin typeface="Arial Black" panose="020B0A04020102020204" pitchFamily="34" charset="0"/>
            </a:endParaRPr>
          </a:p>
          <a:p>
            <a:endParaRPr lang="fr-FR" dirty="0"/>
          </a:p>
        </p:txBody>
      </p:sp>
      <p:pic>
        <p:nvPicPr>
          <p:cNvPr id="13" name="Image 12"/>
          <p:cNvPicPr>
            <a:picLocks noChangeAspect="1"/>
          </p:cNvPicPr>
          <p:nvPr/>
        </p:nvPicPr>
        <p:blipFill>
          <a:blip r:embed="rId1"/>
          <a:stretch>
            <a:fillRect/>
          </a:stretch>
        </p:blipFill>
        <p:spPr>
          <a:xfrm>
            <a:off x="611620" y="2022917"/>
            <a:ext cx="7738146" cy="4474578"/>
          </a:xfrm>
          <a:prstGeom prst="rect">
            <a:avLst/>
          </a:prstGeom>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54248" y="907580"/>
            <a:ext cx="4572000" cy="523220"/>
          </a:xfrm>
          <a:prstGeom prst="rect">
            <a:avLst/>
          </a:prstGeom>
        </p:spPr>
        <p:txBody>
          <a:bodyPr>
            <a:spAutoFit/>
          </a:bodyPr>
          <a:lstStyle/>
          <a:p>
            <a:pPr lvl="0" fontAlgn="auto">
              <a:spcBef>
                <a:spcPts val="0"/>
              </a:spcBef>
              <a:spcAft>
                <a:spcPts val="0"/>
              </a:spcAft>
              <a:defRPr/>
            </a:pPr>
            <a:r>
              <a:rPr lang="fr-FR" altLang="zh-CN" sz="2800" b="1" dirty="0">
                <a:latin typeface="Arial Black" panose="020B0A04020102020204" pitchFamily="34" charset="0"/>
              </a:rPr>
              <a:t>1</a:t>
            </a:r>
            <a:r>
              <a:rPr lang="fr-FR" altLang="zh-CN" sz="2800" b="1" dirty="0" smtClean="0">
                <a:latin typeface="Arial Black" panose="020B0A04020102020204" pitchFamily="34" charset="0"/>
              </a:rPr>
              <a:t> </a:t>
            </a:r>
            <a:r>
              <a:rPr lang="fr-FR" sz="2800" b="1" dirty="0">
                <a:latin typeface="Arial Black" panose="020B0A04020102020204" pitchFamily="34" charset="0"/>
              </a:rPr>
              <a:t>+ </a:t>
            </a:r>
            <a:r>
              <a:rPr lang="fr-FR" altLang="zh-CN" sz="2800" b="1" dirty="0" smtClean="0">
                <a:latin typeface="Arial Black" panose="020B0A04020102020204" pitchFamily="34" charset="0"/>
              </a:rPr>
              <a:t>1.5</a:t>
            </a:r>
            <a:r>
              <a:rPr lang="fr-FR" sz="2800" b="1" dirty="0" smtClean="0">
                <a:latin typeface="Arial Black" panose="020B0A04020102020204" pitchFamily="34" charset="0"/>
              </a:rPr>
              <a:t>  </a:t>
            </a:r>
            <a:r>
              <a:rPr lang="zh-CN" altLang="fr-FR" sz="2800" b="1" dirty="0" smtClean="0">
                <a:latin typeface="Arial Black" panose="020B0A04020102020204" pitchFamily="34" charset="0"/>
              </a:rPr>
              <a:t>双</a:t>
            </a:r>
            <a:r>
              <a:rPr lang="zh-CN" altLang="fr-FR" sz="2800" b="1" dirty="0">
                <a:latin typeface="Arial Black" panose="020B0A04020102020204" pitchFamily="34" charset="0"/>
              </a:rPr>
              <a:t>硕</a:t>
            </a:r>
            <a:r>
              <a:rPr lang="zh-CN" altLang="fr-FR" sz="2800" b="1" dirty="0" smtClean="0">
                <a:latin typeface="Arial Black" panose="020B0A04020102020204" pitchFamily="34" charset="0"/>
              </a:rPr>
              <a:t>士学位</a:t>
            </a:r>
            <a:endParaRPr lang="fr-FR" sz="2800" dirty="0"/>
          </a:p>
        </p:txBody>
      </p:sp>
      <p:sp>
        <p:nvSpPr>
          <p:cNvPr id="7" name="ZoneTexte 6"/>
          <p:cNvSpPr txBox="1"/>
          <p:nvPr/>
        </p:nvSpPr>
        <p:spPr>
          <a:xfrm>
            <a:off x="434109" y="3749964"/>
            <a:ext cx="1570182" cy="2272145"/>
          </a:xfrm>
          <a:prstGeom prst="rect">
            <a:avLst/>
          </a:prstGeom>
        </p:spPr>
        <p:txBody>
          <a:bodyPr vert="horz" wrap="square" lIns="91440" tIns="45720" rIns="91440" bIns="45720" rtlCol="0" anchor="t">
            <a:normAutofit/>
          </a:bodyPr>
          <a:lstStyle/>
          <a:p>
            <a:pPr marL="0" marR="0" indent="0" algn="l" defTabSz="457200" rtl="0" eaLnBrk="1" fontAlgn="auto" latinLnBrk="0" hangingPunct="1">
              <a:lnSpc>
                <a:spcPct val="100000"/>
              </a:lnSpc>
              <a:spcBef>
                <a:spcPct val="0"/>
              </a:spcBef>
              <a:spcAft>
                <a:spcPts val="0"/>
              </a:spcAft>
              <a:buClrTx/>
              <a:buSzTx/>
              <a:buFontTx/>
              <a:buNone/>
            </a:pPr>
            <a:r>
              <a:rPr kumimoji="0" lang="fr-FR" sz="1400" b="1" i="0" u="none" strike="noStrike" kern="1200" cap="all" spc="0" normalizeH="0" baseline="0" noProof="0" dirty="0" smtClean="0">
                <a:ln>
                  <a:noFill/>
                </a:ln>
                <a:solidFill>
                  <a:schemeClr val="bg1"/>
                </a:solidFill>
                <a:effectLst/>
                <a:uLnTx/>
                <a:uFillTx/>
                <a:latin typeface="Times"/>
                <a:ea typeface="+mj-ea"/>
                <a:cs typeface="Times"/>
              </a:rPr>
              <a:t>ZHONG</a:t>
            </a:r>
            <a:endParaRPr kumimoji="0" lang="fr-FR" sz="1400" b="1" i="0" u="none" strike="noStrike" kern="1200" cap="all" spc="0" normalizeH="0" baseline="0" noProof="0" dirty="0" smtClean="0">
              <a:ln>
                <a:noFill/>
              </a:ln>
              <a:solidFill>
                <a:schemeClr val="bg1"/>
              </a:solidFill>
              <a:effectLst/>
              <a:uLnTx/>
              <a:uFillTx/>
              <a:latin typeface="Times"/>
              <a:ea typeface="+mj-ea"/>
              <a:cs typeface="Times"/>
            </a:endParaRPr>
          </a:p>
        </p:txBody>
      </p:sp>
      <p:sp>
        <p:nvSpPr>
          <p:cNvPr id="9" name="Rectangle 8"/>
          <p:cNvSpPr/>
          <p:nvPr/>
        </p:nvSpPr>
        <p:spPr>
          <a:xfrm>
            <a:off x="1654473" y="2011037"/>
            <a:ext cx="2794708" cy="642453"/>
          </a:xfrm>
          <a:prstGeom prst="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0" name="ZoneTexte 9"/>
          <p:cNvSpPr txBox="1"/>
          <p:nvPr/>
        </p:nvSpPr>
        <p:spPr>
          <a:xfrm>
            <a:off x="1737954" y="1975533"/>
            <a:ext cx="2627745" cy="625133"/>
          </a:xfrm>
          <a:prstGeom prst="rect">
            <a:avLst/>
          </a:prstGeom>
        </p:spPr>
        <p:txBody>
          <a:bodyPr vert="horz" wrap="square" lIns="91440" tIns="45720" rIns="91440" bIns="45720" rtlCol="0" anchor="t">
            <a:normAutofit fontScale="77500" lnSpcReduction="20000"/>
          </a:bodyPr>
          <a:lstStyle/>
          <a:p>
            <a:pPr fontAlgn="auto">
              <a:spcAft>
                <a:spcPts val="0"/>
              </a:spcAft>
            </a:pPr>
            <a:endParaRPr lang="fr-FR" altLang="zh-CN" sz="1400" b="1" dirty="0" smtClean="0">
              <a:latin typeface="Arial Black" panose="020B0A04020102020204" pitchFamily="34" charset="0"/>
            </a:endParaRPr>
          </a:p>
          <a:p>
            <a:pPr fontAlgn="auto">
              <a:spcAft>
                <a:spcPts val="0"/>
              </a:spcAft>
            </a:pPr>
            <a:r>
              <a:rPr lang="zh-CN" altLang="fr-FR" sz="2200" b="1" dirty="0" smtClean="0">
                <a:solidFill>
                  <a:srgbClr val="000000"/>
                </a:solidFill>
                <a:latin typeface="Arial Black" panose="020B0A04020102020204" pitchFamily="34" charset="0"/>
              </a:rPr>
              <a:t>中国本校研一或研二学生</a:t>
            </a:r>
            <a:endParaRPr lang="fr-FR" altLang="zh-CN" sz="2200" b="1" dirty="0" smtClean="0">
              <a:solidFill>
                <a:srgbClr val="000000"/>
              </a:solidFill>
              <a:latin typeface="Arial Black" panose="020B0A04020102020204" pitchFamily="34" charset="0"/>
            </a:endParaRPr>
          </a:p>
          <a:p>
            <a:pPr fontAlgn="auto">
              <a:spcAft>
                <a:spcPts val="0"/>
              </a:spcAft>
            </a:pPr>
            <a:r>
              <a:rPr lang="zh-CN" altLang="fr-FR" b="1" dirty="0" smtClean="0">
                <a:solidFill>
                  <a:srgbClr val="C00000"/>
                </a:solidFill>
                <a:latin typeface="Arial Black" panose="020B0A04020102020204" pitchFamily="34" charset="0"/>
              </a:rPr>
              <a:t>              经</a:t>
            </a:r>
            <a:r>
              <a:rPr lang="zh-CN" altLang="fr-FR" b="1" dirty="0">
                <a:solidFill>
                  <a:srgbClr val="C00000"/>
                </a:solidFill>
                <a:latin typeface="Arial Black" panose="020B0A04020102020204" pitchFamily="34" charset="0"/>
              </a:rPr>
              <a:t>管类专业</a:t>
            </a:r>
            <a:endParaRPr lang="fr-FR" b="1" dirty="0">
              <a:solidFill>
                <a:srgbClr val="C00000"/>
              </a:solidFill>
              <a:latin typeface="Arial Black" panose="020B0A04020102020204" pitchFamily="34" charset="0"/>
            </a:endParaRPr>
          </a:p>
          <a:p>
            <a:pPr fontAlgn="auto">
              <a:spcAft>
                <a:spcPts val="0"/>
              </a:spcAft>
            </a:pPr>
            <a:endParaRPr lang="fr-FR" dirty="0">
              <a:solidFill>
                <a:srgbClr val="000000"/>
              </a:solidFill>
            </a:endParaRPr>
          </a:p>
          <a:p>
            <a:pPr marL="0" marR="0" indent="0" algn="l" defTabSz="457200" rtl="0" eaLnBrk="1" fontAlgn="auto" latinLnBrk="0" hangingPunct="1">
              <a:lnSpc>
                <a:spcPct val="100000"/>
              </a:lnSpc>
              <a:spcBef>
                <a:spcPct val="0"/>
              </a:spcBef>
              <a:spcAft>
                <a:spcPts val="0"/>
              </a:spcAft>
              <a:buClrTx/>
              <a:buSzTx/>
              <a:buFontTx/>
              <a:buNone/>
            </a:pPr>
            <a:endParaRPr kumimoji="0" lang="fr-FR" sz="1400" b="1" i="0" u="none" strike="noStrike" kern="1200" cap="all" spc="0" normalizeH="0" baseline="0" noProof="0" dirty="0" err="1" smtClean="0">
              <a:ln>
                <a:noFill/>
              </a:ln>
              <a:solidFill>
                <a:schemeClr val="bg1"/>
              </a:solidFill>
              <a:effectLst/>
              <a:uLnTx/>
              <a:uFillTx/>
              <a:latin typeface="Times"/>
              <a:ea typeface="+mj-ea"/>
              <a:cs typeface="Times"/>
            </a:endParaRPr>
          </a:p>
        </p:txBody>
      </p:sp>
      <p:sp>
        <p:nvSpPr>
          <p:cNvPr id="13" name="ZoneTexte 12"/>
          <p:cNvSpPr txBox="1"/>
          <p:nvPr/>
        </p:nvSpPr>
        <p:spPr>
          <a:xfrm>
            <a:off x="2105891" y="3371273"/>
            <a:ext cx="5698836" cy="489527"/>
          </a:xfrm>
          <a:prstGeom prst="rect">
            <a:avLst/>
          </a:prstGeom>
        </p:spPr>
        <p:txBody>
          <a:bodyPr vert="horz" wrap="square" lIns="91440" tIns="45720" rIns="91440" bIns="45720" rtlCol="0" anchor="t">
            <a:normAutofit/>
          </a:bodyPr>
          <a:lstStyle/>
          <a:p>
            <a:pPr marL="0" marR="0" indent="0" algn="l" defTabSz="457200" rtl="0" eaLnBrk="1" fontAlgn="auto" latinLnBrk="0" hangingPunct="1">
              <a:lnSpc>
                <a:spcPct val="100000"/>
              </a:lnSpc>
              <a:spcBef>
                <a:spcPct val="0"/>
              </a:spcBef>
              <a:spcAft>
                <a:spcPts val="0"/>
              </a:spcAft>
              <a:buClrTx/>
              <a:buSzTx/>
              <a:buFontTx/>
              <a:buNone/>
            </a:pPr>
            <a:endParaRPr kumimoji="0" lang="fr-FR" sz="1400" b="1" i="0" u="none" strike="noStrike" kern="1200" cap="all" spc="0" normalizeH="0" baseline="0" noProof="0" dirty="0" err="1" smtClean="0">
              <a:ln>
                <a:noFill/>
              </a:ln>
              <a:solidFill>
                <a:schemeClr val="bg1"/>
              </a:solidFill>
              <a:effectLst/>
              <a:uLnTx/>
              <a:uFillTx/>
              <a:latin typeface="Times"/>
              <a:ea typeface="+mj-ea"/>
              <a:cs typeface="Times"/>
            </a:endParaRPr>
          </a:p>
        </p:txBody>
      </p:sp>
      <p:sp>
        <p:nvSpPr>
          <p:cNvPr id="24" name="ZoneTexte 23"/>
          <p:cNvSpPr txBox="1"/>
          <p:nvPr/>
        </p:nvSpPr>
        <p:spPr>
          <a:xfrm>
            <a:off x="2834378" y="1286051"/>
            <a:ext cx="5200073" cy="609600"/>
          </a:xfrm>
          <a:prstGeom prst="rect">
            <a:avLst/>
          </a:prstGeom>
        </p:spPr>
        <p:txBody>
          <a:bodyPr vert="horz" wrap="square" lIns="91440" tIns="45720" rIns="91440" bIns="45720" rtlCol="0" anchor="t">
            <a:normAutofit/>
          </a:bodyPr>
          <a:lstStyle/>
          <a:p>
            <a:pPr marL="285750" indent="-285750" fontAlgn="auto">
              <a:spcAft>
                <a:spcPts val="0"/>
              </a:spcAft>
              <a:buFont typeface="Wingdings" panose="05000000000000000000" pitchFamily="2" charset="2"/>
              <a:buChar char="§"/>
            </a:pPr>
            <a:r>
              <a:rPr lang="zh-CN" altLang="fr-FR" sz="1400" b="1" dirty="0">
                <a:solidFill>
                  <a:srgbClr val="000000"/>
                </a:solidFill>
                <a:latin typeface="Arial Black" panose="020B0A04020102020204" pitchFamily="34" charset="0"/>
              </a:rPr>
              <a:t>英语要求</a:t>
            </a:r>
            <a:r>
              <a:rPr lang="fr-FR" altLang="zh-CN" sz="1400" b="1" dirty="0">
                <a:solidFill>
                  <a:srgbClr val="000000"/>
                </a:solidFill>
                <a:latin typeface="Arial Black" panose="020B0A04020102020204" pitchFamily="34" charset="0"/>
              </a:rPr>
              <a:t>: </a:t>
            </a:r>
            <a:r>
              <a:rPr lang="zh-CN" altLang="fr-FR" sz="1400" b="1" dirty="0">
                <a:solidFill>
                  <a:srgbClr val="000000"/>
                </a:solidFill>
                <a:latin typeface="Arial Black" panose="020B0A04020102020204" pitchFamily="34" charset="0"/>
              </a:rPr>
              <a:t>雅思最低</a:t>
            </a:r>
            <a:r>
              <a:rPr lang="fr-FR" altLang="zh-CN" sz="1400" b="1" dirty="0">
                <a:solidFill>
                  <a:srgbClr val="000000"/>
                </a:solidFill>
                <a:latin typeface="Arial Black" panose="020B0A04020102020204" pitchFamily="34" charset="0"/>
              </a:rPr>
              <a:t>6</a:t>
            </a:r>
            <a:r>
              <a:rPr lang="zh-CN" altLang="fr-FR" sz="1400" b="1" dirty="0">
                <a:solidFill>
                  <a:srgbClr val="000000"/>
                </a:solidFill>
                <a:latin typeface="Arial Black" panose="020B0A04020102020204" pitchFamily="34" charset="0"/>
              </a:rPr>
              <a:t>，</a:t>
            </a:r>
            <a:r>
              <a:rPr lang="fr-FR" altLang="zh-CN" sz="1400" b="1" dirty="0">
                <a:solidFill>
                  <a:srgbClr val="000000"/>
                </a:solidFill>
                <a:latin typeface="Arial Black" panose="020B0A04020102020204" pitchFamily="34" charset="0"/>
              </a:rPr>
              <a:t>0</a:t>
            </a:r>
            <a:r>
              <a:rPr lang="zh-CN" altLang="fr-FR" sz="1400" b="1" dirty="0" smtClean="0">
                <a:solidFill>
                  <a:srgbClr val="000000"/>
                </a:solidFill>
                <a:latin typeface="Arial Black" panose="020B0A04020102020204" pitchFamily="34" charset="0"/>
              </a:rPr>
              <a:t>分 </a:t>
            </a:r>
            <a:r>
              <a:rPr lang="fr-FR" altLang="zh-CN" sz="1400" b="1" dirty="0" smtClean="0">
                <a:solidFill>
                  <a:srgbClr val="000000"/>
                </a:solidFill>
                <a:latin typeface="Arial Black" panose="020B0A04020102020204" pitchFamily="34" charset="0"/>
              </a:rPr>
              <a:t>(</a:t>
            </a:r>
            <a:r>
              <a:rPr lang="zh-CN" altLang="fr-FR" sz="1400" b="1" dirty="0" smtClean="0">
                <a:solidFill>
                  <a:srgbClr val="000000"/>
                </a:solidFill>
                <a:latin typeface="Arial Black" panose="020B0A04020102020204" pitchFamily="34" charset="0"/>
              </a:rPr>
              <a:t>小分均为</a:t>
            </a:r>
            <a:r>
              <a:rPr lang="fr-FR" altLang="zh-CN" sz="1400" b="1" dirty="0" smtClean="0">
                <a:solidFill>
                  <a:srgbClr val="000000"/>
                </a:solidFill>
                <a:latin typeface="Arial Black" panose="020B0A04020102020204" pitchFamily="34" charset="0"/>
              </a:rPr>
              <a:t>6</a:t>
            </a:r>
            <a:r>
              <a:rPr lang="zh-CN" altLang="fr-FR" sz="1400" b="1" dirty="0" smtClean="0">
                <a:solidFill>
                  <a:srgbClr val="000000"/>
                </a:solidFill>
                <a:latin typeface="Arial Black" panose="020B0A04020102020204" pitchFamily="34" charset="0"/>
              </a:rPr>
              <a:t>，</a:t>
            </a:r>
            <a:r>
              <a:rPr lang="fr-FR" altLang="zh-CN" sz="1400" b="1" dirty="0" smtClean="0">
                <a:solidFill>
                  <a:srgbClr val="000000"/>
                </a:solidFill>
                <a:latin typeface="Arial Black" panose="020B0A04020102020204" pitchFamily="34" charset="0"/>
              </a:rPr>
              <a:t>0</a:t>
            </a:r>
            <a:r>
              <a:rPr lang="zh-CN" altLang="fr-FR" sz="1400" b="1" dirty="0" smtClean="0">
                <a:solidFill>
                  <a:srgbClr val="000000"/>
                </a:solidFill>
                <a:latin typeface="Arial Black" panose="020B0A04020102020204" pitchFamily="34" charset="0"/>
              </a:rPr>
              <a:t>分</a:t>
            </a:r>
            <a:r>
              <a:rPr lang="fr-FR" altLang="zh-CN" sz="1400" b="1" dirty="0" smtClean="0">
                <a:solidFill>
                  <a:srgbClr val="000000"/>
                </a:solidFill>
                <a:latin typeface="Arial Black" panose="020B0A04020102020204" pitchFamily="34" charset="0"/>
              </a:rPr>
              <a:t>)</a:t>
            </a:r>
            <a:endParaRPr lang="fr-FR" altLang="zh-CN" sz="1400" b="1" dirty="0">
              <a:solidFill>
                <a:srgbClr val="000000"/>
              </a:solidFill>
              <a:latin typeface="Arial Black" panose="020B0A04020102020204" pitchFamily="34" charset="0"/>
            </a:endParaRPr>
          </a:p>
          <a:p>
            <a:pPr marL="285750" marR="0" indent="-285750" eaLnBrk="1" fontAlgn="auto" latinLnBrk="0" hangingPunct="1">
              <a:lnSpc>
                <a:spcPct val="100000"/>
              </a:lnSpc>
              <a:spcAft>
                <a:spcPts val="0"/>
              </a:spcAft>
              <a:buClrTx/>
              <a:buSzTx/>
              <a:buFont typeface="Wingdings" panose="05000000000000000000" pitchFamily="2" charset="2"/>
              <a:buChar char="§"/>
            </a:pPr>
            <a:r>
              <a:rPr lang="zh-CN" altLang="fr-FR" sz="1400" b="1" dirty="0">
                <a:solidFill>
                  <a:srgbClr val="000000"/>
                </a:solidFill>
                <a:latin typeface="Arial Black" panose="020B0A04020102020204" pitchFamily="34" charset="0"/>
              </a:rPr>
              <a:t>诺</a:t>
            </a:r>
            <a:r>
              <a:rPr lang="zh-CN" altLang="fr-FR" sz="1400" b="1" dirty="0" smtClean="0">
                <a:solidFill>
                  <a:srgbClr val="000000"/>
                </a:solidFill>
                <a:latin typeface="Arial Black" panose="020B0A04020102020204" pitchFamily="34" charset="0"/>
              </a:rPr>
              <a:t>欧</a:t>
            </a:r>
            <a:r>
              <a:rPr lang="fr-FR" altLang="zh-CN" sz="1400" b="1" dirty="0" smtClean="0">
                <a:solidFill>
                  <a:srgbClr val="000000"/>
                </a:solidFill>
                <a:latin typeface="Arial Black" panose="020B0A04020102020204" pitchFamily="34" charset="0"/>
              </a:rPr>
              <a:t>MSC</a:t>
            </a:r>
            <a:r>
              <a:rPr lang="zh-CN" altLang="fr-FR" sz="1400" b="1" dirty="0" smtClean="0">
                <a:solidFill>
                  <a:srgbClr val="000000"/>
                </a:solidFill>
                <a:latin typeface="Arial Black" panose="020B0A04020102020204" pitchFamily="34" charset="0"/>
              </a:rPr>
              <a:t>硕士学</a:t>
            </a:r>
            <a:r>
              <a:rPr lang="zh-CN" altLang="fr-FR" sz="1400" b="1" dirty="0">
                <a:solidFill>
                  <a:srgbClr val="000000"/>
                </a:solidFill>
                <a:latin typeface="Arial Black" panose="020B0A04020102020204" pitchFamily="34" charset="0"/>
              </a:rPr>
              <a:t>费 </a:t>
            </a:r>
            <a:r>
              <a:rPr lang="fr-FR" altLang="zh-CN" sz="1400" b="1" dirty="0">
                <a:solidFill>
                  <a:srgbClr val="000000"/>
                </a:solidFill>
                <a:latin typeface="Arial Black" panose="020B0A04020102020204" pitchFamily="34" charset="0"/>
              </a:rPr>
              <a:t>:</a:t>
            </a:r>
            <a:r>
              <a:rPr lang="zh-CN" altLang="fr-FR" sz="1400" b="1" dirty="0">
                <a:solidFill>
                  <a:srgbClr val="000000"/>
                </a:solidFill>
                <a:latin typeface="Arial Black" panose="020B0A04020102020204" pitchFamily="34" charset="0"/>
              </a:rPr>
              <a:t> </a:t>
            </a:r>
            <a:r>
              <a:rPr lang="fr-FR" altLang="zh-CN" sz="1400" b="1" dirty="0" smtClean="0">
                <a:solidFill>
                  <a:srgbClr val="000000"/>
                </a:solidFill>
                <a:latin typeface="Arial Black" panose="020B0A04020102020204" pitchFamily="34" charset="0"/>
              </a:rPr>
              <a:t>16900-19000</a:t>
            </a:r>
            <a:r>
              <a:rPr lang="zh-CN" altLang="fr-FR" sz="1400" b="1" dirty="0" smtClean="0">
                <a:solidFill>
                  <a:srgbClr val="000000"/>
                </a:solidFill>
                <a:latin typeface="Arial Black" panose="020B0A04020102020204" pitchFamily="34" charset="0"/>
              </a:rPr>
              <a:t>欧</a:t>
            </a:r>
            <a:endParaRPr lang="fr-FR" sz="1400" b="1" dirty="0">
              <a:solidFill>
                <a:srgbClr val="000000"/>
              </a:solidFill>
              <a:latin typeface="Arial Black" panose="020B0A04020102020204" pitchFamily="34" charset="0"/>
            </a:endParaRPr>
          </a:p>
          <a:p>
            <a:pPr marL="0" marR="0" indent="0" algn="l" defTabSz="457200" rtl="0" eaLnBrk="1" fontAlgn="auto" latinLnBrk="0" hangingPunct="1">
              <a:lnSpc>
                <a:spcPct val="100000"/>
              </a:lnSpc>
              <a:spcBef>
                <a:spcPct val="0"/>
              </a:spcBef>
              <a:spcAft>
                <a:spcPts val="0"/>
              </a:spcAft>
              <a:buClrTx/>
              <a:buSzTx/>
              <a:buFontTx/>
              <a:buNone/>
            </a:pPr>
            <a:endParaRPr kumimoji="0" lang="fr-FR" sz="1400" b="1" i="0" u="none" strike="noStrike" kern="1200" cap="all" spc="0" normalizeH="0" baseline="0" noProof="0" dirty="0" err="1" smtClean="0">
              <a:ln>
                <a:noFill/>
              </a:ln>
              <a:solidFill>
                <a:schemeClr val="bg1"/>
              </a:solidFill>
              <a:effectLst/>
              <a:uLnTx/>
              <a:uFillTx/>
              <a:latin typeface="Times"/>
              <a:ea typeface="+mj-ea"/>
              <a:cs typeface="Times"/>
            </a:endParaRPr>
          </a:p>
        </p:txBody>
      </p:sp>
      <p:sp>
        <p:nvSpPr>
          <p:cNvPr id="2" name="Rectangle 1"/>
          <p:cNvSpPr/>
          <p:nvPr/>
        </p:nvSpPr>
        <p:spPr>
          <a:xfrm>
            <a:off x="6076375" y="1045851"/>
            <a:ext cx="1343638" cy="369332"/>
          </a:xfrm>
          <a:prstGeom prst="rect">
            <a:avLst/>
          </a:prstGeom>
        </p:spPr>
        <p:txBody>
          <a:bodyPr wrap="none">
            <a:spAutoFit/>
          </a:bodyPr>
          <a:lstStyle/>
          <a:p>
            <a:r>
              <a:rPr lang="zh-CN" altLang="fr-FR" b="1" dirty="0" smtClean="0">
                <a:solidFill>
                  <a:srgbClr val="FF0000"/>
                </a:solidFill>
                <a:latin typeface="Arial Black" panose="020B0A04020102020204" pitchFamily="34" charset="0"/>
              </a:rPr>
              <a:t>全英语</a:t>
            </a:r>
            <a:r>
              <a:rPr lang="zh-CN" altLang="fr-FR" b="1" dirty="0">
                <a:solidFill>
                  <a:srgbClr val="FF0000"/>
                </a:solidFill>
                <a:latin typeface="Arial Black" panose="020B0A04020102020204" pitchFamily="34" charset="0"/>
              </a:rPr>
              <a:t>授课</a:t>
            </a:r>
            <a:endParaRPr lang="fr-FR" dirty="0"/>
          </a:p>
        </p:txBody>
      </p:sp>
      <p:sp>
        <p:nvSpPr>
          <p:cNvPr id="4" name="Flèche droite 3"/>
          <p:cNvSpPr/>
          <p:nvPr/>
        </p:nvSpPr>
        <p:spPr>
          <a:xfrm>
            <a:off x="4616289" y="2142946"/>
            <a:ext cx="304800" cy="33250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 name="Rectangle 19"/>
          <p:cNvSpPr/>
          <p:nvPr/>
        </p:nvSpPr>
        <p:spPr>
          <a:xfrm>
            <a:off x="5088197" y="2022094"/>
            <a:ext cx="2794708" cy="642453"/>
          </a:xfrm>
          <a:prstGeom prst="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5" name="ZoneTexte 24"/>
          <p:cNvSpPr txBox="1"/>
          <p:nvPr/>
        </p:nvSpPr>
        <p:spPr>
          <a:xfrm>
            <a:off x="5434414" y="1975533"/>
            <a:ext cx="2627745" cy="625133"/>
          </a:xfrm>
          <a:prstGeom prst="rect">
            <a:avLst/>
          </a:prstGeom>
        </p:spPr>
        <p:txBody>
          <a:bodyPr vert="horz" wrap="square" lIns="91440" tIns="45720" rIns="91440" bIns="45720" rtlCol="0" anchor="t">
            <a:normAutofit fontScale="77500" lnSpcReduction="20000"/>
          </a:bodyPr>
          <a:lstStyle/>
          <a:p>
            <a:pPr fontAlgn="auto">
              <a:spcAft>
                <a:spcPts val="0"/>
              </a:spcAft>
            </a:pPr>
            <a:endParaRPr lang="fr-FR" altLang="zh-CN" sz="1400" b="1" dirty="0" smtClean="0">
              <a:latin typeface="Arial Black" panose="020B0A04020102020204" pitchFamily="34" charset="0"/>
            </a:endParaRPr>
          </a:p>
          <a:p>
            <a:pPr fontAlgn="auto">
              <a:spcAft>
                <a:spcPts val="0"/>
              </a:spcAft>
            </a:pPr>
            <a:r>
              <a:rPr lang="zh-CN" altLang="fr-FR" sz="2200" b="1" dirty="0" smtClean="0">
                <a:solidFill>
                  <a:srgbClr val="000000"/>
                </a:solidFill>
                <a:latin typeface="Arial Black" panose="020B0A04020102020204" pitchFamily="34" charset="0"/>
              </a:rPr>
              <a:t>研二</a:t>
            </a:r>
            <a:r>
              <a:rPr lang="fr-FR" altLang="zh-CN" sz="2200" b="1" dirty="0" smtClean="0">
                <a:solidFill>
                  <a:srgbClr val="000000"/>
                </a:solidFill>
                <a:latin typeface="Arial Black" panose="020B0A04020102020204" pitchFamily="34" charset="0"/>
              </a:rPr>
              <a:t>/</a:t>
            </a:r>
            <a:r>
              <a:rPr lang="zh-CN" altLang="fr-FR" sz="2200" b="1" dirty="0" smtClean="0">
                <a:solidFill>
                  <a:srgbClr val="000000"/>
                </a:solidFill>
                <a:latin typeface="Arial Black" panose="020B0A04020102020204" pitchFamily="34" charset="0"/>
              </a:rPr>
              <a:t>研三到诺欧继续</a:t>
            </a:r>
            <a:endParaRPr lang="fr-FR" altLang="zh-CN" sz="2200" b="1" dirty="0" smtClean="0">
              <a:solidFill>
                <a:srgbClr val="000000"/>
              </a:solidFill>
              <a:latin typeface="Arial Black" panose="020B0A04020102020204" pitchFamily="34" charset="0"/>
            </a:endParaRPr>
          </a:p>
          <a:p>
            <a:pPr fontAlgn="auto">
              <a:spcAft>
                <a:spcPts val="0"/>
              </a:spcAft>
            </a:pPr>
            <a:r>
              <a:rPr lang="zh-CN" altLang="fr-FR" b="1" dirty="0" smtClean="0">
                <a:solidFill>
                  <a:srgbClr val="C00000"/>
                </a:solidFill>
                <a:latin typeface="Arial Black" panose="020B0A04020102020204" pitchFamily="34" charset="0"/>
              </a:rPr>
              <a:t>     </a:t>
            </a:r>
            <a:r>
              <a:rPr lang="fr-FR" altLang="zh-CN" b="1" dirty="0" smtClean="0">
                <a:solidFill>
                  <a:srgbClr val="C00000"/>
                </a:solidFill>
                <a:latin typeface="Arial Black" panose="020B0A04020102020204" pitchFamily="34" charset="0"/>
              </a:rPr>
              <a:t>16</a:t>
            </a:r>
            <a:r>
              <a:rPr lang="zh-CN" altLang="fr-FR" b="1" dirty="0" smtClean="0">
                <a:solidFill>
                  <a:srgbClr val="C00000"/>
                </a:solidFill>
                <a:latin typeface="Arial Black" panose="020B0A04020102020204" pitchFamily="34" charset="0"/>
              </a:rPr>
              <a:t>个硕士供选择</a:t>
            </a:r>
            <a:endParaRPr lang="fr-FR" b="1" dirty="0">
              <a:solidFill>
                <a:srgbClr val="C00000"/>
              </a:solidFill>
              <a:latin typeface="Arial Black" panose="020B0A04020102020204" pitchFamily="34" charset="0"/>
            </a:endParaRPr>
          </a:p>
          <a:p>
            <a:pPr fontAlgn="auto">
              <a:spcAft>
                <a:spcPts val="0"/>
              </a:spcAft>
            </a:pPr>
            <a:endParaRPr lang="fr-FR" dirty="0">
              <a:solidFill>
                <a:srgbClr val="000000"/>
              </a:solidFill>
            </a:endParaRPr>
          </a:p>
          <a:p>
            <a:pPr marL="0" marR="0" indent="0" algn="l" defTabSz="457200" rtl="0" eaLnBrk="1" fontAlgn="auto" latinLnBrk="0" hangingPunct="1">
              <a:lnSpc>
                <a:spcPct val="100000"/>
              </a:lnSpc>
              <a:spcBef>
                <a:spcPct val="0"/>
              </a:spcBef>
              <a:spcAft>
                <a:spcPts val="0"/>
              </a:spcAft>
              <a:buClrTx/>
              <a:buSzTx/>
              <a:buFontTx/>
              <a:buNone/>
            </a:pPr>
            <a:endParaRPr kumimoji="0" lang="fr-FR" sz="1400" b="1" i="0" u="none" strike="noStrike" kern="1200" cap="all" spc="0" normalizeH="0" baseline="0" noProof="0" dirty="0" err="1" smtClean="0">
              <a:ln>
                <a:noFill/>
              </a:ln>
              <a:solidFill>
                <a:schemeClr val="bg1"/>
              </a:solidFill>
              <a:effectLst/>
              <a:uLnTx/>
              <a:uFillTx/>
              <a:latin typeface="Times"/>
              <a:ea typeface="+mj-ea"/>
              <a:cs typeface="Times"/>
            </a:endParaRPr>
          </a:p>
        </p:txBody>
      </p:sp>
      <p:pic>
        <p:nvPicPr>
          <p:cNvPr id="26" name="Image 25"/>
          <p:cNvPicPr>
            <a:picLocks noChangeAspect="1"/>
          </p:cNvPicPr>
          <p:nvPr/>
        </p:nvPicPr>
        <p:blipFill>
          <a:blip r:embed="rId1"/>
          <a:stretch>
            <a:fillRect/>
          </a:stretch>
        </p:blipFill>
        <p:spPr>
          <a:xfrm>
            <a:off x="166255" y="2804167"/>
            <a:ext cx="8793018" cy="3874451"/>
          </a:xfrm>
          <a:prstGeom prst="rect">
            <a:avLst/>
          </a:prstGeom>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70675" y="5155307"/>
            <a:ext cx="1820361" cy="910181"/>
          </a:xfrm>
          <a:prstGeom prst="rect">
            <a:avLst/>
          </a:prstGeom>
        </p:spPr>
      </p:pic>
      <p:pic>
        <p:nvPicPr>
          <p:cNvPr id="21" name="图片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806" y="2252401"/>
            <a:ext cx="2029376" cy="1014688"/>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769" y="3229684"/>
            <a:ext cx="2197462" cy="1098731"/>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9767" y="4337300"/>
            <a:ext cx="1934064" cy="967032"/>
          </a:xfrm>
          <a:prstGeom prst="rect">
            <a:avLst/>
          </a:prstGeom>
        </p:spPr>
      </p:pic>
      <p:sp>
        <p:nvSpPr>
          <p:cNvPr id="3" name="Titre 2"/>
          <p:cNvSpPr txBox="1"/>
          <p:nvPr/>
        </p:nvSpPr>
        <p:spPr bwMode="auto">
          <a:xfrm>
            <a:off x="2735487" y="870588"/>
            <a:ext cx="7415213" cy="72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72000" rIns="0" bIns="72000" anchor="ctr">
            <a:normAutofit fontScale="97500"/>
          </a:bodyPr>
          <a:lstStyle>
            <a:lvl1pPr algn="l" rtl="0" fontAlgn="base">
              <a:spcBef>
                <a:spcPct val="0"/>
              </a:spcBef>
              <a:spcAft>
                <a:spcPct val="0"/>
              </a:spcAft>
              <a:defRPr sz="2800" kern="1200">
                <a:solidFill>
                  <a:srgbClr val="582E91"/>
                </a:solidFill>
                <a:latin typeface="Arial Black" panose="020B0A04020102020204" pitchFamily="34" charset="0"/>
                <a:ea typeface="+mj-ea"/>
                <a:cs typeface="+mj-cs"/>
              </a:defRPr>
            </a:lvl1pPr>
            <a:lvl2pPr algn="l" rtl="0" fontAlgn="base">
              <a:spcBef>
                <a:spcPct val="0"/>
              </a:spcBef>
              <a:spcAft>
                <a:spcPct val="0"/>
              </a:spcAft>
              <a:defRPr sz="3400">
                <a:solidFill>
                  <a:srgbClr val="582E91"/>
                </a:solidFill>
                <a:latin typeface="Arial Black" panose="020B0A04020102020204" pitchFamily="34" charset="0"/>
              </a:defRPr>
            </a:lvl2pPr>
            <a:lvl3pPr algn="l" rtl="0" fontAlgn="base">
              <a:spcBef>
                <a:spcPct val="0"/>
              </a:spcBef>
              <a:spcAft>
                <a:spcPct val="0"/>
              </a:spcAft>
              <a:defRPr sz="3400">
                <a:solidFill>
                  <a:srgbClr val="582E91"/>
                </a:solidFill>
                <a:latin typeface="Arial Black" panose="020B0A04020102020204" pitchFamily="34" charset="0"/>
              </a:defRPr>
            </a:lvl3pPr>
            <a:lvl4pPr algn="l" rtl="0" fontAlgn="base">
              <a:spcBef>
                <a:spcPct val="0"/>
              </a:spcBef>
              <a:spcAft>
                <a:spcPct val="0"/>
              </a:spcAft>
              <a:defRPr sz="3400">
                <a:solidFill>
                  <a:srgbClr val="582E91"/>
                </a:solidFill>
                <a:latin typeface="Arial Black" panose="020B0A04020102020204" pitchFamily="34" charset="0"/>
              </a:defRPr>
            </a:lvl4pPr>
            <a:lvl5pPr algn="l" rtl="0" fontAlgn="base">
              <a:spcBef>
                <a:spcPct val="0"/>
              </a:spcBef>
              <a:spcAft>
                <a:spcPct val="0"/>
              </a:spcAft>
              <a:defRPr sz="3400">
                <a:solidFill>
                  <a:srgbClr val="582E91"/>
                </a:solidFill>
                <a:latin typeface="Arial Black" panose="020B0A04020102020204" pitchFamily="34" charset="0"/>
              </a:defRPr>
            </a:lvl5pPr>
            <a:lvl6pPr marL="457200" algn="l" rtl="0" fontAlgn="base">
              <a:spcBef>
                <a:spcPct val="0"/>
              </a:spcBef>
              <a:spcAft>
                <a:spcPct val="0"/>
              </a:spcAft>
              <a:defRPr sz="3400">
                <a:solidFill>
                  <a:srgbClr val="582E91"/>
                </a:solidFill>
                <a:latin typeface="Arial Black" panose="020B0A04020102020204" pitchFamily="34" charset="0"/>
              </a:defRPr>
            </a:lvl6pPr>
            <a:lvl7pPr marL="914400" algn="l" rtl="0" fontAlgn="base">
              <a:spcBef>
                <a:spcPct val="0"/>
              </a:spcBef>
              <a:spcAft>
                <a:spcPct val="0"/>
              </a:spcAft>
              <a:defRPr sz="3400">
                <a:solidFill>
                  <a:srgbClr val="582E91"/>
                </a:solidFill>
                <a:latin typeface="Arial Black" panose="020B0A04020102020204" pitchFamily="34" charset="0"/>
              </a:defRPr>
            </a:lvl7pPr>
            <a:lvl8pPr marL="1371600" algn="l" rtl="0" fontAlgn="base">
              <a:spcBef>
                <a:spcPct val="0"/>
              </a:spcBef>
              <a:spcAft>
                <a:spcPct val="0"/>
              </a:spcAft>
              <a:defRPr sz="3400">
                <a:solidFill>
                  <a:srgbClr val="582E91"/>
                </a:solidFill>
                <a:latin typeface="Arial Black" panose="020B0A04020102020204" pitchFamily="34" charset="0"/>
              </a:defRPr>
            </a:lvl8pPr>
            <a:lvl9pPr marL="1828800" algn="l" rtl="0" fontAlgn="base">
              <a:spcBef>
                <a:spcPct val="0"/>
              </a:spcBef>
              <a:spcAft>
                <a:spcPct val="0"/>
              </a:spcAft>
              <a:defRPr sz="3400">
                <a:solidFill>
                  <a:srgbClr val="582E91"/>
                </a:solidFill>
                <a:latin typeface="Arial Black" panose="020B0A04020102020204" pitchFamily="34" charset="0"/>
              </a:defRPr>
            </a:lvl9pPr>
          </a:lstStyle>
          <a:p>
            <a:pPr>
              <a:defRPr/>
            </a:pPr>
            <a:r>
              <a:rPr lang="en-US" altLang="zh-CN" b="1" dirty="0">
                <a:solidFill>
                  <a:srgbClr val="FF0000"/>
                </a:solidFill>
              </a:rPr>
              <a:t>NEOMA</a:t>
            </a:r>
            <a:r>
              <a:rPr lang="zh-CN" altLang="en-US" b="1" dirty="0">
                <a:solidFill>
                  <a:srgbClr val="FF0000"/>
                </a:solidFill>
              </a:rPr>
              <a:t>合作企</a:t>
            </a:r>
            <a:r>
              <a:rPr lang="zh-CN" altLang="en-US" b="1" dirty="0" smtClean="0">
                <a:solidFill>
                  <a:srgbClr val="FF0000"/>
                </a:solidFill>
              </a:rPr>
              <a:t>业</a:t>
            </a:r>
            <a:endParaRPr lang="fr-FR" b="1" dirty="0">
              <a:solidFill>
                <a:srgbClr val="FF0000"/>
              </a:solidFill>
              <a:latin typeface="PingFang SC" charset="-122"/>
              <a:ea typeface="PingFang SC" charset="-122"/>
              <a:cs typeface="PingFang SC" charset="-122"/>
            </a:endParaRPr>
          </a:p>
        </p:txBody>
      </p:sp>
      <p:pic>
        <p:nvPicPr>
          <p:cNvPr id="9" name="图片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39764" y="3359143"/>
            <a:ext cx="1860387" cy="930194"/>
          </a:xfrm>
          <a:prstGeom prst="rect">
            <a:avLst/>
          </a:prstGeom>
        </p:spPr>
      </p:pic>
      <p:pic>
        <p:nvPicPr>
          <p:cNvPr id="11" name="图片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84950" y="1815655"/>
            <a:ext cx="2258144" cy="1129072"/>
          </a:xfrm>
          <a:prstGeom prst="rect">
            <a:avLst/>
          </a:prstGeom>
        </p:spPr>
      </p:pic>
      <p:pic>
        <p:nvPicPr>
          <p:cNvPr id="12" name="图片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64177" y="5568856"/>
            <a:ext cx="2157278" cy="1078639"/>
          </a:xfrm>
          <a:prstGeom prst="rect">
            <a:avLst/>
          </a:prstGeom>
        </p:spPr>
      </p:pic>
      <p:pic>
        <p:nvPicPr>
          <p:cNvPr id="13" name="图片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60828" y="1581962"/>
            <a:ext cx="2045498" cy="1022749"/>
          </a:xfrm>
          <a:prstGeom prst="rect">
            <a:avLst/>
          </a:prstGeom>
        </p:spPr>
      </p:pic>
      <p:pic>
        <p:nvPicPr>
          <p:cNvPr id="14" name="图片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676078" y="5778517"/>
            <a:ext cx="1836500" cy="918250"/>
          </a:xfrm>
          <a:prstGeom prst="rect">
            <a:avLst/>
          </a:prstGeom>
        </p:spPr>
      </p:pic>
      <p:pic>
        <p:nvPicPr>
          <p:cNvPr id="15" name="图片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676078" y="2456894"/>
            <a:ext cx="1792512" cy="896256"/>
          </a:xfrm>
          <a:prstGeom prst="rect">
            <a:avLst/>
          </a:prstGeom>
        </p:spPr>
      </p:pic>
      <p:pic>
        <p:nvPicPr>
          <p:cNvPr id="17" name="图片 1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947991" y="5877019"/>
            <a:ext cx="1442492" cy="721246"/>
          </a:xfrm>
          <a:prstGeom prst="rect">
            <a:avLst/>
          </a:prstGeom>
        </p:spPr>
      </p:pic>
      <p:pic>
        <p:nvPicPr>
          <p:cNvPr id="18" name="图片 1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36781" y="2418270"/>
            <a:ext cx="1665828" cy="832914"/>
          </a:xfrm>
          <a:prstGeom prst="rect">
            <a:avLst/>
          </a:prstGeom>
        </p:spPr>
      </p:pic>
      <p:pic>
        <p:nvPicPr>
          <p:cNvPr id="19" name="图片 1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18858" y="4412165"/>
            <a:ext cx="1878191" cy="939096"/>
          </a:xfrm>
          <a:prstGeom prst="rect">
            <a:avLst/>
          </a:prstGeom>
        </p:spPr>
      </p:pic>
      <p:pic>
        <p:nvPicPr>
          <p:cNvPr id="20" name="图片 19"/>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390483" y="1457628"/>
            <a:ext cx="1573348" cy="786674"/>
          </a:xfrm>
          <a:prstGeom prst="rect">
            <a:avLst/>
          </a:prstGeom>
        </p:spPr>
      </p:pic>
      <p:pic>
        <p:nvPicPr>
          <p:cNvPr id="22" name="图片 21"/>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42871" y="5820228"/>
            <a:ext cx="1968510" cy="984255"/>
          </a:xfrm>
          <a:prstGeom prst="rect">
            <a:avLst/>
          </a:prstGeom>
        </p:spPr>
      </p:pic>
      <p:pic>
        <p:nvPicPr>
          <p:cNvPr id="23" name="图片 22"/>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364428" y="4160352"/>
            <a:ext cx="2540000" cy="1270000"/>
          </a:xfrm>
          <a:prstGeom prst="rect">
            <a:avLst/>
          </a:prstGeom>
        </p:spPr>
      </p:pic>
      <p:pic>
        <p:nvPicPr>
          <p:cNvPr id="26" name="图片 25"/>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4682778" y="3317993"/>
            <a:ext cx="1876808" cy="938404"/>
          </a:xfrm>
          <a:prstGeom prst="rect">
            <a:avLst/>
          </a:prstGeom>
        </p:spPr>
      </p:pic>
      <p:pic>
        <p:nvPicPr>
          <p:cNvPr id="16" name="图片 15"/>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7748681" y="4435398"/>
            <a:ext cx="1439818" cy="719909"/>
          </a:xfrm>
          <a:prstGeom prst="rect">
            <a:avLst/>
          </a:prstGeom>
        </p:spPr>
      </p:pic>
      <p:pic>
        <p:nvPicPr>
          <p:cNvPr id="5" name="图片 4"/>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6806853" y="3549574"/>
            <a:ext cx="1806689" cy="429699"/>
          </a:xfrm>
          <a:prstGeom prst="rect">
            <a:avLst/>
          </a:prstGeom>
        </p:spPr>
      </p:pic>
      <p:pic>
        <p:nvPicPr>
          <p:cNvPr id="6" name="图片 5"/>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00095" y="5409850"/>
            <a:ext cx="1335095" cy="401093"/>
          </a:xfrm>
          <a:prstGeom prst="rect">
            <a:avLst/>
          </a:prstGeom>
        </p:spPr>
      </p:pic>
      <p:pic>
        <p:nvPicPr>
          <p:cNvPr id="7" name="图片 6"/>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5298472" y="5511196"/>
            <a:ext cx="1462590" cy="269348"/>
          </a:xfrm>
          <a:prstGeom prst="rect">
            <a:avLst/>
          </a:prstGeom>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2"/>
          <p:cNvSpPr txBox="1"/>
          <p:nvPr/>
        </p:nvSpPr>
        <p:spPr bwMode="auto">
          <a:xfrm>
            <a:off x="1223964" y="1015233"/>
            <a:ext cx="5297954" cy="611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defRPr sz="1600">
                <a:solidFill>
                  <a:srgbClr val="A3968E"/>
                </a:solidFill>
                <a:latin typeface="Trebuchet MS" panose="020B0603020202020204" charset="0"/>
              </a:defRPr>
            </a:lvl1pPr>
            <a:lvl2pPr defTabSz="457200">
              <a:defRPr sz="1300">
                <a:solidFill>
                  <a:srgbClr val="A3968E"/>
                </a:solidFill>
                <a:latin typeface="Trebuchet MS" panose="020B0603020202020204" charset="0"/>
              </a:defRPr>
            </a:lvl2pPr>
            <a:lvl3pPr marL="1143000" indent="-228600" defTabSz="457200">
              <a:defRPr sz="1300">
                <a:solidFill>
                  <a:srgbClr val="A3968E"/>
                </a:solidFill>
                <a:latin typeface="Trebuchet MS" panose="020B0603020202020204" charset="0"/>
              </a:defRPr>
            </a:lvl3pPr>
            <a:lvl4pPr marL="1600200" defTabSz="457200">
              <a:defRPr sz="1300">
                <a:solidFill>
                  <a:srgbClr val="A3968E"/>
                </a:solidFill>
                <a:latin typeface="Trebuchet MS" panose="020B0603020202020204" charset="0"/>
              </a:defRPr>
            </a:lvl4pPr>
            <a:lvl5pPr marL="2057400" defTabSz="457200">
              <a:defRPr sz="1300">
                <a:solidFill>
                  <a:srgbClr val="A3968E"/>
                </a:solidFill>
                <a:latin typeface="Trebuchet MS" panose="020B0603020202020204" charset="0"/>
              </a:defRPr>
            </a:lvl5pPr>
            <a:lvl6pPr defTabSz="457200" eaLnBrk="0" fontAlgn="base" hangingPunct="0">
              <a:spcBef>
                <a:spcPct val="0"/>
              </a:spcBef>
              <a:spcAft>
                <a:spcPct val="0"/>
              </a:spcAft>
              <a:buClr>
                <a:srgbClr val="A3968E"/>
              </a:buClr>
              <a:buFont typeface="Century Gothic" panose="020B0502020202020204" pitchFamily="34" charset="0"/>
              <a:buChar char="-"/>
              <a:defRPr sz="1300">
                <a:solidFill>
                  <a:srgbClr val="A3968E"/>
                </a:solidFill>
                <a:latin typeface="Trebuchet MS" panose="020B0603020202020204" charset="0"/>
              </a:defRPr>
            </a:lvl6pPr>
            <a:lvl7pPr defTabSz="457200" eaLnBrk="0" fontAlgn="base" hangingPunct="0">
              <a:spcBef>
                <a:spcPct val="0"/>
              </a:spcBef>
              <a:spcAft>
                <a:spcPct val="0"/>
              </a:spcAft>
              <a:buClr>
                <a:srgbClr val="A3968E"/>
              </a:buClr>
              <a:buFont typeface="Century Gothic" panose="020B0502020202020204" pitchFamily="34" charset="0"/>
              <a:buChar char="-"/>
              <a:defRPr sz="1300">
                <a:solidFill>
                  <a:srgbClr val="A3968E"/>
                </a:solidFill>
                <a:latin typeface="Trebuchet MS" panose="020B0603020202020204" charset="0"/>
              </a:defRPr>
            </a:lvl7pPr>
            <a:lvl8pPr defTabSz="457200" eaLnBrk="0" fontAlgn="base" hangingPunct="0">
              <a:spcBef>
                <a:spcPct val="0"/>
              </a:spcBef>
              <a:spcAft>
                <a:spcPct val="0"/>
              </a:spcAft>
              <a:buClr>
                <a:srgbClr val="A3968E"/>
              </a:buClr>
              <a:buFont typeface="Century Gothic" panose="020B0502020202020204" pitchFamily="34" charset="0"/>
              <a:buChar char="-"/>
              <a:defRPr sz="1300">
                <a:solidFill>
                  <a:srgbClr val="A3968E"/>
                </a:solidFill>
                <a:latin typeface="Trebuchet MS" panose="020B0603020202020204" charset="0"/>
              </a:defRPr>
            </a:lvl8pPr>
            <a:lvl9pPr defTabSz="457200" eaLnBrk="0" fontAlgn="base" hangingPunct="0">
              <a:spcBef>
                <a:spcPct val="0"/>
              </a:spcBef>
              <a:spcAft>
                <a:spcPct val="0"/>
              </a:spcAft>
              <a:buClr>
                <a:srgbClr val="A3968E"/>
              </a:buClr>
              <a:buFont typeface="Century Gothic" panose="020B0502020202020204" pitchFamily="34" charset="0"/>
              <a:buChar char="-"/>
              <a:defRPr sz="1300">
                <a:solidFill>
                  <a:srgbClr val="A3968E"/>
                </a:solidFill>
                <a:latin typeface="Trebuchet MS" panose="020B0603020202020204" charset="0"/>
              </a:defRPr>
            </a:lvl9pPr>
          </a:lstStyle>
          <a:p>
            <a:pPr marL="342900" indent="-342900" eaLnBrk="0" hangingPunct="0">
              <a:spcBef>
                <a:spcPct val="20000"/>
              </a:spcBef>
              <a:buFont typeface="Arial" panose="020B0604020202020204" pitchFamily="34" charset="0"/>
              <a:buNone/>
            </a:pPr>
            <a:r>
              <a:rPr lang="zh-CN" altLang="en-US" sz="2800" b="1" dirty="0">
                <a:solidFill>
                  <a:schemeClr val="tx2">
                    <a:lumMod val="75000"/>
                  </a:schemeClr>
                </a:solidFill>
              </a:rPr>
              <a:t>鲁昂 </a:t>
            </a:r>
            <a:r>
              <a:rPr lang="en-US" altLang="zh-CN" sz="2800" b="1" dirty="0">
                <a:solidFill>
                  <a:schemeClr val="tx2">
                    <a:lumMod val="75000"/>
                  </a:schemeClr>
                </a:solidFill>
              </a:rPr>
              <a:t>-</a:t>
            </a:r>
            <a:r>
              <a:rPr lang="zh-CN" altLang="en-US" sz="2800" b="1" dirty="0">
                <a:solidFill>
                  <a:schemeClr val="tx2">
                    <a:lumMod val="75000"/>
                  </a:schemeClr>
                </a:solidFill>
              </a:rPr>
              <a:t> 历史与文化之</a:t>
            </a:r>
            <a:r>
              <a:rPr lang="zh-CN" altLang="en-US" sz="2800" b="1" dirty="0" smtClean="0">
                <a:solidFill>
                  <a:schemeClr val="tx2">
                    <a:lumMod val="75000"/>
                  </a:schemeClr>
                </a:solidFill>
              </a:rPr>
              <a:t>城</a:t>
            </a:r>
            <a:endParaRPr lang="zh-CN" altLang="en-US" sz="2800" b="1" dirty="0">
              <a:solidFill>
                <a:schemeClr val="tx2">
                  <a:lumMod val="75000"/>
                </a:schemeClr>
              </a:solidFill>
              <a:latin typeface="PingFang SC" charset="-122"/>
              <a:ea typeface="PingFang SC" charset="-122"/>
              <a:cs typeface="PingFang SC" charset="-122"/>
            </a:endParaRPr>
          </a:p>
        </p:txBody>
      </p:sp>
      <p:pic>
        <p:nvPicPr>
          <p:cNvPr id="6" name="Picture 2" descr="D:\办公室文件\微信\图片\鲁昂城市\诺曼底印象派艺术节.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521917" y="1503022"/>
            <a:ext cx="2438911" cy="1531026"/>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7" name="Picture 4" descr="D:\办公室文件\微信\微博微信已发信息\2015.11.20 鲁昂城市介绍（视频）\鲁昂城市图\64b5a9be90deee2b8ac338a19029129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2425" y="4981036"/>
            <a:ext cx="2599177" cy="1700932"/>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8" name="Picture 8" descr="D:\办公室文件\微信\图片\鲁昂城市\圣女贞德堂.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1918" y="4859373"/>
            <a:ext cx="2470218" cy="1646811"/>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21918" y="3179103"/>
            <a:ext cx="2438911" cy="1596240"/>
          </a:xfrm>
          <a:prstGeom prst="rect">
            <a:avLst/>
          </a:prstGeom>
          <a:effectLst>
            <a:softEdge rad="63500"/>
          </a:effectLst>
        </p:spPr>
      </p:pic>
      <p:pic>
        <p:nvPicPr>
          <p:cNvPr id="10" name="Picture 7" descr="D:\办公室文件\微信\图片\鲁昂城市\鲁昂大教堂.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763" y="1876598"/>
            <a:ext cx="3744662" cy="3923701"/>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
        <p:nvSpPr>
          <p:cNvPr id="11" name="矩形 10"/>
          <p:cNvSpPr>
            <a:spLocks noChangeArrowheads="1"/>
          </p:cNvSpPr>
          <p:nvPr/>
        </p:nvSpPr>
        <p:spPr bwMode="auto">
          <a:xfrm>
            <a:off x="3865280" y="2211881"/>
            <a:ext cx="2623781" cy="2084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457200" indent="-457200">
              <a:lnSpc>
                <a:spcPts val="2800"/>
              </a:lnSpc>
              <a:spcBef>
                <a:spcPct val="20000"/>
              </a:spcBef>
              <a:buClr>
                <a:srgbClr val="7030A0"/>
              </a:buClr>
              <a:buFont typeface="Wingdings" panose="05000000000000000000" pitchFamily="2" charset="2"/>
              <a:buChar char="q"/>
            </a:pPr>
            <a:r>
              <a:rPr lang="zh-CN" altLang="zh-CN" sz="1600" b="1" dirty="0">
                <a:solidFill>
                  <a:srgbClr val="88746A"/>
                </a:solidFill>
                <a:latin typeface="宋体" panose="02010600030101010101" pitchFamily="2" charset="-122"/>
                <a:ea typeface="宋体" panose="02010600030101010101" pitchFamily="2" charset="-122"/>
                <a:cs typeface="Arial" panose="020B0604020202020204" pitchFamily="34" charset="0"/>
              </a:rPr>
              <a:t>上诺曼底</a:t>
            </a:r>
            <a:r>
              <a:rPr lang="zh-CN" altLang="zh-CN" sz="1600" b="1" dirty="0" smtClean="0">
                <a:solidFill>
                  <a:srgbClr val="88746A"/>
                </a:solidFill>
                <a:latin typeface="宋体" panose="02010600030101010101" pitchFamily="2" charset="-122"/>
                <a:ea typeface="宋体" panose="02010600030101010101" pitchFamily="2" charset="-122"/>
                <a:cs typeface="Arial" panose="020B0604020202020204" pitchFamily="34" charset="0"/>
              </a:rPr>
              <a:t>大区首府</a:t>
            </a:r>
            <a:endParaRPr lang="en-US" altLang="zh-CN" sz="1600" b="1" dirty="0">
              <a:solidFill>
                <a:srgbClr val="88746A"/>
              </a:solidFill>
              <a:latin typeface="宋体" panose="02010600030101010101" pitchFamily="2" charset="-122"/>
              <a:ea typeface="宋体" panose="02010600030101010101" pitchFamily="2" charset="-122"/>
              <a:cs typeface="Arial" panose="020B0604020202020204" pitchFamily="34" charset="0"/>
            </a:endParaRPr>
          </a:p>
          <a:p>
            <a:pPr marL="457200" indent="-457200">
              <a:lnSpc>
                <a:spcPts val="2800"/>
              </a:lnSpc>
              <a:spcBef>
                <a:spcPct val="20000"/>
              </a:spcBef>
              <a:buClr>
                <a:srgbClr val="7030A0"/>
              </a:buClr>
              <a:buFont typeface="Wingdings" panose="05000000000000000000" pitchFamily="2" charset="2"/>
              <a:buChar char="q"/>
            </a:pPr>
            <a:r>
              <a:rPr lang="zh-CN" altLang="en-US" sz="1600" b="1" dirty="0" smtClean="0">
                <a:solidFill>
                  <a:srgbClr val="88746A"/>
                </a:solidFill>
                <a:latin typeface="宋体" panose="02010600030101010101" pitchFamily="2" charset="-122"/>
                <a:ea typeface="宋体" panose="02010600030101010101" pitchFamily="2" charset="-122"/>
                <a:cs typeface="Arial" panose="020B0604020202020204" pitchFamily="34" charset="0"/>
              </a:rPr>
              <a:t>印象派发源地</a:t>
            </a:r>
            <a:endParaRPr lang="en-US" altLang="zh-CN" sz="1600" b="1" dirty="0" smtClean="0">
              <a:solidFill>
                <a:srgbClr val="88746A"/>
              </a:solidFill>
              <a:latin typeface="宋体" panose="02010600030101010101" pitchFamily="2" charset="-122"/>
              <a:ea typeface="宋体" panose="02010600030101010101" pitchFamily="2" charset="-122"/>
              <a:cs typeface="Arial" panose="020B0604020202020204" pitchFamily="34" charset="0"/>
            </a:endParaRPr>
          </a:p>
          <a:p>
            <a:pPr marL="457200" indent="-457200">
              <a:lnSpc>
                <a:spcPts val="2800"/>
              </a:lnSpc>
              <a:spcBef>
                <a:spcPct val="20000"/>
              </a:spcBef>
              <a:buClr>
                <a:srgbClr val="7030A0"/>
              </a:buClr>
              <a:buFont typeface="Wingdings" panose="05000000000000000000" pitchFamily="2" charset="2"/>
              <a:buChar char="q"/>
            </a:pPr>
            <a:r>
              <a:rPr lang="zh-CN" altLang="en-US" sz="1600" b="1" dirty="0" smtClean="0">
                <a:solidFill>
                  <a:srgbClr val="88746A"/>
                </a:solidFill>
                <a:latin typeface="宋体" panose="02010600030101010101" pitchFamily="2" charset="-122"/>
                <a:ea typeface="宋体" panose="02010600030101010101" pitchFamily="2" charset="-122"/>
                <a:cs typeface="Arial" panose="020B0604020202020204" pitchFamily="34" charset="0"/>
              </a:rPr>
              <a:t>莫奈、福楼拜的故乡</a:t>
            </a:r>
            <a:endParaRPr lang="en-US" altLang="zh-CN" sz="1600" b="1" dirty="0" smtClean="0">
              <a:solidFill>
                <a:srgbClr val="88746A"/>
              </a:solidFill>
              <a:latin typeface="宋体" panose="02010600030101010101" pitchFamily="2" charset="-122"/>
              <a:ea typeface="宋体" panose="02010600030101010101" pitchFamily="2" charset="-122"/>
              <a:cs typeface="Arial" panose="020B0604020202020204" pitchFamily="34" charset="0"/>
            </a:endParaRPr>
          </a:p>
          <a:p>
            <a:pPr marL="457200" indent="-457200">
              <a:lnSpc>
                <a:spcPts val="2800"/>
              </a:lnSpc>
              <a:spcBef>
                <a:spcPct val="20000"/>
              </a:spcBef>
              <a:buClr>
                <a:srgbClr val="7030A0"/>
              </a:buClr>
              <a:buFont typeface="Wingdings" panose="05000000000000000000" pitchFamily="2" charset="2"/>
              <a:buChar char="q"/>
            </a:pPr>
            <a:r>
              <a:rPr lang="zh-CN" altLang="en-US" sz="1600" b="1" dirty="0" smtClean="0">
                <a:solidFill>
                  <a:srgbClr val="88746A"/>
                </a:solidFill>
                <a:latin typeface="宋体" panose="02010600030101010101" pitchFamily="2" charset="-122"/>
                <a:ea typeface="宋体" panose="02010600030101010101" pitchFamily="2" charset="-122"/>
                <a:cs typeface="Arial" panose="020B0604020202020204" pitchFamily="34" charset="0"/>
              </a:rPr>
              <a:t>圣</a:t>
            </a:r>
            <a:r>
              <a:rPr lang="zh-CN" altLang="en-US" sz="1600" b="1" dirty="0">
                <a:solidFill>
                  <a:srgbClr val="88746A"/>
                </a:solidFill>
                <a:latin typeface="宋体" panose="02010600030101010101" pitchFamily="2" charset="-122"/>
                <a:ea typeface="宋体" panose="02010600030101010101" pitchFamily="2" charset="-122"/>
                <a:cs typeface="Arial" panose="020B0604020202020204" pitchFamily="34" charset="0"/>
              </a:rPr>
              <a:t>女</a:t>
            </a:r>
            <a:r>
              <a:rPr lang="zh-CN" altLang="en-US" sz="1600" b="1" dirty="0" smtClean="0">
                <a:solidFill>
                  <a:srgbClr val="88746A"/>
                </a:solidFill>
                <a:latin typeface="宋体" panose="02010600030101010101" pitchFamily="2" charset="-122"/>
                <a:ea typeface="宋体" panose="02010600030101010101" pitchFamily="2" charset="-122"/>
                <a:cs typeface="Arial" panose="020B0604020202020204" pitchFamily="34" charset="0"/>
              </a:rPr>
              <a:t>贞德英勇就义</a:t>
            </a:r>
            <a:endParaRPr lang="en-US" altLang="zh-CN" sz="1600" b="1" dirty="0" smtClean="0">
              <a:solidFill>
                <a:srgbClr val="88746A"/>
              </a:solidFill>
              <a:latin typeface="宋体" panose="02010600030101010101" pitchFamily="2" charset="-122"/>
              <a:ea typeface="宋体" panose="02010600030101010101" pitchFamily="2" charset="-122"/>
              <a:cs typeface="Arial" panose="020B0604020202020204" pitchFamily="34" charset="0"/>
            </a:endParaRPr>
          </a:p>
          <a:p>
            <a:pPr marL="457200" indent="-457200">
              <a:lnSpc>
                <a:spcPts val="2800"/>
              </a:lnSpc>
              <a:spcBef>
                <a:spcPct val="20000"/>
              </a:spcBef>
              <a:buClr>
                <a:srgbClr val="7030A0"/>
              </a:buClr>
              <a:buFont typeface="Wingdings" panose="05000000000000000000" pitchFamily="2" charset="2"/>
              <a:buChar char="q"/>
            </a:pPr>
            <a:r>
              <a:rPr lang="zh-CN" altLang="en-US" sz="1600" b="1" dirty="0" smtClean="0">
                <a:solidFill>
                  <a:srgbClr val="88746A"/>
                </a:solidFill>
                <a:latin typeface="宋体" panose="02010600030101010101" pitchFamily="2" charset="-122"/>
                <a:ea typeface="宋体" panose="02010600030101010101" pitchFamily="2" charset="-122"/>
                <a:cs typeface="Arial" panose="020B0604020202020204" pitchFamily="34" charset="0"/>
              </a:rPr>
              <a:t>大学城</a:t>
            </a:r>
            <a:endParaRPr lang="zh-CN" altLang="zh-CN" sz="1600" b="1" dirty="0">
              <a:solidFill>
                <a:srgbClr val="88746A"/>
              </a:solidFill>
              <a:latin typeface="宋体" panose="02010600030101010101" pitchFamily="2" charset="-122"/>
              <a:ea typeface="宋体" panose="02010600030101010101" pitchFamily="2" charset="-122"/>
              <a:cs typeface="Arial" panose="020B0604020202020204" pitchFamily="34" charset="0"/>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0" y="959529"/>
            <a:ext cx="7615237" cy="900113"/>
          </a:xfrm>
        </p:spPr>
        <p:txBody>
          <a:bodyPr/>
          <a:lstStyle/>
          <a:p>
            <a:pPr eaLnBrk="1" hangingPunct="1"/>
            <a:r>
              <a:rPr lang="zh-CN" altLang="en-US" b="1" dirty="0">
                <a:solidFill>
                  <a:schemeClr val="tx2">
                    <a:lumMod val="75000"/>
                  </a:schemeClr>
                </a:solidFill>
              </a:rPr>
              <a:t>兰斯 </a:t>
            </a:r>
            <a:r>
              <a:rPr lang="en-US" altLang="zh-CN" b="1" dirty="0">
                <a:solidFill>
                  <a:schemeClr val="tx2">
                    <a:lumMod val="75000"/>
                  </a:schemeClr>
                </a:solidFill>
              </a:rPr>
              <a:t>-</a:t>
            </a:r>
            <a:r>
              <a:rPr lang="zh-CN" altLang="en-US" b="1" dirty="0">
                <a:solidFill>
                  <a:schemeClr val="tx2">
                    <a:lumMod val="75000"/>
                  </a:schemeClr>
                </a:solidFill>
              </a:rPr>
              <a:t> 王者之城 ，香槟的故</a:t>
            </a:r>
            <a:r>
              <a:rPr lang="zh-CN" altLang="en-US" b="1" dirty="0" smtClean="0">
                <a:solidFill>
                  <a:schemeClr val="tx2">
                    <a:lumMod val="75000"/>
                  </a:schemeClr>
                </a:solidFill>
              </a:rPr>
              <a:t>乡</a:t>
            </a:r>
            <a:endParaRPr lang="zh-CN" altLang="fr-FR" b="1" dirty="0">
              <a:latin typeface="PingFang SC" charset="-122"/>
              <a:ea typeface="PingFang SC" charset="-122"/>
              <a:cs typeface="PingFang SC" charset="-122"/>
            </a:endParaRPr>
          </a:p>
        </p:txBody>
      </p:sp>
      <p:pic>
        <p:nvPicPr>
          <p:cNvPr id="6" name="Picture 2" descr="D:\办公室文件\微信\微博微信已发信息\2016.1.29 兰斯大教堂\sps4285-15610.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75175" y="2052185"/>
            <a:ext cx="3644385" cy="4315373"/>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
        <p:nvSpPr>
          <p:cNvPr id="7" name="AutoShape 4" descr="http://mmbiz.qpic.cn/mmbiz_jpg/WHQl6KhY9BlkpKYtbL9D8lWxRxmSAiaIiaPpj6wgTKmXe0Ef82rWoWt7OZLyMHDc6LXZvAC5r1ViaOctBrTZx9AqQ/640?wx_fmt=jpeg&amp;tp=webp&amp;wxfrom=5&amp;wx_lazy=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9560" y="1859642"/>
            <a:ext cx="3223509" cy="1541019"/>
          </a:xfrm>
          <a:prstGeom prst="rect">
            <a:avLst/>
          </a:prstGeom>
          <a:noFill/>
          <a:ln>
            <a:noFill/>
          </a:ln>
          <a:effectLst>
            <a:outerShdw dist="35921" dir="2700000" algn="ctr" rotWithShape="0">
              <a:schemeClr val="bg2"/>
            </a:outerShdw>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6919" y="3586770"/>
            <a:ext cx="4681413" cy="2754232"/>
          </a:xfrm>
          <a:prstGeom prst="rect">
            <a:avLst/>
          </a:prstGeom>
          <a:effectLst>
            <a:softEdge rad="63500"/>
          </a:effectLst>
        </p:spPr>
      </p:pic>
      <p:pic>
        <p:nvPicPr>
          <p:cNvPr id="10" name="图片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61372" y="3937159"/>
            <a:ext cx="1593071" cy="1026727"/>
          </a:xfrm>
          <a:prstGeom prst="rect">
            <a:avLst/>
          </a:prstGeom>
          <a:effectLst>
            <a:softEdge rad="63500"/>
          </a:effectLst>
        </p:spPr>
      </p:pic>
      <p:pic>
        <p:nvPicPr>
          <p:cNvPr id="11" name="图片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6682" y="1663441"/>
            <a:ext cx="1749278" cy="1990783"/>
          </a:xfrm>
          <a:prstGeom prst="rect">
            <a:avLst/>
          </a:prstGeom>
          <a:effectLst>
            <a:softEdge rad="63500"/>
          </a:effectLst>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apple\Pictures\RMS照片\小图片1.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662385" y="1737360"/>
            <a:ext cx="2171700"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99085" y="3612541"/>
            <a:ext cx="1270000" cy="703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1248" y="4426929"/>
            <a:ext cx="1270000"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3910" y="5241316"/>
            <a:ext cx="1270000" cy="69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矩形 10"/>
          <p:cNvSpPr/>
          <p:nvPr/>
        </p:nvSpPr>
        <p:spPr>
          <a:xfrm>
            <a:off x="1040903" y="3378197"/>
            <a:ext cx="4040548" cy="1887696"/>
          </a:xfrm>
          <a:prstGeom prst="rect">
            <a:avLst/>
          </a:prstGeom>
        </p:spPr>
        <p:txBody>
          <a:bodyPr wrap="square">
            <a:spAutoFit/>
          </a:bodyPr>
          <a:lstStyle/>
          <a:p>
            <a:pPr>
              <a:spcBef>
                <a:spcPts val="800"/>
              </a:spcBef>
            </a:pPr>
            <a:r>
              <a:rPr lang="zh-CN" altLang="en-US" b="1" dirty="0">
                <a:solidFill>
                  <a:srgbClr val="4E2A82"/>
                </a:solidFill>
                <a:latin typeface="Arial Black" panose="020B0A04020102020204" pitchFamily="34" charset="0"/>
              </a:rPr>
              <a:t>生活成本</a:t>
            </a:r>
            <a:endParaRPr lang="en-US" altLang="zh-CN" b="1" dirty="0">
              <a:solidFill>
                <a:srgbClr val="4E2A82"/>
              </a:solidFill>
              <a:latin typeface="Arial Black" panose="020B0A04020102020204" pitchFamily="34" charset="0"/>
            </a:endParaRPr>
          </a:p>
          <a:p>
            <a:pPr marL="285750" indent="-285750">
              <a:spcBef>
                <a:spcPts val="800"/>
              </a:spcBef>
              <a:buFont typeface="Arial" panose="020B0604020202020204" pitchFamily="34" charset="0"/>
              <a:buChar char="•"/>
            </a:pPr>
            <a:r>
              <a:rPr lang="zh-CN" altLang="en-US" b="1" dirty="0">
                <a:solidFill>
                  <a:srgbClr val="88746A"/>
                </a:solidFill>
                <a:ea typeface="PingFang SC" charset="-122"/>
                <a:cs typeface="Arial" panose="020B0604020202020204" pitchFamily="34" charset="0"/>
              </a:rPr>
              <a:t>鲁昂、兰斯生活费每月</a:t>
            </a:r>
            <a:r>
              <a:rPr lang="en-US" altLang="zh-CN" b="1" dirty="0">
                <a:solidFill>
                  <a:srgbClr val="88746A"/>
                </a:solidFill>
                <a:ea typeface="PingFang SC" charset="-122"/>
                <a:cs typeface="Arial" panose="020B0604020202020204" pitchFamily="34" charset="0"/>
              </a:rPr>
              <a:t>650</a:t>
            </a:r>
            <a:r>
              <a:rPr lang="zh-CN" altLang="en-US" b="1" dirty="0">
                <a:solidFill>
                  <a:srgbClr val="88746A"/>
                </a:solidFill>
                <a:ea typeface="PingFang SC" charset="-122"/>
                <a:cs typeface="Arial" panose="020B0604020202020204" pitchFamily="34" charset="0"/>
              </a:rPr>
              <a:t>欧元</a:t>
            </a:r>
            <a:endParaRPr lang="en-US" altLang="zh-CN" b="1" dirty="0">
              <a:solidFill>
                <a:srgbClr val="88746A"/>
              </a:solidFill>
              <a:ea typeface="PingFang SC" charset="-122"/>
              <a:cs typeface="Arial" panose="020B0604020202020204" pitchFamily="34" charset="0"/>
            </a:endParaRPr>
          </a:p>
          <a:p>
            <a:pPr marL="285750" indent="-285750">
              <a:spcBef>
                <a:spcPts val="800"/>
              </a:spcBef>
              <a:buFont typeface="Arial" panose="020B0604020202020204" pitchFamily="34" charset="0"/>
              <a:buChar char="•"/>
            </a:pPr>
            <a:r>
              <a:rPr lang="zh-CN" altLang="en-US" b="1" dirty="0">
                <a:solidFill>
                  <a:srgbClr val="88746A"/>
                </a:solidFill>
                <a:ea typeface="PingFang SC" charset="-122"/>
                <a:cs typeface="Arial" panose="020B0604020202020204" pitchFamily="34" charset="0"/>
              </a:rPr>
              <a:t>巴黎生活费每月</a:t>
            </a:r>
            <a:r>
              <a:rPr lang="en-US" altLang="zh-CN" b="1" dirty="0">
                <a:solidFill>
                  <a:srgbClr val="88746A"/>
                </a:solidFill>
                <a:ea typeface="PingFang SC" charset="-122"/>
                <a:cs typeface="Arial" panose="020B0604020202020204" pitchFamily="34" charset="0"/>
              </a:rPr>
              <a:t>1200-1500</a:t>
            </a:r>
            <a:r>
              <a:rPr lang="zh-CN" altLang="en-US" b="1" dirty="0">
                <a:solidFill>
                  <a:srgbClr val="88746A"/>
                </a:solidFill>
                <a:ea typeface="PingFang SC" charset="-122"/>
                <a:cs typeface="Arial" panose="020B0604020202020204" pitchFamily="34" charset="0"/>
              </a:rPr>
              <a:t>欧元</a:t>
            </a:r>
            <a:endParaRPr lang="en-US" altLang="zh-CN" b="1" dirty="0">
              <a:solidFill>
                <a:srgbClr val="88746A"/>
              </a:solidFill>
              <a:ea typeface="PingFang SC" charset="-122"/>
              <a:cs typeface="Arial" panose="020B0604020202020204" pitchFamily="34" charset="0"/>
            </a:endParaRPr>
          </a:p>
          <a:p>
            <a:pPr marL="285750" indent="-285750">
              <a:spcBef>
                <a:spcPts val="800"/>
              </a:spcBef>
              <a:buFont typeface="Arial" panose="020B0604020202020204" pitchFamily="34" charset="0"/>
              <a:buChar char="•"/>
            </a:pPr>
            <a:r>
              <a:rPr lang="zh-CN" altLang="en-US" b="1" dirty="0">
                <a:solidFill>
                  <a:srgbClr val="88746A"/>
                </a:solidFill>
                <a:ea typeface="PingFang SC" charset="-122"/>
                <a:cs typeface="Arial" panose="020B0604020202020204" pitchFamily="34" charset="0"/>
              </a:rPr>
              <a:t>学校食堂：</a:t>
            </a:r>
            <a:r>
              <a:rPr lang="en-US" altLang="zh-CN" b="1" dirty="0">
                <a:solidFill>
                  <a:srgbClr val="88746A"/>
                </a:solidFill>
                <a:ea typeface="PingFang SC" charset="-122"/>
                <a:cs typeface="Arial" panose="020B0604020202020204" pitchFamily="34" charset="0"/>
              </a:rPr>
              <a:t>4</a:t>
            </a:r>
            <a:r>
              <a:rPr lang="zh-CN" altLang="en-US" b="1" dirty="0">
                <a:solidFill>
                  <a:srgbClr val="88746A"/>
                </a:solidFill>
                <a:ea typeface="PingFang SC" charset="-122"/>
                <a:cs typeface="Arial" panose="020B0604020202020204" pitchFamily="34" charset="0"/>
              </a:rPr>
              <a:t>欧元</a:t>
            </a:r>
            <a:endParaRPr lang="en-US" altLang="zh-CN" b="1" dirty="0">
              <a:solidFill>
                <a:srgbClr val="88746A"/>
              </a:solidFill>
              <a:ea typeface="PingFang SC" charset="-122"/>
              <a:cs typeface="Arial" panose="020B0604020202020204" pitchFamily="34" charset="0"/>
            </a:endParaRPr>
          </a:p>
          <a:p>
            <a:pPr marL="285750" indent="-285750">
              <a:spcBef>
                <a:spcPts val="800"/>
              </a:spcBef>
              <a:buFont typeface="Arial" panose="020B0604020202020204" pitchFamily="34" charset="0"/>
              <a:buChar char="•"/>
            </a:pPr>
            <a:r>
              <a:rPr lang="zh-CN" altLang="en-US" b="1" dirty="0" smtClean="0">
                <a:solidFill>
                  <a:srgbClr val="88746A"/>
                </a:solidFill>
                <a:ea typeface="PingFang SC" charset="-122"/>
                <a:cs typeface="Arial" panose="020B0604020202020204" pitchFamily="34" charset="0"/>
              </a:rPr>
              <a:t>交</a:t>
            </a:r>
            <a:r>
              <a:rPr lang="zh-CN" altLang="en-US" b="1" dirty="0">
                <a:solidFill>
                  <a:srgbClr val="88746A"/>
                </a:solidFill>
                <a:ea typeface="PingFang SC" charset="-122"/>
                <a:cs typeface="Arial" panose="020B0604020202020204" pitchFamily="34" charset="0"/>
              </a:rPr>
              <a:t>通费：</a:t>
            </a:r>
            <a:r>
              <a:rPr lang="en-US" altLang="zh-CN" b="1" dirty="0">
                <a:solidFill>
                  <a:srgbClr val="88746A"/>
                </a:solidFill>
                <a:ea typeface="PingFang SC" charset="-122"/>
                <a:cs typeface="Arial" panose="020B0604020202020204" pitchFamily="34" charset="0"/>
              </a:rPr>
              <a:t>26</a:t>
            </a:r>
            <a:r>
              <a:rPr lang="zh-CN" altLang="en-US" b="1" dirty="0">
                <a:solidFill>
                  <a:srgbClr val="88746A"/>
                </a:solidFill>
                <a:ea typeface="PingFang SC" charset="-122"/>
                <a:cs typeface="Arial" panose="020B0604020202020204" pitchFamily="34" charset="0"/>
              </a:rPr>
              <a:t>欧元</a:t>
            </a:r>
            <a:r>
              <a:rPr lang="en-US" altLang="zh-CN" b="1" dirty="0">
                <a:solidFill>
                  <a:srgbClr val="88746A"/>
                </a:solidFill>
                <a:ea typeface="PingFang SC" charset="-122"/>
                <a:cs typeface="Arial" panose="020B0604020202020204" pitchFamily="34" charset="0"/>
              </a:rPr>
              <a:t>/</a:t>
            </a:r>
            <a:r>
              <a:rPr lang="zh-CN" altLang="en-US" b="1" dirty="0">
                <a:solidFill>
                  <a:srgbClr val="88746A"/>
                </a:solidFill>
                <a:ea typeface="PingFang SC" charset="-122"/>
                <a:cs typeface="Arial" panose="020B0604020202020204" pitchFamily="34" charset="0"/>
              </a:rPr>
              <a:t>月</a:t>
            </a:r>
            <a:endParaRPr lang="en-US" altLang="zh-CN" b="1" dirty="0">
              <a:solidFill>
                <a:srgbClr val="88746A"/>
              </a:solidFill>
              <a:ea typeface="PingFang SC" charset="-122"/>
              <a:cs typeface="Arial" panose="020B0604020202020204" pitchFamily="34" charset="0"/>
            </a:endParaRPr>
          </a:p>
        </p:txBody>
      </p:sp>
      <p:sp>
        <p:nvSpPr>
          <p:cNvPr id="12" name="矩形 11"/>
          <p:cNvSpPr/>
          <p:nvPr/>
        </p:nvSpPr>
        <p:spPr>
          <a:xfrm>
            <a:off x="1040903" y="5375559"/>
            <a:ext cx="4621482" cy="1128514"/>
          </a:xfrm>
          <a:prstGeom prst="rect">
            <a:avLst/>
          </a:prstGeom>
        </p:spPr>
        <p:txBody>
          <a:bodyPr wrap="square">
            <a:spAutoFit/>
          </a:bodyPr>
          <a:lstStyle/>
          <a:p>
            <a:pPr>
              <a:spcBef>
                <a:spcPts val="800"/>
              </a:spcBef>
            </a:pPr>
            <a:r>
              <a:rPr lang="zh-CN" altLang="en-US" b="1" dirty="0">
                <a:solidFill>
                  <a:srgbClr val="4E2A82"/>
                </a:solidFill>
                <a:latin typeface="Arial Black" panose="020B0A04020102020204" pitchFamily="34" charset="0"/>
              </a:rPr>
              <a:t>国际生接待</a:t>
            </a:r>
            <a:endParaRPr lang="en-US" altLang="zh-CN" b="1" dirty="0">
              <a:solidFill>
                <a:srgbClr val="4E2A82"/>
              </a:solidFill>
              <a:latin typeface="Arial Black" panose="020B0A04020102020204" pitchFamily="34" charset="0"/>
            </a:endParaRPr>
          </a:p>
          <a:p>
            <a:pPr marL="285750" indent="-285750">
              <a:spcBef>
                <a:spcPts val="800"/>
              </a:spcBef>
              <a:buFont typeface="Arial" panose="020B0604020202020204" pitchFamily="34" charset="0"/>
              <a:buChar char="•"/>
            </a:pPr>
            <a:r>
              <a:rPr lang="zh-CN" altLang="en-US" b="1" dirty="0">
                <a:solidFill>
                  <a:srgbClr val="88746A"/>
                </a:solidFill>
                <a:ea typeface="PingFang SC" charset="-122"/>
                <a:cs typeface="Arial" panose="020B0604020202020204" pitchFamily="34" charset="0"/>
              </a:rPr>
              <a:t>住房申</a:t>
            </a:r>
            <a:r>
              <a:rPr lang="zh-CN" altLang="en-US" b="1" dirty="0" smtClean="0">
                <a:solidFill>
                  <a:srgbClr val="88746A"/>
                </a:solidFill>
                <a:ea typeface="PingFang SC" charset="-122"/>
                <a:cs typeface="Arial" panose="020B0604020202020204" pitchFamily="34" charset="0"/>
              </a:rPr>
              <a:t>请</a:t>
            </a:r>
            <a:r>
              <a:rPr lang="fr-FR" altLang="zh-CN" b="1" dirty="0" smtClean="0">
                <a:solidFill>
                  <a:srgbClr val="88746A"/>
                </a:solidFill>
                <a:ea typeface="PingFang SC" charset="-122"/>
                <a:cs typeface="Arial" panose="020B0604020202020204" pitchFamily="34" charset="0"/>
              </a:rPr>
              <a:t>, </a:t>
            </a:r>
            <a:r>
              <a:rPr lang="zh-CN" altLang="en-US" b="1" dirty="0" smtClean="0">
                <a:solidFill>
                  <a:srgbClr val="88746A"/>
                </a:solidFill>
                <a:ea typeface="PingFang SC" charset="-122"/>
                <a:cs typeface="Arial" panose="020B0604020202020204" pitchFamily="34" charset="0"/>
              </a:rPr>
              <a:t>接</a:t>
            </a:r>
            <a:r>
              <a:rPr lang="zh-CN" altLang="en-US" b="1" dirty="0">
                <a:solidFill>
                  <a:srgbClr val="88746A"/>
                </a:solidFill>
                <a:ea typeface="PingFang SC" charset="-122"/>
                <a:cs typeface="Arial" panose="020B0604020202020204" pitchFamily="34" charset="0"/>
              </a:rPr>
              <a:t>机</a:t>
            </a:r>
            <a:endParaRPr lang="en-US" altLang="zh-CN" b="1" dirty="0">
              <a:solidFill>
                <a:srgbClr val="88746A"/>
              </a:solidFill>
              <a:ea typeface="PingFang SC" charset="-122"/>
              <a:cs typeface="Arial" panose="020B0604020202020204" pitchFamily="34" charset="0"/>
            </a:endParaRPr>
          </a:p>
          <a:p>
            <a:pPr marL="285750" indent="-285750">
              <a:spcBef>
                <a:spcPts val="800"/>
              </a:spcBef>
              <a:buFont typeface="Arial" panose="020B0604020202020204" pitchFamily="34" charset="0"/>
              <a:buChar char="•"/>
            </a:pPr>
            <a:r>
              <a:rPr lang="zh-CN" altLang="en-US" b="1" dirty="0">
                <a:solidFill>
                  <a:srgbClr val="88746A"/>
                </a:solidFill>
                <a:ea typeface="PingFang SC" charset="-122"/>
                <a:cs typeface="Arial" panose="020B0604020202020204" pitchFamily="34" charset="0"/>
              </a:rPr>
              <a:t>行政手续：居留、保险、银行开户、房</a:t>
            </a:r>
            <a:r>
              <a:rPr lang="zh-CN" altLang="en-US" b="1" dirty="0" smtClean="0">
                <a:solidFill>
                  <a:srgbClr val="88746A"/>
                </a:solidFill>
                <a:ea typeface="PingFang SC" charset="-122"/>
                <a:cs typeface="Arial" panose="020B0604020202020204" pitchFamily="34" charset="0"/>
              </a:rPr>
              <a:t>补</a:t>
            </a:r>
            <a:endParaRPr lang="en-US" altLang="zh-CN" b="1" dirty="0">
              <a:solidFill>
                <a:srgbClr val="88746A"/>
              </a:solidFill>
              <a:ea typeface="PingFang SC" charset="-122"/>
              <a:cs typeface="Arial" panose="020B0604020202020204" pitchFamily="34" charset="0"/>
            </a:endParaRPr>
          </a:p>
        </p:txBody>
      </p:sp>
      <p:sp>
        <p:nvSpPr>
          <p:cNvPr id="2" name="Rectangle 1"/>
          <p:cNvSpPr/>
          <p:nvPr/>
        </p:nvSpPr>
        <p:spPr>
          <a:xfrm>
            <a:off x="1455277" y="881817"/>
            <a:ext cx="4061603" cy="646331"/>
          </a:xfrm>
          <a:prstGeom prst="rect">
            <a:avLst/>
          </a:prstGeom>
        </p:spPr>
        <p:txBody>
          <a:bodyPr wrap="square">
            <a:spAutoFit/>
          </a:bodyPr>
          <a:lstStyle/>
          <a:p>
            <a:pPr marL="0" indent="0">
              <a:buNone/>
            </a:pPr>
            <a:r>
              <a:rPr lang="zh-CN" altLang="fr-FR" sz="3600" b="1" dirty="0" smtClean="0">
                <a:solidFill>
                  <a:srgbClr val="4E2A82"/>
                </a:solidFill>
                <a:latin typeface="Arial Black" panose="020B0A04020102020204" pitchFamily="34" charset="0"/>
              </a:rPr>
              <a:t>法国留</a:t>
            </a:r>
            <a:r>
              <a:rPr lang="zh-CN" altLang="fr-FR" sz="3600" b="1" dirty="0">
                <a:solidFill>
                  <a:srgbClr val="4E2A82"/>
                </a:solidFill>
                <a:latin typeface="Arial Black" panose="020B0A04020102020204" pitchFamily="34" charset="0"/>
              </a:rPr>
              <a:t>学费用</a:t>
            </a:r>
            <a:endParaRPr lang="fr-FR" sz="3600" dirty="0">
              <a:solidFill>
                <a:srgbClr val="4E2A82"/>
              </a:solidFill>
            </a:endParaRPr>
          </a:p>
        </p:txBody>
      </p:sp>
      <p:sp>
        <p:nvSpPr>
          <p:cNvPr id="3" name="Rectangle 2"/>
          <p:cNvSpPr/>
          <p:nvPr/>
        </p:nvSpPr>
        <p:spPr>
          <a:xfrm>
            <a:off x="944880" y="2123308"/>
            <a:ext cx="4572000" cy="1128514"/>
          </a:xfrm>
          <a:prstGeom prst="rect">
            <a:avLst/>
          </a:prstGeom>
        </p:spPr>
        <p:txBody>
          <a:bodyPr>
            <a:spAutoFit/>
          </a:bodyPr>
          <a:lstStyle/>
          <a:p>
            <a:pPr marL="0" indent="0">
              <a:spcBef>
                <a:spcPts val="800"/>
              </a:spcBef>
            </a:pPr>
            <a:r>
              <a:rPr lang="zh-CN" altLang="fr-FR" b="1" dirty="0">
                <a:solidFill>
                  <a:srgbClr val="4E2A82"/>
                </a:solidFill>
                <a:latin typeface="Arial Black" panose="020B0A04020102020204" pitchFamily="34" charset="0"/>
              </a:rPr>
              <a:t>学费</a:t>
            </a:r>
            <a:endParaRPr lang="en-US" altLang="zh-CN" b="1" dirty="0">
              <a:solidFill>
                <a:srgbClr val="4E2A82"/>
              </a:solidFill>
              <a:latin typeface="Arial Black" panose="020B0A04020102020204" pitchFamily="34" charset="0"/>
            </a:endParaRPr>
          </a:p>
          <a:p>
            <a:pPr marL="285750" indent="-285750">
              <a:spcBef>
                <a:spcPts val="800"/>
              </a:spcBef>
              <a:buFont typeface="Arial" panose="020B0604020202020204" pitchFamily="34" charset="0"/>
              <a:buChar char="•"/>
            </a:pPr>
            <a:r>
              <a:rPr lang="fr-FR" altLang="zh-CN" b="1" dirty="0" smtClean="0">
                <a:solidFill>
                  <a:srgbClr val="88746A"/>
                </a:solidFill>
                <a:ea typeface="PingFang SC" charset="-122"/>
                <a:cs typeface="Arial" panose="020B0604020202020204" pitchFamily="34" charset="0"/>
              </a:rPr>
              <a:t>PGE </a:t>
            </a:r>
            <a:r>
              <a:rPr lang="zh-CN" altLang="fr-FR" b="1" dirty="0" smtClean="0">
                <a:solidFill>
                  <a:srgbClr val="88746A"/>
                </a:solidFill>
                <a:ea typeface="PingFang SC" charset="-122"/>
                <a:cs typeface="Arial" panose="020B0604020202020204" pitchFamily="34" charset="0"/>
              </a:rPr>
              <a:t>管理学硕士</a:t>
            </a:r>
            <a:r>
              <a:rPr lang="fr-FR" altLang="zh-CN" b="1" dirty="0" smtClean="0">
                <a:solidFill>
                  <a:srgbClr val="88746A"/>
                </a:solidFill>
                <a:ea typeface="PingFang SC" charset="-122"/>
                <a:cs typeface="Arial" panose="020B0604020202020204" pitchFamily="34" charset="0"/>
              </a:rPr>
              <a:t>: 1475</a:t>
            </a:r>
            <a:r>
              <a:rPr lang="en-US" altLang="zh-CN" b="1" dirty="0" smtClean="0">
                <a:solidFill>
                  <a:srgbClr val="88746A"/>
                </a:solidFill>
                <a:ea typeface="PingFang SC" charset="-122"/>
                <a:cs typeface="Arial" panose="020B0604020202020204" pitchFamily="34" charset="0"/>
              </a:rPr>
              <a:t>0</a:t>
            </a:r>
            <a:r>
              <a:rPr lang="zh-CN" altLang="en-US" b="1" dirty="0">
                <a:solidFill>
                  <a:srgbClr val="88746A"/>
                </a:solidFill>
                <a:ea typeface="PingFang SC" charset="-122"/>
                <a:cs typeface="Arial" panose="020B0604020202020204" pitchFamily="34" charset="0"/>
              </a:rPr>
              <a:t>欧</a:t>
            </a:r>
            <a:r>
              <a:rPr lang="zh-CN" altLang="en-US" b="1" dirty="0" smtClean="0">
                <a:solidFill>
                  <a:srgbClr val="88746A"/>
                </a:solidFill>
                <a:ea typeface="PingFang SC" charset="-122"/>
                <a:cs typeface="Arial" panose="020B0604020202020204" pitchFamily="34" charset="0"/>
              </a:rPr>
              <a:t>元</a:t>
            </a:r>
            <a:r>
              <a:rPr lang="fr-FR" altLang="zh-CN" b="1" dirty="0" smtClean="0">
                <a:solidFill>
                  <a:srgbClr val="88746A"/>
                </a:solidFill>
                <a:ea typeface="PingFang SC" charset="-122"/>
                <a:cs typeface="Arial" panose="020B0604020202020204" pitchFamily="34" charset="0"/>
              </a:rPr>
              <a:t>/</a:t>
            </a:r>
            <a:r>
              <a:rPr lang="zh-CN" altLang="fr-FR" b="1" dirty="0" smtClean="0">
                <a:solidFill>
                  <a:srgbClr val="88746A"/>
                </a:solidFill>
                <a:ea typeface="PingFang SC" charset="-122"/>
                <a:cs typeface="Arial" panose="020B0604020202020204" pitchFamily="34" charset="0"/>
              </a:rPr>
              <a:t>年</a:t>
            </a:r>
            <a:r>
              <a:rPr lang="fr-FR" altLang="zh-CN" b="1" dirty="0" smtClean="0">
                <a:solidFill>
                  <a:srgbClr val="88746A"/>
                </a:solidFill>
                <a:ea typeface="PingFang SC" charset="-122"/>
                <a:cs typeface="Arial" panose="020B0604020202020204" pitchFamily="34" charset="0"/>
              </a:rPr>
              <a:t>(</a:t>
            </a:r>
            <a:r>
              <a:rPr lang="zh-CN" altLang="fr-FR" b="1" dirty="0" smtClean="0">
                <a:solidFill>
                  <a:srgbClr val="88746A"/>
                </a:solidFill>
                <a:ea typeface="PingFang SC" charset="-122"/>
                <a:cs typeface="Arial" panose="020B0604020202020204" pitchFamily="34" charset="0"/>
              </a:rPr>
              <a:t>共</a:t>
            </a:r>
            <a:r>
              <a:rPr lang="fr-FR" altLang="zh-CN" b="1" dirty="0" smtClean="0">
                <a:solidFill>
                  <a:srgbClr val="88746A"/>
                </a:solidFill>
                <a:ea typeface="PingFang SC" charset="-122"/>
                <a:cs typeface="Arial" panose="020B0604020202020204" pitchFamily="34" charset="0"/>
              </a:rPr>
              <a:t>2</a:t>
            </a:r>
            <a:r>
              <a:rPr lang="zh-CN" altLang="fr-FR" b="1" dirty="0" smtClean="0">
                <a:solidFill>
                  <a:srgbClr val="88746A"/>
                </a:solidFill>
                <a:ea typeface="PingFang SC" charset="-122"/>
                <a:cs typeface="Arial" panose="020B0604020202020204" pitchFamily="34" charset="0"/>
              </a:rPr>
              <a:t>年</a:t>
            </a:r>
            <a:r>
              <a:rPr lang="fr-FR" altLang="zh-CN" b="1" dirty="0" smtClean="0">
                <a:solidFill>
                  <a:srgbClr val="88746A"/>
                </a:solidFill>
                <a:ea typeface="PingFang SC" charset="-122"/>
                <a:cs typeface="Arial" panose="020B0604020202020204" pitchFamily="34" charset="0"/>
              </a:rPr>
              <a:t>)</a:t>
            </a:r>
            <a:endParaRPr lang="en-US" altLang="zh-CN" b="1" dirty="0">
              <a:solidFill>
                <a:srgbClr val="88746A"/>
              </a:solidFill>
              <a:ea typeface="PingFang SC" charset="-122"/>
              <a:cs typeface="Arial" panose="020B0604020202020204" pitchFamily="34" charset="0"/>
            </a:endParaRPr>
          </a:p>
          <a:p>
            <a:pPr marL="285750" indent="-285750">
              <a:spcBef>
                <a:spcPts val="800"/>
              </a:spcBef>
              <a:buFont typeface="Arial" panose="020B0604020202020204" pitchFamily="34" charset="0"/>
              <a:buChar char="•"/>
            </a:pPr>
            <a:r>
              <a:rPr lang="fr-FR" altLang="zh-CN" b="1" dirty="0" smtClean="0">
                <a:solidFill>
                  <a:srgbClr val="88746A"/>
                </a:solidFill>
                <a:ea typeface="PingFang SC" charset="-122"/>
                <a:cs typeface="Arial" panose="020B0604020202020204" pitchFamily="34" charset="0"/>
              </a:rPr>
              <a:t>MSC</a:t>
            </a:r>
            <a:r>
              <a:rPr lang="zh-CN" altLang="fr-FR" b="1" dirty="0" smtClean="0">
                <a:solidFill>
                  <a:srgbClr val="88746A"/>
                </a:solidFill>
                <a:ea typeface="PingFang SC" charset="-122"/>
                <a:cs typeface="Arial" panose="020B0604020202020204" pitchFamily="34" charset="0"/>
              </a:rPr>
              <a:t>硕</a:t>
            </a:r>
            <a:r>
              <a:rPr lang="zh-CN" altLang="fr-FR" b="1" dirty="0">
                <a:solidFill>
                  <a:srgbClr val="88746A"/>
                </a:solidFill>
                <a:ea typeface="PingFang SC" charset="-122"/>
                <a:cs typeface="Arial" panose="020B0604020202020204" pitchFamily="34" charset="0"/>
              </a:rPr>
              <a:t>士</a:t>
            </a:r>
            <a:r>
              <a:rPr lang="fr-FR" altLang="zh-CN" b="1" dirty="0">
                <a:solidFill>
                  <a:srgbClr val="88746A"/>
                </a:solidFill>
                <a:ea typeface="PingFang SC" charset="-122"/>
                <a:cs typeface="Arial" panose="020B0604020202020204" pitchFamily="34" charset="0"/>
              </a:rPr>
              <a:t>: </a:t>
            </a:r>
            <a:r>
              <a:rPr lang="en-US" altLang="zh-CN" b="1" dirty="0" smtClean="0">
                <a:solidFill>
                  <a:srgbClr val="88746A"/>
                </a:solidFill>
                <a:ea typeface="PingFang SC" charset="-122"/>
                <a:cs typeface="Arial" panose="020B0604020202020204" pitchFamily="34" charset="0"/>
              </a:rPr>
              <a:t>1</a:t>
            </a:r>
            <a:r>
              <a:rPr lang="fr-FR" altLang="zh-CN" b="1" dirty="0" smtClean="0">
                <a:solidFill>
                  <a:srgbClr val="88746A"/>
                </a:solidFill>
                <a:ea typeface="PingFang SC" charset="-122"/>
                <a:cs typeface="Arial" panose="020B0604020202020204" pitchFamily="34" charset="0"/>
              </a:rPr>
              <a:t>6900</a:t>
            </a:r>
            <a:r>
              <a:rPr lang="zh-CN" altLang="en-US" b="1" dirty="0" smtClean="0">
                <a:solidFill>
                  <a:srgbClr val="88746A"/>
                </a:solidFill>
                <a:ea typeface="PingFang SC" charset="-122"/>
                <a:cs typeface="Arial" panose="020B0604020202020204" pitchFamily="34" charset="0"/>
              </a:rPr>
              <a:t>欧</a:t>
            </a:r>
            <a:r>
              <a:rPr lang="zh-CN" altLang="en-US" b="1" dirty="0">
                <a:solidFill>
                  <a:srgbClr val="88746A"/>
                </a:solidFill>
                <a:ea typeface="PingFang SC" charset="-122"/>
                <a:cs typeface="Arial" panose="020B0604020202020204" pitchFamily="34" charset="0"/>
              </a:rPr>
              <a:t>元</a:t>
            </a:r>
            <a:endParaRPr lang="en-US" altLang="zh-CN" b="1" dirty="0">
              <a:solidFill>
                <a:srgbClr val="88746A"/>
              </a:solidFill>
              <a:ea typeface="PingFang SC" charset="-122"/>
              <a:cs typeface="Arial" panose="020B0604020202020204" pitchFamily="34" charset="0"/>
            </a:endParaRP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70693" y="949764"/>
            <a:ext cx="2499402" cy="646331"/>
          </a:xfrm>
          <a:prstGeom prst="rect">
            <a:avLst/>
          </a:prstGeom>
        </p:spPr>
        <p:txBody>
          <a:bodyPr wrap="none">
            <a:spAutoFit/>
          </a:bodyPr>
          <a:lstStyle/>
          <a:p>
            <a:pPr marL="0" indent="0">
              <a:buNone/>
            </a:pPr>
            <a:r>
              <a:rPr lang="zh-CN" altLang="fr-FR" sz="3600" b="1" dirty="0">
                <a:solidFill>
                  <a:srgbClr val="4E2A82"/>
                </a:solidFill>
                <a:latin typeface="Arial Black" panose="020B0A04020102020204" pitchFamily="34" charset="0"/>
              </a:rPr>
              <a:t>奖学</a:t>
            </a:r>
            <a:r>
              <a:rPr lang="zh-CN" altLang="fr-FR" sz="3600" b="1" dirty="0" smtClean="0">
                <a:solidFill>
                  <a:srgbClr val="4E2A82"/>
                </a:solidFill>
                <a:latin typeface="Arial Black" panose="020B0A04020102020204" pitchFamily="34" charset="0"/>
              </a:rPr>
              <a:t>金政策</a:t>
            </a:r>
            <a:endParaRPr lang="fr-FR" sz="3600" dirty="0">
              <a:solidFill>
                <a:srgbClr val="4E2A82"/>
              </a:solidFill>
            </a:endParaRPr>
          </a:p>
        </p:txBody>
      </p:sp>
      <p:pic>
        <p:nvPicPr>
          <p:cNvPr id="3" name="Image 2"/>
          <p:cNvPicPr>
            <a:picLocks noChangeAspect="1"/>
          </p:cNvPicPr>
          <p:nvPr/>
        </p:nvPicPr>
        <p:blipFill>
          <a:blip r:embed="rId1"/>
          <a:stretch>
            <a:fillRect/>
          </a:stretch>
        </p:blipFill>
        <p:spPr>
          <a:xfrm>
            <a:off x="724621" y="2171122"/>
            <a:ext cx="7476275" cy="3860223"/>
          </a:xfrm>
          <a:prstGeom prst="rect">
            <a:avLst/>
          </a:prstGeom>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右箭头 14"/>
          <p:cNvSpPr/>
          <p:nvPr/>
        </p:nvSpPr>
        <p:spPr>
          <a:xfrm>
            <a:off x="2467985" y="1794816"/>
            <a:ext cx="1777712" cy="1170027"/>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dirty="0" err="1" smtClean="0"/>
              <a:t>Easyrecrue</a:t>
            </a:r>
            <a:r>
              <a:rPr lang="en-US" altLang="zh-CN" dirty="0" smtClean="0"/>
              <a:t>/Skype</a:t>
            </a:r>
            <a:r>
              <a:rPr lang="zh-CN" altLang="en-US" dirty="0" smtClean="0"/>
              <a:t>面试</a:t>
            </a:r>
            <a:endParaRPr lang="zh-CN" altLang="en-US" dirty="0"/>
          </a:p>
        </p:txBody>
      </p:sp>
      <p:sp>
        <p:nvSpPr>
          <p:cNvPr id="16" name="右箭头 15"/>
          <p:cNvSpPr/>
          <p:nvPr/>
        </p:nvSpPr>
        <p:spPr>
          <a:xfrm>
            <a:off x="4413667" y="1790708"/>
            <a:ext cx="2033414" cy="1108508"/>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dirty="0"/>
              <a:t>2</a:t>
            </a:r>
            <a:r>
              <a:rPr lang="zh-CN" altLang="en-US" dirty="0"/>
              <a:t>周内通知结果</a:t>
            </a:r>
            <a:endParaRPr lang="zh-CN" altLang="en-US" dirty="0"/>
          </a:p>
        </p:txBody>
      </p:sp>
      <p:sp>
        <p:nvSpPr>
          <p:cNvPr id="17" name="右箭头 16"/>
          <p:cNvSpPr/>
          <p:nvPr/>
        </p:nvSpPr>
        <p:spPr>
          <a:xfrm>
            <a:off x="6471211" y="1812278"/>
            <a:ext cx="1697038" cy="1168400"/>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dirty="0" smtClean="0"/>
              <a:t>注册付费</a:t>
            </a:r>
            <a:endParaRPr lang="zh-CN" altLang="en-US" dirty="0"/>
          </a:p>
        </p:txBody>
      </p:sp>
      <p:sp>
        <p:nvSpPr>
          <p:cNvPr id="9" name="右箭头 8"/>
          <p:cNvSpPr/>
          <p:nvPr/>
        </p:nvSpPr>
        <p:spPr>
          <a:xfrm>
            <a:off x="555163" y="1794816"/>
            <a:ext cx="1743981" cy="1203325"/>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dirty="0" smtClean="0"/>
              <a:t>网申</a:t>
            </a:r>
            <a:endParaRPr lang="zh-CN" altLang="en-US" dirty="0"/>
          </a:p>
        </p:txBody>
      </p:sp>
      <p:sp>
        <p:nvSpPr>
          <p:cNvPr id="3" name="矩形 2"/>
          <p:cNvSpPr/>
          <p:nvPr/>
        </p:nvSpPr>
        <p:spPr>
          <a:xfrm>
            <a:off x="4790066" y="961042"/>
            <a:ext cx="3653452" cy="461665"/>
          </a:xfrm>
          <a:prstGeom prst="rect">
            <a:avLst/>
          </a:prstGeom>
        </p:spPr>
        <p:txBody>
          <a:bodyPr wrap="square">
            <a:spAutoFit/>
          </a:bodyPr>
          <a:lstStyle/>
          <a:p>
            <a:pPr>
              <a:spcBef>
                <a:spcPct val="20000"/>
              </a:spcBef>
              <a:defRPr/>
            </a:pPr>
            <a:r>
              <a:rPr lang="en-US" altLang="zh-CN" sz="2400" b="1" smtClean="0">
                <a:latin typeface="Calibri" panose="020F0502020204030204" charset="0"/>
                <a:ea typeface="Calibri" panose="020F0502020204030204" charset="0"/>
                <a:cs typeface="Calibri" panose="020F0502020204030204" charset="0"/>
                <a:hlinkClick r:id="rId1"/>
              </a:rPr>
              <a:t>http</a:t>
            </a:r>
            <a:r>
              <a:rPr lang="en-US" altLang="zh-CN" sz="2400" b="1" dirty="0">
                <a:latin typeface="Calibri" panose="020F0502020204030204" charset="0"/>
                <a:ea typeface="Calibri" panose="020F0502020204030204" charset="0"/>
                <a:cs typeface="Calibri" panose="020F0502020204030204" charset="0"/>
                <a:hlinkClick r:id="rId1"/>
              </a:rPr>
              <a:t>://apply.neoma-bs.fr</a:t>
            </a:r>
            <a:r>
              <a:rPr lang="en-US" altLang="zh-CN" sz="2400" b="1" dirty="0">
                <a:latin typeface="Calibri" panose="020F0502020204030204" charset="0"/>
                <a:ea typeface="Calibri" panose="020F0502020204030204" charset="0"/>
                <a:cs typeface="Calibri" panose="020F0502020204030204" charset="0"/>
              </a:rPr>
              <a:t> </a:t>
            </a:r>
            <a:endParaRPr lang="en-US" altLang="zh-CN" sz="2400" dirty="0">
              <a:latin typeface="Calibri" panose="020F0502020204030204" charset="0"/>
              <a:ea typeface="Calibri" panose="020F0502020204030204" charset="0"/>
              <a:cs typeface="Calibri" panose="020F0502020204030204" charset="0"/>
            </a:endParaRPr>
          </a:p>
        </p:txBody>
      </p:sp>
      <p:sp>
        <p:nvSpPr>
          <p:cNvPr id="5" name="Rectangle 4"/>
          <p:cNvSpPr/>
          <p:nvPr/>
        </p:nvSpPr>
        <p:spPr>
          <a:xfrm>
            <a:off x="1443060" y="884885"/>
            <a:ext cx="2585768" cy="646331"/>
          </a:xfrm>
          <a:prstGeom prst="rect">
            <a:avLst/>
          </a:prstGeom>
        </p:spPr>
        <p:txBody>
          <a:bodyPr wrap="square">
            <a:spAutoFit/>
          </a:bodyPr>
          <a:lstStyle/>
          <a:p>
            <a:pPr marL="0" indent="0">
              <a:buNone/>
            </a:pPr>
            <a:r>
              <a:rPr lang="zh-CN" altLang="fr-FR" sz="3600" b="1" dirty="0" smtClean="0">
                <a:solidFill>
                  <a:srgbClr val="4E2A82"/>
                </a:solidFill>
                <a:latin typeface="Arial Black" panose="020B0A04020102020204" pitchFamily="34" charset="0"/>
              </a:rPr>
              <a:t>申请程序</a:t>
            </a:r>
            <a:endParaRPr lang="fr-FR" sz="3600" dirty="0">
              <a:solidFill>
                <a:srgbClr val="4E2A82"/>
              </a:solidFill>
            </a:endParaRPr>
          </a:p>
        </p:txBody>
      </p:sp>
      <p:pic>
        <p:nvPicPr>
          <p:cNvPr id="2" name="Image 1"/>
          <p:cNvPicPr>
            <a:picLocks noChangeAspect="1"/>
          </p:cNvPicPr>
          <p:nvPr/>
        </p:nvPicPr>
        <p:blipFill>
          <a:blip r:embed="rId2"/>
          <a:stretch>
            <a:fillRect/>
          </a:stretch>
        </p:blipFill>
        <p:spPr>
          <a:xfrm>
            <a:off x="659085" y="3988696"/>
            <a:ext cx="7509164" cy="2579303"/>
          </a:xfrm>
          <a:prstGeom prst="rect">
            <a:avLst/>
          </a:prstGeom>
        </p:spPr>
      </p:pic>
      <p:sp>
        <p:nvSpPr>
          <p:cNvPr id="4" name="ZoneTexte 3"/>
          <p:cNvSpPr txBox="1"/>
          <p:nvPr/>
        </p:nvSpPr>
        <p:spPr>
          <a:xfrm>
            <a:off x="555163" y="3162816"/>
            <a:ext cx="7489710" cy="646331"/>
          </a:xfrm>
          <a:prstGeom prst="rect">
            <a:avLst/>
          </a:prstGeom>
          <a:noFill/>
        </p:spPr>
        <p:txBody>
          <a:bodyPr wrap="square" rtlCol="0">
            <a:spAutoFit/>
          </a:bodyPr>
          <a:lstStyle/>
          <a:p>
            <a:r>
              <a:rPr lang="zh-CN" altLang="fr-FR" b="1" dirty="0" smtClean="0">
                <a:solidFill>
                  <a:schemeClr val="tx2">
                    <a:lumMod val="75000"/>
                  </a:schemeClr>
                </a:solidFill>
              </a:rPr>
              <a:t>联系人 </a:t>
            </a:r>
            <a:r>
              <a:rPr lang="fr-FR" altLang="zh-CN" b="1" dirty="0" smtClean="0">
                <a:solidFill>
                  <a:schemeClr val="tx2">
                    <a:lumMod val="75000"/>
                  </a:schemeClr>
                </a:solidFill>
              </a:rPr>
              <a:t>:</a:t>
            </a:r>
            <a:r>
              <a:rPr lang="zh-CN" altLang="fr-FR" b="1" dirty="0" smtClean="0">
                <a:solidFill>
                  <a:schemeClr val="tx2">
                    <a:lumMod val="75000"/>
                  </a:schemeClr>
                </a:solidFill>
              </a:rPr>
              <a:t> </a:t>
            </a:r>
            <a:r>
              <a:rPr lang="fr-FR" altLang="zh-CN" b="1" dirty="0" smtClean="0">
                <a:solidFill>
                  <a:schemeClr val="tx2">
                    <a:lumMod val="75000"/>
                  </a:schemeClr>
                </a:solidFill>
              </a:rPr>
              <a:t> </a:t>
            </a:r>
            <a:r>
              <a:rPr lang="zh-CN" altLang="fr-FR" b="1" dirty="0" smtClean="0">
                <a:solidFill>
                  <a:schemeClr val="tx2">
                    <a:lumMod val="75000"/>
                  </a:schemeClr>
                </a:solidFill>
              </a:rPr>
              <a:t>冯老师   </a:t>
            </a:r>
            <a:r>
              <a:rPr lang="fr-FR" altLang="zh-CN" b="1" dirty="0" smtClean="0">
                <a:solidFill>
                  <a:schemeClr val="tx2">
                    <a:lumMod val="75000"/>
                  </a:schemeClr>
                </a:solidFill>
              </a:rPr>
              <a:t>182 4425 7833  (</a:t>
            </a:r>
            <a:r>
              <a:rPr lang="zh-CN" altLang="fr-FR" b="1" dirty="0" smtClean="0">
                <a:solidFill>
                  <a:schemeClr val="tx2">
                    <a:lumMod val="75000"/>
                  </a:schemeClr>
                </a:solidFill>
              </a:rPr>
              <a:t>手机微信同步</a:t>
            </a:r>
            <a:r>
              <a:rPr lang="fr-FR" altLang="zh-CN" b="1" dirty="0" smtClean="0">
                <a:solidFill>
                  <a:schemeClr val="tx2">
                    <a:lumMod val="75000"/>
                  </a:schemeClr>
                </a:solidFill>
              </a:rPr>
              <a:t>)</a:t>
            </a:r>
            <a:endParaRPr lang="fr-FR" altLang="zh-CN" b="1" dirty="0" smtClean="0">
              <a:solidFill>
                <a:schemeClr val="tx2">
                  <a:lumMod val="75000"/>
                </a:schemeClr>
              </a:solidFill>
            </a:endParaRPr>
          </a:p>
          <a:p>
            <a:r>
              <a:rPr lang="zh-CN" altLang="fr-FR" b="1" dirty="0" smtClean="0">
                <a:solidFill>
                  <a:schemeClr val="tx2">
                    <a:lumMod val="75000"/>
                  </a:schemeClr>
                </a:solidFill>
              </a:rPr>
              <a:t>              免除</a:t>
            </a:r>
            <a:r>
              <a:rPr lang="fr-FR" altLang="zh-CN" b="1" dirty="0" smtClean="0">
                <a:solidFill>
                  <a:schemeClr val="tx2">
                    <a:lumMod val="75000"/>
                  </a:schemeClr>
                </a:solidFill>
              </a:rPr>
              <a:t>100</a:t>
            </a:r>
            <a:r>
              <a:rPr lang="zh-CN" altLang="fr-FR" b="1" dirty="0" smtClean="0">
                <a:solidFill>
                  <a:schemeClr val="tx2">
                    <a:lumMod val="75000"/>
                  </a:schemeClr>
                </a:solidFill>
              </a:rPr>
              <a:t>欧元的申请费</a:t>
            </a:r>
            <a:endParaRPr lang="fr-FR" b="1" dirty="0" smtClean="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2"/>
          <p:cNvSpPr>
            <a:spLocks noGrp="1"/>
          </p:cNvSpPr>
          <p:nvPr>
            <p:ph type="body" sz="quarter" idx="10"/>
          </p:nvPr>
        </p:nvSpPr>
        <p:spPr>
          <a:xfrm>
            <a:off x="525463" y="890588"/>
            <a:ext cx="8050212" cy="671512"/>
          </a:xfrm>
        </p:spPr>
        <p:txBody>
          <a:bodyPr/>
          <a:lstStyle/>
          <a:p>
            <a:pPr marL="0" indent="0">
              <a:buNone/>
            </a:pPr>
            <a:endParaRPr lang="fr-FR" altLang="zh-CN" b="1" dirty="0" smtClean="0">
              <a:solidFill>
                <a:schemeClr val="tx1"/>
              </a:solidFill>
              <a:latin typeface="Arial Black" panose="020B0A04020102020204" pitchFamily="34" charset="0"/>
              <a:sym typeface="+mn-ea"/>
            </a:endParaRPr>
          </a:p>
          <a:p>
            <a:pPr marL="0" indent="0">
              <a:buNone/>
            </a:pPr>
            <a:r>
              <a:rPr lang="zh-CN" altLang="fr-FR" sz="3600" b="1" dirty="0" smtClean="0">
                <a:solidFill>
                  <a:schemeClr val="tx1"/>
                </a:solidFill>
                <a:latin typeface="Arial Black" panose="020B0A04020102020204" pitchFamily="34" charset="0"/>
                <a:sym typeface="+mn-ea"/>
              </a:rPr>
              <a:t>法</a:t>
            </a:r>
            <a:r>
              <a:rPr lang="zh-CN" altLang="fr-FR" sz="3600" b="1" dirty="0">
                <a:solidFill>
                  <a:schemeClr val="tx1"/>
                </a:solidFill>
                <a:latin typeface="Arial Black" panose="020B0A04020102020204" pitchFamily="34" charset="0"/>
                <a:sym typeface="+mn-ea"/>
              </a:rPr>
              <a:t>国高等教育体制</a:t>
            </a:r>
            <a:endParaRPr lang="fr-FR" sz="3600" b="1" dirty="0">
              <a:solidFill>
                <a:schemeClr val="tx1"/>
              </a:solidFill>
              <a:latin typeface="Arial Black" panose="020B0A04020102020204" pitchFamily="34" charset="0"/>
            </a:endParaRPr>
          </a:p>
          <a:p>
            <a:endParaRPr lang="fr-FR" dirty="0"/>
          </a:p>
        </p:txBody>
      </p:sp>
      <p:pic>
        <p:nvPicPr>
          <p:cNvPr id="7" name="Image 6"/>
          <p:cNvPicPr>
            <a:picLocks noChangeAspect="1"/>
          </p:cNvPicPr>
          <p:nvPr/>
        </p:nvPicPr>
        <p:blipFill>
          <a:blip r:embed="rId1"/>
          <a:stretch>
            <a:fillRect/>
          </a:stretch>
        </p:blipFill>
        <p:spPr>
          <a:xfrm>
            <a:off x="386772" y="1906386"/>
            <a:ext cx="8327593" cy="4588235"/>
          </a:xfrm>
          <a:prstGeom prst="rect">
            <a:avLst/>
          </a:prstGeom>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525406" y="891241"/>
            <a:ext cx="8618594" cy="670506"/>
          </a:xfrm>
        </p:spPr>
        <p:txBody>
          <a:bodyPr/>
          <a:lstStyle/>
          <a:p>
            <a:pPr marL="0" indent="0">
              <a:buNone/>
            </a:pPr>
            <a:r>
              <a:rPr lang="fr-FR" altLang="zh-CN" sz="2800" b="1" dirty="0">
                <a:solidFill>
                  <a:schemeClr val="tx1"/>
                </a:solidFill>
                <a:latin typeface="Arial Black" panose="020B0A04020102020204" pitchFamily="34" charset="0"/>
              </a:rPr>
              <a:t>Les Grandes Ecoles </a:t>
            </a:r>
            <a:r>
              <a:rPr lang="zh-CN" altLang="fr-FR" sz="2800" b="1" dirty="0" smtClean="0">
                <a:solidFill>
                  <a:schemeClr val="tx1"/>
                </a:solidFill>
                <a:latin typeface="Arial Black" panose="020B0A04020102020204" pitchFamily="34" charset="0"/>
              </a:rPr>
              <a:t>大</a:t>
            </a:r>
            <a:r>
              <a:rPr lang="zh-CN" altLang="fr-FR" sz="2800" b="1" dirty="0">
                <a:solidFill>
                  <a:schemeClr val="tx1"/>
                </a:solidFill>
                <a:latin typeface="Arial Black" panose="020B0A04020102020204" pitchFamily="34" charset="0"/>
              </a:rPr>
              <a:t>大学</a:t>
            </a:r>
            <a:r>
              <a:rPr lang="fr-FR" altLang="zh-CN" sz="2800" b="1" dirty="0">
                <a:solidFill>
                  <a:schemeClr val="tx1"/>
                </a:solidFill>
                <a:latin typeface="Arial Black" panose="020B0A04020102020204" pitchFamily="34" charset="0"/>
              </a:rPr>
              <a:t>(</a:t>
            </a:r>
            <a:r>
              <a:rPr lang="zh-CN" altLang="fr-FR" sz="2800" b="1" dirty="0">
                <a:solidFill>
                  <a:schemeClr val="tx1"/>
                </a:solidFill>
                <a:latin typeface="Arial Black" panose="020B0A04020102020204" pitchFamily="34" charset="0"/>
              </a:rPr>
              <a:t>高商</a:t>
            </a:r>
            <a:r>
              <a:rPr lang="fr-FR" altLang="zh-CN" sz="2800" b="1" dirty="0" smtClean="0">
                <a:solidFill>
                  <a:schemeClr val="tx1"/>
                </a:solidFill>
                <a:latin typeface="Arial Black" panose="020B0A04020102020204" pitchFamily="34" charset="0"/>
              </a:rPr>
              <a:t>)</a:t>
            </a:r>
            <a:r>
              <a:rPr lang="zh-CN" altLang="fr-FR" sz="2800" b="1" dirty="0" smtClean="0">
                <a:solidFill>
                  <a:schemeClr val="tx1"/>
                </a:solidFill>
                <a:latin typeface="Arial Black" panose="020B0A04020102020204" pitchFamily="34" charset="0"/>
              </a:rPr>
              <a:t>精英系统</a:t>
            </a:r>
            <a:endParaRPr lang="fr-FR" sz="2800" dirty="0">
              <a:solidFill>
                <a:schemeClr val="tx1"/>
              </a:solidFill>
            </a:endParaRPr>
          </a:p>
        </p:txBody>
      </p:sp>
      <p:sp>
        <p:nvSpPr>
          <p:cNvPr id="6" name="Rectangle 5"/>
          <p:cNvSpPr/>
          <p:nvPr/>
        </p:nvSpPr>
        <p:spPr>
          <a:xfrm>
            <a:off x="525406" y="1899919"/>
            <a:ext cx="8199120" cy="4495333"/>
          </a:xfrm>
          <a:prstGeom prst="rect">
            <a:avLst/>
          </a:prstGeom>
        </p:spPr>
        <p:txBody>
          <a:bodyPr wrap="square">
            <a:spAutoFit/>
          </a:bodyPr>
          <a:lstStyle/>
          <a:p>
            <a:pPr marL="285750" indent="-285750" algn="just">
              <a:lnSpc>
                <a:spcPct val="114000"/>
              </a:lnSpc>
              <a:buFont typeface="Wingdings" panose="05000000000000000000" pitchFamily="2" charset="2"/>
              <a:buChar char="q"/>
            </a:pPr>
            <a:r>
              <a:rPr lang="zh-CN" altLang="fr-FR" sz="1400" dirty="0">
                <a:latin typeface="微软雅黑" panose="020B0503020204020204" pitchFamily="34" charset="-122"/>
                <a:ea typeface="微软雅黑" panose="020B0503020204020204" pitchFamily="34" charset="-122"/>
              </a:rPr>
              <a:t>大学</a:t>
            </a:r>
            <a:r>
              <a:rPr lang="zh-CN" altLang="fr-FR" sz="1400" dirty="0" smtClean="0">
                <a:latin typeface="微软雅黑" panose="020B0503020204020204" pitchFamily="34" charset="-122"/>
                <a:ea typeface="微软雅黑" panose="020B0503020204020204" pitchFamily="34" charset="-122"/>
              </a:rPr>
              <a:t>校，是</a:t>
            </a:r>
            <a:r>
              <a:rPr lang="zh-CN" altLang="fr-FR" sz="1400" dirty="0">
                <a:latin typeface="微软雅黑" panose="020B0503020204020204" pitchFamily="34" charset="-122"/>
                <a:ea typeface="微软雅黑" panose="020B0503020204020204" pitchFamily="34" charset="-122"/>
                <a:hlinkClick r:id="rId1" tooltip="法国"/>
              </a:rPr>
              <a:t>法国</a:t>
            </a:r>
            <a:r>
              <a:rPr lang="zh-CN" altLang="fr-FR" sz="1400" dirty="0">
                <a:latin typeface="微软雅黑" panose="020B0503020204020204" pitchFamily="34" charset="-122"/>
                <a:ea typeface="微软雅黑" panose="020B0503020204020204" pitchFamily="34" charset="-122"/>
              </a:rPr>
              <a:t>对通过入学考试（</a:t>
            </a:r>
            <a:r>
              <a:rPr lang="fr-FR" altLang="zh-CN" sz="1400" dirty="0">
                <a:latin typeface="微软雅黑" panose="020B0503020204020204" pitchFamily="34" charset="-122"/>
                <a:ea typeface="微软雅黑" panose="020B0503020204020204" pitchFamily="34" charset="-122"/>
              </a:rPr>
              <a:t>concours)</a:t>
            </a:r>
            <a:r>
              <a:rPr lang="zh-CN" altLang="fr-FR" sz="1400" dirty="0">
                <a:latin typeface="微软雅黑" panose="020B0503020204020204" pitchFamily="34" charset="-122"/>
                <a:ea typeface="微软雅黑" panose="020B0503020204020204" pitchFamily="34" charset="-122"/>
              </a:rPr>
              <a:t>来录取学生的高等院校的总称，用来区别于大学（</a:t>
            </a:r>
            <a:r>
              <a:rPr lang="fr-FR" altLang="zh-CN" sz="1400" dirty="0">
                <a:latin typeface="微软雅黑" panose="020B0503020204020204" pitchFamily="34" charset="-122"/>
                <a:ea typeface="微软雅黑" panose="020B0503020204020204" pitchFamily="34" charset="-122"/>
              </a:rPr>
              <a:t>université</a:t>
            </a:r>
            <a:r>
              <a:rPr lang="zh-CN" altLang="fr-FR" sz="1400" dirty="0">
                <a:latin typeface="微软雅黑" panose="020B0503020204020204" pitchFamily="34" charset="-122"/>
                <a:ea typeface="微软雅黑" panose="020B0503020204020204" pitchFamily="34" charset="-122"/>
              </a:rPr>
              <a:t>）（持有高中会考毕业证书的学生都可以申请进入本科阶段学习）。因为法国高中毕业生通过全国会考（</a:t>
            </a:r>
            <a:r>
              <a:rPr lang="fr-FR" altLang="zh-CN" sz="1400" dirty="0">
                <a:latin typeface="微软雅黑" panose="020B0503020204020204" pitchFamily="34" charset="-122"/>
                <a:ea typeface="微软雅黑" panose="020B0503020204020204" pitchFamily="34" charset="-122"/>
              </a:rPr>
              <a:t>Bac=baccalauréat</a:t>
            </a:r>
            <a:r>
              <a:rPr lang="zh-CN" altLang="fr-FR" sz="1400" dirty="0">
                <a:latin typeface="微软雅黑" panose="020B0503020204020204" pitchFamily="34" charset="-122"/>
                <a:ea typeface="微软雅黑" panose="020B0503020204020204" pitchFamily="34" charset="-122"/>
              </a:rPr>
              <a:t>）后，可以直接进入普通大学（</a:t>
            </a:r>
            <a:r>
              <a:rPr lang="fr-FR" altLang="zh-CN" sz="1400" dirty="0">
                <a:latin typeface="微软雅黑" panose="020B0503020204020204" pitchFamily="34" charset="-122"/>
                <a:ea typeface="微软雅黑" panose="020B0503020204020204" pitchFamily="34" charset="-122"/>
              </a:rPr>
              <a:t>université</a:t>
            </a:r>
            <a:r>
              <a:rPr lang="zh-CN" altLang="fr-FR" sz="1400" dirty="0">
                <a:latin typeface="微软雅黑" panose="020B0503020204020204" pitchFamily="34" charset="-122"/>
                <a:ea typeface="微软雅黑" panose="020B0503020204020204" pitchFamily="34" charset="-122"/>
              </a:rPr>
              <a:t>）或</a:t>
            </a:r>
            <a:r>
              <a:rPr lang="zh-CN" altLang="fr-FR" sz="1400" dirty="0">
                <a:latin typeface="微软雅黑" panose="020B0503020204020204" pitchFamily="34" charset="-122"/>
                <a:ea typeface="微软雅黑" panose="020B0503020204020204" pitchFamily="34" charset="-122"/>
                <a:hlinkClick r:id="rId2" tooltip="五年制工程师大学校（页面不存在）"/>
              </a:rPr>
              <a:t>五年制工程师大学校</a:t>
            </a:r>
            <a:r>
              <a:rPr lang="zh-CN" altLang="fr-FR" sz="1400" dirty="0">
                <a:latin typeface="微软雅黑" panose="020B0503020204020204" pitchFamily="34" charset="-122"/>
                <a:ea typeface="微软雅黑" panose="020B0503020204020204" pitchFamily="34" charset="-122"/>
              </a:rPr>
              <a:t>，或者进入技术专科学校读“高级技术员文凭”</a:t>
            </a:r>
            <a:r>
              <a:rPr lang="fr-FR" altLang="zh-CN" sz="1400" dirty="0">
                <a:latin typeface="微软雅黑" panose="020B0503020204020204" pitchFamily="34" charset="-122"/>
                <a:ea typeface="微软雅黑" panose="020B0503020204020204" pitchFamily="34" charset="-122"/>
              </a:rPr>
              <a:t>(BTS)</a:t>
            </a:r>
            <a:r>
              <a:rPr lang="zh-CN" altLang="fr-FR" sz="1400" dirty="0">
                <a:latin typeface="微软雅黑" panose="020B0503020204020204" pitchFamily="34" charset="-122"/>
                <a:ea typeface="微软雅黑" panose="020B0503020204020204" pitchFamily="34" charset="-122"/>
              </a:rPr>
              <a:t>，</a:t>
            </a:r>
            <a:r>
              <a:rPr lang="zh-CN" altLang="fr-FR" sz="1400" dirty="0">
                <a:solidFill>
                  <a:srgbClr val="FF0000"/>
                </a:solidFill>
                <a:latin typeface="微软雅黑" panose="020B0503020204020204" pitchFamily="34" charset="-122"/>
                <a:ea typeface="微软雅黑" panose="020B0503020204020204" pitchFamily="34" charset="-122"/>
              </a:rPr>
              <a:t>但是只有优秀学生可以进入精英大学预科</a:t>
            </a:r>
            <a:r>
              <a:rPr lang="fr-FR" altLang="zh-CN" sz="1400" dirty="0">
                <a:solidFill>
                  <a:srgbClr val="FF0000"/>
                </a:solidFill>
                <a:latin typeface="微软雅黑" panose="020B0503020204020204" pitchFamily="34" charset="-122"/>
                <a:ea typeface="微软雅黑" panose="020B0503020204020204" pitchFamily="34" charset="-122"/>
              </a:rPr>
              <a:t>(</a:t>
            </a:r>
            <a:r>
              <a:rPr lang="zh-CN" altLang="fr-FR" sz="1400" dirty="0">
                <a:solidFill>
                  <a:srgbClr val="FF0000"/>
                </a:solidFill>
                <a:latin typeface="微软雅黑" panose="020B0503020204020204" pitchFamily="34" charset="-122"/>
                <a:ea typeface="微软雅黑" panose="020B0503020204020204" pitchFamily="34" charset="-122"/>
                <a:hlinkClick r:id="rId3" tooltip="大学校预科班"/>
              </a:rPr>
              <a:t>大学校预科班</a:t>
            </a:r>
            <a:r>
              <a:rPr lang="fr-FR" altLang="zh-CN" sz="1400" dirty="0">
                <a:solidFill>
                  <a:srgbClr val="FF0000"/>
                </a:solidFill>
                <a:latin typeface="微软雅黑" panose="020B0503020204020204" pitchFamily="34" charset="-122"/>
                <a:ea typeface="微软雅黑" panose="020B0503020204020204" pitchFamily="34" charset="-122"/>
              </a:rPr>
              <a:t>, classe préparatoire)</a:t>
            </a:r>
            <a:r>
              <a:rPr lang="zh-CN" altLang="fr-FR" sz="1400" dirty="0">
                <a:solidFill>
                  <a:srgbClr val="FF0000"/>
                </a:solidFill>
                <a:latin typeface="微软雅黑" panose="020B0503020204020204" pitchFamily="34" charset="-122"/>
                <a:ea typeface="微软雅黑" panose="020B0503020204020204" pitchFamily="34" charset="-122"/>
              </a:rPr>
              <a:t>，经过两年的专门培养，再参加竞争激烈、淘汰率高的竞考（</a:t>
            </a:r>
            <a:r>
              <a:rPr lang="fr-FR" altLang="zh-CN" sz="1400" dirty="0">
                <a:solidFill>
                  <a:srgbClr val="FF0000"/>
                </a:solidFill>
                <a:latin typeface="微软雅黑" panose="020B0503020204020204" pitchFamily="34" charset="-122"/>
                <a:ea typeface="微软雅黑" panose="020B0503020204020204" pitchFamily="34" charset="-122"/>
              </a:rPr>
              <a:t>Concours</a:t>
            </a:r>
            <a:r>
              <a:rPr lang="zh-CN" altLang="fr-FR" sz="1400" dirty="0">
                <a:solidFill>
                  <a:srgbClr val="FF0000"/>
                </a:solidFill>
                <a:latin typeface="微软雅黑" panose="020B0503020204020204" pitchFamily="34" charset="-122"/>
                <a:ea typeface="微软雅黑" panose="020B0503020204020204" pitchFamily="34" charset="-122"/>
              </a:rPr>
              <a:t>），通过者才可根据成绩双向选择，然后进入某一精英大学或</a:t>
            </a:r>
            <a:r>
              <a:rPr lang="zh-CN" altLang="fr-FR" sz="1400" dirty="0">
                <a:solidFill>
                  <a:srgbClr val="FF0000"/>
                </a:solidFill>
                <a:latin typeface="微软雅黑" panose="020B0503020204020204" pitchFamily="34" charset="-122"/>
                <a:ea typeface="微软雅黑" panose="020B0503020204020204" pitchFamily="34" charset="-122"/>
                <a:hlinkClick r:id="rId4" tooltip="三年制工程师大学校（页面不存在）"/>
              </a:rPr>
              <a:t>三年制工程师大学校</a:t>
            </a:r>
            <a:r>
              <a:rPr lang="zh-CN" altLang="fr-FR" sz="1400" dirty="0">
                <a:solidFill>
                  <a:srgbClr val="FF0000"/>
                </a:solidFill>
                <a:latin typeface="微软雅黑" panose="020B0503020204020204" pitchFamily="34" charset="-122"/>
                <a:ea typeface="微软雅黑" panose="020B0503020204020204" pitchFamily="34" charset="-122"/>
              </a:rPr>
              <a:t>。</a:t>
            </a:r>
            <a:r>
              <a:rPr lang="zh-CN" altLang="fr-FR" sz="1400" dirty="0">
                <a:latin typeface="微软雅黑" panose="020B0503020204020204" pitchFamily="34" charset="-122"/>
                <a:ea typeface="微软雅黑" panose="020B0503020204020204" pitchFamily="34" charset="-122"/>
              </a:rPr>
              <a:t>被录取的考生在大学校里学习</a:t>
            </a:r>
            <a:r>
              <a:rPr lang="fr-FR" altLang="zh-CN" sz="1400" dirty="0">
                <a:latin typeface="微软雅黑" panose="020B0503020204020204" pitchFamily="34" charset="-122"/>
                <a:ea typeface="微软雅黑" panose="020B0503020204020204" pitchFamily="34" charset="-122"/>
              </a:rPr>
              <a:t>3</a:t>
            </a:r>
            <a:r>
              <a:rPr lang="zh-CN" altLang="fr-FR" sz="1400" dirty="0">
                <a:latin typeface="微软雅黑" panose="020B0503020204020204" pitchFamily="34" charset="-122"/>
                <a:ea typeface="微软雅黑" panose="020B0503020204020204" pitchFamily="34" charset="-122"/>
              </a:rPr>
              <a:t>年。因此，三年制工程师大学校的整体教学水平及学生素质要高于五年制工程师大学校。这一教育体制主要存在于法国及一些法语国家。</a:t>
            </a:r>
            <a:endParaRPr lang="zh-CN" altLang="fr-FR" sz="1400" dirty="0">
              <a:latin typeface="Calibri" panose="020F0502020204030204" charset="0"/>
            </a:endParaRPr>
          </a:p>
          <a:p>
            <a:pPr algn="just">
              <a:lnSpc>
                <a:spcPct val="114000"/>
              </a:lnSpc>
            </a:pPr>
            <a:r>
              <a:rPr lang="zh-CN" altLang="fr-FR" sz="1400" dirty="0">
                <a:latin typeface="微软雅黑" panose="020B0503020204020204" pitchFamily="34" charset="-122"/>
                <a:ea typeface="微软雅黑" panose="020B0503020204020204" pitchFamily="34" charset="-122"/>
              </a:rPr>
              <a:t> </a:t>
            </a:r>
            <a:endParaRPr lang="zh-CN" altLang="fr-FR" sz="1400" dirty="0">
              <a:latin typeface="Calibri" panose="020F0502020204030204" charset="0"/>
            </a:endParaRPr>
          </a:p>
          <a:p>
            <a:pPr marL="285750" indent="-285750" algn="just">
              <a:lnSpc>
                <a:spcPct val="114000"/>
              </a:lnSpc>
              <a:buFont typeface="Wingdings" panose="05000000000000000000" pitchFamily="2" charset="2"/>
              <a:buChar char="q"/>
            </a:pPr>
            <a:r>
              <a:rPr lang="zh-CN" altLang="fr-FR" sz="1400" dirty="0">
                <a:latin typeface="微软雅黑" panose="020B0503020204020204" pitchFamily="34" charset="-122"/>
                <a:ea typeface="微软雅黑" panose="020B0503020204020204" pitchFamily="34" charset="-122"/>
              </a:rPr>
              <a:t>大学校按领域可分为以下几类：工程师学院（</a:t>
            </a:r>
            <a:r>
              <a:rPr lang="fr-FR" altLang="zh-CN" sz="1400" dirty="0">
                <a:latin typeface="微软雅黑" panose="020B0503020204020204" pitchFamily="34" charset="-122"/>
                <a:ea typeface="微软雅黑" panose="020B0503020204020204" pitchFamily="34" charset="-122"/>
              </a:rPr>
              <a:t>École d'ingénieurs</a:t>
            </a:r>
            <a:r>
              <a:rPr lang="zh-CN" altLang="fr-FR" sz="1400" dirty="0">
                <a:latin typeface="微软雅黑" panose="020B0503020204020204" pitchFamily="34" charset="-122"/>
                <a:ea typeface="微软雅黑" panose="020B0503020204020204" pitchFamily="34" charset="-122"/>
              </a:rPr>
              <a:t>）、高等商学院（</a:t>
            </a:r>
            <a:r>
              <a:rPr lang="fr-FR" altLang="zh-CN" sz="1400" dirty="0">
                <a:latin typeface="微软雅黑" panose="020B0503020204020204" pitchFamily="34" charset="-122"/>
                <a:ea typeface="微软雅黑" panose="020B0503020204020204" pitchFamily="34" charset="-122"/>
              </a:rPr>
              <a:t>École de commerce</a:t>
            </a:r>
            <a:r>
              <a:rPr lang="zh-CN" altLang="fr-FR" sz="1400" dirty="0">
                <a:latin typeface="微软雅黑" panose="020B0503020204020204" pitchFamily="34" charset="-122"/>
                <a:ea typeface="微软雅黑" panose="020B0503020204020204" pitchFamily="34" charset="-122"/>
              </a:rPr>
              <a:t>）、高等师范学院（</a:t>
            </a:r>
            <a:r>
              <a:rPr lang="fr-FR" altLang="zh-CN" sz="1400" dirty="0">
                <a:latin typeface="微软雅黑" panose="020B0503020204020204" pitchFamily="34" charset="-122"/>
                <a:ea typeface="微软雅黑" panose="020B0503020204020204" pitchFamily="34" charset="-122"/>
              </a:rPr>
              <a:t>École normale</a:t>
            </a:r>
            <a:r>
              <a:rPr lang="zh-CN" altLang="fr-FR" sz="1400" dirty="0">
                <a:latin typeface="微软雅黑" panose="020B0503020204020204" pitchFamily="34" charset="-122"/>
                <a:ea typeface="微软雅黑" panose="020B0503020204020204" pitchFamily="34" charset="-122"/>
              </a:rPr>
              <a:t>）、政治学院（</a:t>
            </a:r>
            <a:r>
              <a:rPr lang="fr-FR" altLang="zh-CN" sz="1400" dirty="0">
                <a:latin typeface="微软雅黑" panose="020B0503020204020204" pitchFamily="34" charset="-122"/>
                <a:ea typeface="微软雅黑" panose="020B0503020204020204" pitchFamily="34" charset="-122"/>
              </a:rPr>
              <a:t>Institut d'Etudes Politiques</a:t>
            </a:r>
            <a:r>
              <a:rPr lang="zh-CN" altLang="fr-FR" sz="1400" dirty="0">
                <a:latin typeface="微软雅黑" panose="020B0503020204020204" pitchFamily="34" charset="-122"/>
                <a:ea typeface="微软雅黑" panose="020B0503020204020204" pitchFamily="34" charset="-122"/>
              </a:rPr>
              <a:t>）及其它领域的高等学院。大学校也有公立和私立之分，但无论公私，其教师队伍质素高，学生基础扎实、天赋条件好，所以毕业生在社会上很受欢迎，</a:t>
            </a:r>
            <a:r>
              <a:rPr lang="zh-CN" altLang="fr-FR" sz="1400" dirty="0">
                <a:solidFill>
                  <a:srgbClr val="FF0000"/>
                </a:solidFill>
                <a:latin typeface="微软雅黑" panose="020B0503020204020204" pitchFamily="34" charset="-122"/>
                <a:ea typeface="微软雅黑" panose="020B0503020204020204" pitchFamily="34" charset="-122"/>
              </a:rPr>
              <a:t>被称为法国的精英教育。</a:t>
            </a:r>
            <a:endParaRPr lang="zh-CN" altLang="fr-FR" sz="1400" dirty="0">
              <a:solidFill>
                <a:srgbClr val="FF0000"/>
              </a:solidFill>
              <a:latin typeface="Calibri" panose="020F0502020204030204" charset="0"/>
            </a:endParaRPr>
          </a:p>
          <a:p>
            <a:pPr algn="just">
              <a:lnSpc>
                <a:spcPct val="114000"/>
              </a:lnSpc>
            </a:pPr>
            <a:r>
              <a:rPr lang="zh-CN" altLang="fr-FR" sz="1400" dirty="0">
                <a:latin typeface="微软雅黑" panose="020B0503020204020204" pitchFamily="34" charset="-122"/>
                <a:ea typeface="微软雅黑" panose="020B0503020204020204" pitchFamily="34" charset="-122"/>
              </a:rPr>
              <a:t> </a:t>
            </a:r>
            <a:endParaRPr lang="zh-CN" altLang="fr-FR" sz="1400" dirty="0">
              <a:latin typeface="Calibri" panose="020F0502020204030204" charset="0"/>
            </a:endParaRPr>
          </a:p>
          <a:p>
            <a:pPr marL="285750" indent="-285750" algn="just">
              <a:lnSpc>
                <a:spcPct val="114000"/>
              </a:lnSpc>
              <a:buFont typeface="Wingdings" panose="05000000000000000000" pitchFamily="2" charset="2"/>
              <a:buChar char="q"/>
            </a:pPr>
            <a:r>
              <a:rPr lang="zh-CN" altLang="fr-FR" sz="1400" dirty="0">
                <a:latin typeface="微软雅黑" panose="020B0503020204020204" pitchFamily="34" charset="-122"/>
                <a:ea typeface="微软雅黑" panose="020B0503020204020204" pitchFamily="34" charset="-122"/>
              </a:rPr>
              <a:t>相对于综合性大学而言，其规模小而精，专业性更强，更重视教学与实践的结合，以培养社会各界精英而闻名于世。在法国及欧洲的就业市场上得到了很高的认可，他们在校期间，各重点企</a:t>
            </a:r>
            <a:r>
              <a:rPr lang="zh-CN" altLang="fr-FR" sz="1400" dirty="0" smtClean="0">
                <a:latin typeface="微软雅黑" panose="020B0503020204020204" pitchFamily="34" charset="-122"/>
                <a:ea typeface="微软雅黑" panose="020B0503020204020204" pitchFamily="34" charset="-122"/>
              </a:rPr>
              <a:t>业定</a:t>
            </a:r>
            <a:r>
              <a:rPr lang="zh-CN" altLang="fr-FR" sz="1400" dirty="0">
                <a:latin typeface="微软雅黑" panose="020B0503020204020204" pitchFamily="34" charset="-122"/>
                <a:ea typeface="微软雅黑" panose="020B0503020204020204" pitchFamily="34" charset="-122"/>
              </a:rPr>
              <a:t>期到学校举办介绍性展览，以招揽自己需要的优秀人才。</a:t>
            </a:r>
            <a:endParaRPr lang="zh-CN" altLang="fr-FR" sz="1400" dirty="0">
              <a:latin typeface="Calibri" panose="020F0502020204030204" charset="0"/>
            </a:endParaRPr>
          </a:p>
          <a:p>
            <a:pPr algn="r">
              <a:lnSpc>
                <a:spcPct val="114000"/>
              </a:lnSpc>
            </a:pPr>
            <a:r>
              <a:rPr lang="fr-FR" altLang="zh-CN" sz="1400" i="1" dirty="0">
                <a:latin typeface="宋体" panose="02010600030101010101" pitchFamily="2" charset="-122"/>
                <a:ea typeface="宋体" panose="02010600030101010101" pitchFamily="2" charset="-122"/>
              </a:rPr>
              <a:t>--</a:t>
            </a:r>
            <a:r>
              <a:rPr lang="zh-CN" altLang="fr-FR" sz="1400" i="1" dirty="0">
                <a:latin typeface="宋体" panose="02010600030101010101" pitchFamily="2" charset="-122"/>
                <a:ea typeface="宋体" panose="02010600030101010101" pitchFamily="2" charset="-122"/>
              </a:rPr>
              <a:t>维基百科</a:t>
            </a:r>
            <a:endParaRPr lang="zh-CN" altLang="fr-FR" sz="1400" dirty="0">
              <a:effectLst/>
              <a:latin typeface="Calibri" panose="020F0502020204030204" charset="0"/>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1"/>
          <p:cNvSpPr>
            <a:spLocks noGrp="1"/>
          </p:cNvSpPr>
          <p:nvPr>
            <p:ph sz="quarter" idx="13"/>
          </p:nvPr>
        </p:nvSpPr>
        <p:spPr>
          <a:xfrm>
            <a:off x="452941" y="2816963"/>
            <a:ext cx="2894301" cy="3246646"/>
          </a:xfrm>
        </p:spPr>
        <p:txBody>
          <a:bodyPr/>
          <a:lstStyle/>
          <a:p>
            <a:pPr marL="0" indent="0" fontAlgn="auto">
              <a:spcBef>
                <a:spcPct val="0"/>
              </a:spcBef>
              <a:spcAft>
                <a:spcPts val="0"/>
              </a:spcAft>
              <a:buNone/>
            </a:pPr>
            <a:r>
              <a:rPr lang="fi-FI" altLang="zh-CN" sz="2000" b="1" dirty="0">
                <a:latin typeface="Arial" panose="020B0604020202020204" pitchFamily="34" charset="0"/>
                <a:cs typeface="+mn-cs"/>
              </a:rPr>
              <a:t>• </a:t>
            </a:r>
            <a:r>
              <a:rPr lang="zh-CN" altLang="en-US" sz="2000" b="1" dirty="0">
                <a:latin typeface="Arial" panose="020B0604020202020204" pitchFamily="34" charset="0"/>
                <a:cs typeface="+mn-cs"/>
              </a:rPr>
              <a:t>百年名</a:t>
            </a:r>
            <a:r>
              <a:rPr lang="zh-CN" altLang="en-US" sz="2000" b="1" dirty="0" smtClean="0">
                <a:latin typeface="Arial" panose="020B0604020202020204" pitchFamily="34" charset="0"/>
                <a:cs typeface="+mn-cs"/>
              </a:rPr>
              <a:t>校</a:t>
            </a:r>
            <a:endParaRPr lang="fr-FR" altLang="zh-CN" sz="2000" b="1" dirty="0" smtClean="0">
              <a:latin typeface="Arial" panose="020B0604020202020204" pitchFamily="34" charset="0"/>
              <a:cs typeface="+mn-cs"/>
            </a:endParaRPr>
          </a:p>
          <a:p>
            <a:pPr marL="0" indent="0" fontAlgn="auto">
              <a:spcBef>
                <a:spcPct val="0"/>
              </a:spcBef>
              <a:spcAft>
                <a:spcPts val="0"/>
              </a:spcAft>
              <a:buNone/>
            </a:pPr>
            <a:endParaRPr lang="en-US" altLang="zh-CN" sz="800" b="1" dirty="0">
              <a:latin typeface="Arial" panose="020B0604020202020204" pitchFamily="34" charset="0"/>
              <a:cs typeface="+mn-cs"/>
            </a:endParaRPr>
          </a:p>
          <a:p>
            <a:pPr marL="0" indent="0" fontAlgn="auto">
              <a:spcBef>
                <a:spcPct val="0"/>
              </a:spcBef>
              <a:spcAft>
                <a:spcPts val="0"/>
              </a:spcAft>
              <a:buNone/>
            </a:pPr>
            <a:r>
              <a:rPr lang="en-US" altLang="zh-CN" sz="2000" b="1" dirty="0">
                <a:latin typeface="Arial" panose="020B0604020202020204" pitchFamily="34" charset="0"/>
                <a:cs typeface="+mn-cs"/>
              </a:rPr>
              <a:t>• 3</a:t>
            </a:r>
            <a:r>
              <a:rPr lang="zh-CN" altLang="en-US" sz="2000" b="1" dirty="0">
                <a:latin typeface="Arial" panose="020B0604020202020204" pitchFamily="34" charset="0"/>
                <a:cs typeface="+mn-cs"/>
              </a:rPr>
              <a:t>个校区</a:t>
            </a:r>
            <a:endParaRPr lang="en-US" altLang="zh-CN" sz="2000" b="1" dirty="0">
              <a:latin typeface="Arial" panose="020B0604020202020204" pitchFamily="34" charset="0"/>
              <a:cs typeface="+mn-cs"/>
            </a:endParaRPr>
          </a:p>
          <a:p>
            <a:pPr marL="0" indent="0" fontAlgn="auto">
              <a:spcBef>
                <a:spcPct val="0"/>
              </a:spcBef>
              <a:spcAft>
                <a:spcPts val="0"/>
              </a:spcAft>
              <a:buNone/>
            </a:pPr>
            <a:r>
              <a:rPr lang="zh-CN" altLang="en-US" sz="2000" b="1" dirty="0">
                <a:latin typeface="Arial" panose="020B0604020202020204" pitchFamily="34" charset="0"/>
                <a:cs typeface="+mn-cs"/>
              </a:rPr>
              <a:t>   鲁昂、兰斯、巴</a:t>
            </a:r>
            <a:r>
              <a:rPr lang="zh-CN" altLang="en-US" sz="2000" b="1" dirty="0" smtClean="0">
                <a:latin typeface="Arial" panose="020B0604020202020204" pitchFamily="34" charset="0"/>
                <a:cs typeface="+mn-cs"/>
              </a:rPr>
              <a:t>黎</a:t>
            </a:r>
            <a:endParaRPr lang="fr-FR" altLang="zh-CN" sz="2000" b="1" dirty="0" smtClean="0">
              <a:latin typeface="Arial" panose="020B0604020202020204" pitchFamily="34" charset="0"/>
              <a:cs typeface="+mn-cs"/>
            </a:endParaRPr>
          </a:p>
          <a:p>
            <a:pPr marL="0" indent="0" fontAlgn="auto">
              <a:spcBef>
                <a:spcPct val="0"/>
              </a:spcBef>
              <a:spcAft>
                <a:spcPts val="0"/>
              </a:spcAft>
              <a:buNone/>
            </a:pPr>
            <a:endParaRPr lang="en-US" altLang="zh-CN" sz="800" b="1" dirty="0">
              <a:latin typeface="Arial" panose="020B0604020202020204" pitchFamily="34" charset="0"/>
              <a:cs typeface="+mn-cs"/>
            </a:endParaRPr>
          </a:p>
          <a:p>
            <a:pPr marL="0" indent="0" fontAlgn="auto">
              <a:spcBef>
                <a:spcPct val="0"/>
              </a:spcBef>
              <a:spcAft>
                <a:spcPts val="0"/>
              </a:spcAft>
              <a:buNone/>
            </a:pPr>
            <a:r>
              <a:rPr lang="en-US" altLang="zh-CN" sz="2000" b="1" dirty="0">
                <a:latin typeface="Arial" panose="020B0604020202020204" pitchFamily="34" charset="0"/>
                <a:cs typeface="+mn-cs"/>
              </a:rPr>
              <a:t>• 3</a:t>
            </a:r>
            <a:r>
              <a:rPr lang="zh-CN" altLang="en-US" sz="2000" b="1" dirty="0">
                <a:latin typeface="Arial" panose="020B0604020202020204" pitchFamily="34" charset="0"/>
                <a:cs typeface="+mn-cs"/>
              </a:rPr>
              <a:t>大国际认证</a:t>
            </a:r>
            <a:endParaRPr lang="en-US" altLang="zh-CN" sz="2000" b="1" dirty="0">
              <a:latin typeface="Arial" panose="020B0604020202020204" pitchFamily="34" charset="0"/>
              <a:cs typeface="+mn-cs"/>
            </a:endParaRPr>
          </a:p>
          <a:p>
            <a:pPr marL="0" indent="0" fontAlgn="auto">
              <a:spcBef>
                <a:spcPct val="0"/>
              </a:spcBef>
              <a:spcAft>
                <a:spcPts val="0"/>
              </a:spcAft>
              <a:buNone/>
            </a:pPr>
            <a:r>
              <a:rPr lang="zh-CN" altLang="en-US" sz="1600" b="1" dirty="0">
                <a:latin typeface="Arial" panose="020B0604020202020204" pitchFamily="34" charset="0"/>
                <a:cs typeface="+mn-cs"/>
              </a:rPr>
              <a:t>   </a:t>
            </a:r>
            <a:r>
              <a:rPr lang="en-US" altLang="zh-CN" sz="1600" b="1" dirty="0">
                <a:latin typeface="Arial" panose="020B0604020202020204" pitchFamily="34" charset="0"/>
                <a:cs typeface="+mn-cs"/>
              </a:rPr>
              <a:t>EQUIS, AACSB, </a:t>
            </a:r>
            <a:r>
              <a:rPr lang="en-US" altLang="zh-CN" sz="1600" b="1" dirty="0" smtClean="0">
                <a:latin typeface="Arial" panose="020B0604020202020204" pitchFamily="34" charset="0"/>
                <a:cs typeface="+mn-cs"/>
              </a:rPr>
              <a:t>AMBA</a:t>
            </a:r>
            <a:endParaRPr lang="en-US" altLang="zh-CN" sz="1600" b="1" dirty="0" smtClean="0">
              <a:latin typeface="Arial" panose="020B0604020202020204" pitchFamily="34" charset="0"/>
              <a:cs typeface="+mn-cs"/>
            </a:endParaRPr>
          </a:p>
          <a:p>
            <a:pPr marL="0" indent="0" fontAlgn="auto">
              <a:spcBef>
                <a:spcPct val="0"/>
              </a:spcBef>
              <a:spcAft>
                <a:spcPts val="0"/>
              </a:spcAft>
              <a:buNone/>
            </a:pPr>
            <a:endParaRPr lang="en-US" altLang="zh-CN" sz="800" b="1" dirty="0">
              <a:latin typeface="Arial" panose="020B0604020202020204" pitchFamily="34" charset="0"/>
              <a:cs typeface="+mn-cs"/>
            </a:endParaRPr>
          </a:p>
          <a:p>
            <a:pPr marL="0" indent="0" fontAlgn="auto">
              <a:spcBef>
                <a:spcPct val="0"/>
              </a:spcBef>
              <a:spcAft>
                <a:spcPts val="0"/>
              </a:spcAft>
              <a:buNone/>
            </a:pPr>
            <a:r>
              <a:rPr lang="bg-BG" altLang="zh-CN" sz="2000" b="1" dirty="0">
                <a:latin typeface="Arial" panose="020B0604020202020204" pitchFamily="34" charset="0"/>
                <a:cs typeface="+mn-cs"/>
              </a:rPr>
              <a:t>• 9500</a:t>
            </a:r>
            <a:r>
              <a:rPr lang="zh-CN" altLang="bg-BG" sz="2000" b="1" dirty="0">
                <a:latin typeface="Arial" panose="020B0604020202020204" pitchFamily="34" charset="0"/>
                <a:cs typeface="+mn-cs"/>
              </a:rPr>
              <a:t>名在校</a:t>
            </a:r>
            <a:r>
              <a:rPr lang="zh-CN" altLang="bg-BG" sz="2000" b="1" dirty="0" smtClean="0">
                <a:latin typeface="Arial" panose="020B0604020202020204" pitchFamily="34" charset="0"/>
                <a:cs typeface="+mn-cs"/>
              </a:rPr>
              <a:t>生</a:t>
            </a:r>
            <a:endParaRPr lang="fr-FR" altLang="zh-CN" sz="2000" b="1" dirty="0" smtClean="0">
              <a:latin typeface="Arial" panose="020B0604020202020204" pitchFamily="34" charset="0"/>
              <a:cs typeface="+mn-cs"/>
            </a:endParaRPr>
          </a:p>
          <a:p>
            <a:pPr marL="0" indent="0" fontAlgn="auto">
              <a:spcBef>
                <a:spcPct val="0"/>
              </a:spcBef>
              <a:spcAft>
                <a:spcPts val="0"/>
              </a:spcAft>
              <a:buNone/>
            </a:pPr>
            <a:endParaRPr lang="en-US" altLang="zh-CN" sz="800" b="1" dirty="0">
              <a:latin typeface="Arial" panose="020B0604020202020204" pitchFamily="34" charset="0"/>
              <a:cs typeface="+mn-cs"/>
            </a:endParaRPr>
          </a:p>
          <a:p>
            <a:pPr marL="0" indent="0" fontAlgn="auto">
              <a:spcBef>
                <a:spcPct val="0"/>
              </a:spcBef>
              <a:spcAft>
                <a:spcPts val="0"/>
              </a:spcAft>
              <a:buNone/>
            </a:pPr>
            <a:r>
              <a:rPr lang="en-US" altLang="zh-CN" sz="2000" b="1" dirty="0">
                <a:latin typeface="Arial" panose="020B0604020202020204" pitchFamily="34" charset="0"/>
                <a:cs typeface="+mn-cs"/>
              </a:rPr>
              <a:t>•</a:t>
            </a:r>
            <a:r>
              <a:rPr lang="zh-CN" altLang="en-US" sz="2000" b="1" dirty="0">
                <a:latin typeface="Arial" panose="020B0604020202020204" pitchFamily="34" charset="0"/>
                <a:cs typeface="+mn-cs"/>
              </a:rPr>
              <a:t> </a:t>
            </a:r>
            <a:r>
              <a:rPr lang="en-US" altLang="zh-CN" sz="2000" b="1" dirty="0">
                <a:latin typeface="Arial" panose="020B0604020202020204" pitchFamily="34" charset="0"/>
                <a:cs typeface="+mn-cs"/>
              </a:rPr>
              <a:t>100</a:t>
            </a:r>
            <a:r>
              <a:rPr lang="zh-CN" altLang="en-US" sz="2000" b="1" dirty="0">
                <a:latin typeface="Arial" panose="020B0604020202020204" pitchFamily="34" charset="0"/>
                <a:cs typeface="+mn-cs"/>
              </a:rPr>
              <a:t>个国</a:t>
            </a:r>
            <a:r>
              <a:rPr lang="zh-CN" altLang="en-US" sz="2000" b="1" dirty="0" smtClean="0">
                <a:latin typeface="Arial" panose="020B0604020202020204" pitchFamily="34" charset="0"/>
                <a:cs typeface="+mn-cs"/>
              </a:rPr>
              <a:t>籍</a:t>
            </a:r>
            <a:endParaRPr lang="fr-FR" altLang="zh-CN" sz="2000" b="1" dirty="0" smtClean="0">
              <a:latin typeface="Arial" panose="020B0604020202020204" pitchFamily="34" charset="0"/>
              <a:cs typeface="+mn-cs"/>
            </a:endParaRPr>
          </a:p>
          <a:p>
            <a:pPr marL="0" indent="0" fontAlgn="auto">
              <a:spcBef>
                <a:spcPct val="0"/>
              </a:spcBef>
              <a:spcAft>
                <a:spcPts val="0"/>
              </a:spcAft>
              <a:buNone/>
            </a:pPr>
            <a:endParaRPr lang="en-US" altLang="zh-CN" sz="800" b="1" dirty="0">
              <a:latin typeface="Arial" panose="020B0604020202020204" pitchFamily="34" charset="0"/>
              <a:cs typeface="+mn-cs"/>
            </a:endParaRPr>
          </a:p>
          <a:p>
            <a:pPr marL="0" indent="0" fontAlgn="auto">
              <a:spcBef>
                <a:spcPct val="0"/>
              </a:spcBef>
              <a:spcAft>
                <a:spcPts val="0"/>
              </a:spcAft>
              <a:buNone/>
            </a:pPr>
            <a:r>
              <a:rPr lang="bg-BG" altLang="zh-CN" sz="2000" b="1" dirty="0">
                <a:latin typeface="Arial" panose="020B0604020202020204" pitchFamily="34" charset="0"/>
                <a:cs typeface="+mn-cs"/>
              </a:rPr>
              <a:t>• 5</a:t>
            </a:r>
            <a:r>
              <a:rPr lang="en-US" altLang="zh-CN" sz="2000" b="1" dirty="0">
                <a:latin typeface="Arial" panose="020B0604020202020204" pitchFamily="34" charset="0"/>
                <a:cs typeface="+mn-cs"/>
              </a:rPr>
              <a:t>95</a:t>
            </a:r>
            <a:r>
              <a:rPr lang="bg-BG" altLang="zh-CN" sz="2000" b="1" dirty="0">
                <a:latin typeface="Arial" panose="020B0604020202020204" pitchFamily="34" charset="0"/>
                <a:cs typeface="+mn-cs"/>
              </a:rPr>
              <a:t>00</a:t>
            </a:r>
            <a:r>
              <a:rPr lang="zh-CN" altLang="bg-BG" sz="2000" b="1" dirty="0">
                <a:latin typeface="Arial" panose="020B0604020202020204" pitchFamily="34" charset="0"/>
                <a:cs typeface="+mn-cs"/>
              </a:rPr>
              <a:t>名校友</a:t>
            </a:r>
            <a:endParaRPr lang="zh-CN" altLang="bg-BG" sz="2000" b="1" dirty="0">
              <a:latin typeface="Arial" panose="020B0604020202020204" pitchFamily="34" charset="0"/>
              <a:cs typeface="+mn-cs"/>
            </a:endParaRPr>
          </a:p>
          <a:p>
            <a:pPr marL="0" indent="0">
              <a:buNone/>
            </a:pPr>
            <a:endParaRPr kumimoji="1" lang="en-US" altLang="zh-CN" sz="1800" b="1" dirty="0" smtClean="0">
              <a:solidFill>
                <a:srgbClr val="4E2A82"/>
              </a:solidFill>
              <a:latin typeface="PingFang SC" charset="-122"/>
              <a:ea typeface="PingFang SC" charset="-122"/>
              <a:cs typeface="PingFang SC" charset="-122"/>
            </a:endParaRPr>
          </a:p>
          <a:p>
            <a:pPr marL="0" indent="0">
              <a:buNone/>
            </a:pPr>
            <a:endParaRPr kumimoji="1" lang="zh-CN" altLang="en-US" sz="1800" b="1" dirty="0">
              <a:solidFill>
                <a:srgbClr val="4E2A82"/>
              </a:solidFill>
              <a:latin typeface="PingFang SC" charset="-122"/>
              <a:ea typeface="PingFang SC" charset="-122"/>
              <a:cs typeface="PingFang SC" charset="-122"/>
            </a:endParaRPr>
          </a:p>
        </p:txBody>
      </p:sp>
      <p:sp>
        <p:nvSpPr>
          <p:cNvPr id="11" name="矩形 10"/>
          <p:cNvSpPr/>
          <p:nvPr/>
        </p:nvSpPr>
        <p:spPr>
          <a:xfrm>
            <a:off x="6065662" y="2816963"/>
            <a:ext cx="2733354" cy="2862322"/>
          </a:xfrm>
          <a:prstGeom prst="rect">
            <a:avLst/>
          </a:prstGeom>
        </p:spPr>
        <p:txBody>
          <a:bodyPr wrap="square">
            <a:spAutoFit/>
          </a:bodyPr>
          <a:lstStyle/>
          <a:p>
            <a:pPr eaLnBrk="0" fontAlgn="auto" hangingPunct="0">
              <a:lnSpc>
                <a:spcPct val="150000"/>
              </a:lnSpc>
              <a:spcAft>
                <a:spcPts val="0"/>
              </a:spcAft>
            </a:pPr>
            <a:r>
              <a:rPr lang="bg-BG" altLang="zh-CN" sz="2000" b="1" dirty="0"/>
              <a:t>• 300</a:t>
            </a:r>
            <a:r>
              <a:rPr lang="zh-CN" altLang="bg-BG" sz="2000" b="1" dirty="0"/>
              <a:t>家合作院校</a:t>
            </a:r>
            <a:endParaRPr lang="zh-CN" altLang="bg-BG" sz="2000" b="1" dirty="0"/>
          </a:p>
          <a:p>
            <a:pPr eaLnBrk="0" fontAlgn="auto" hangingPunct="0">
              <a:lnSpc>
                <a:spcPct val="150000"/>
              </a:lnSpc>
              <a:spcAft>
                <a:spcPts val="0"/>
              </a:spcAft>
            </a:pPr>
            <a:r>
              <a:rPr lang="en-US" altLang="zh-CN" sz="2000" b="1" dirty="0"/>
              <a:t>• 200</a:t>
            </a:r>
            <a:r>
              <a:rPr lang="zh-CN" altLang="en-US" sz="2000" b="1" dirty="0"/>
              <a:t>家</a:t>
            </a:r>
            <a:r>
              <a:rPr lang="en-US" altLang="zh-CN" sz="2000" b="1" dirty="0"/>
              <a:t>VIP</a:t>
            </a:r>
            <a:r>
              <a:rPr lang="zh-CN" altLang="en-US" sz="2000" b="1" dirty="0"/>
              <a:t>合作企业</a:t>
            </a:r>
            <a:endParaRPr lang="zh-CN" altLang="en-US" sz="2000" b="1" dirty="0"/>
          </a:p>
          <a:p>
            <a:pPr eaLnBrk="0" fontAlgn="auto" hangingPunct="0">
              <a:lnSpc>
                <a:spcPct val="150000"/>
              </a:lnSpc>
              <a:spcAft>
                <a:spcPts val="0"/>
              </a:spcAft>
            </a:pPr>
            <a:r>
              <a:rPr lang="en-US" altLang="zh-CN" sz="2000" b="1" dirty="0"/>
              <a:t>• 160</a:t>
            </a:r>
            <a:r>
              <a:rPr lang="zh-CN" altLang="en-US" sz="2000" b="1" dirty="0"/>
              <a:t>名专职教师</a:t>
            </a:r>
            <a:endParaRPr lang="en-US" altLang="zh-CN" sz="2000" b="1" dirty="0"/>
          </a:p>
          <a:p>
            <a:pPr eaLnBrk="0" fontAlgn="auto" hangingPunct="0">
              <a:lnSpc>
                <a:spcPct val="150000"/>
              </a:lnSpc>
              <a:spcAft>
                <a:spcPts val="0"/>
              </a:spcAft>
            </a:pPr>
            <a:r>
              <a:rPr lang="en-US" altLang="zh-CN" sz="2000" b="1" dirty="0"/>
              <a:t>• 1200</a:t>
            </a:r>
            <a:r>
              <a:rPr lang="zh-CN" altLang="en-US" sz="2000" b="1" dirty="0"/>
              <a:t>名讲师</a:t>
            </a:r>
            <a:endParaRPr lang="en-US" altLang="zh-CN" sz="2000" b="1" dirty="0"/>
          </a:p>
          <a:p>
            <a:pPr eaLnBrk="0" fontAlgn="auto" hangingPunct="0">
              <a:lnSpc>
                <a:spcPct val="150000"/>
              </a:lnSpc>
              <a:spcAft>
                <a:spcPts val="0"/>
              </a:spcAft>
            </a:pPr>
            <a:r>
              <a:rPr lang="bg-BG" altLang="zh-CN" sz="2000" b="1" dirty="0"/>
              <a:t>•</a:t>
            </a:r>
            <a:r>
              <a:rPr lang="en-US" altLang="zh-CN" sz="2000" b="1" dirty="0"/>
              <a:t> 62%</a:t>
            </a:r>
            <a:r>
              <a:rPr lang="zh-CN" altLang="en-US" sz="2000" b="1" dirty="0"/>
              <a:t>国际教师</a:t>
            </a:r>
            <a:endParaRPr lang="en-US" altLang="zh-CN" sz="2000" b="1" dirty="0"/>
          </a:p>
          <a:p>
            <a:pPr eaLnBrk="0" fontAlgn="auto" hangingPunct="0">
              <a:lnSpc>
                <a:spcPct val="150000"/>
              </a:lnSpc>
              <a:spcAft>
                <a:spcPts val="0"/>
              </a:spcAft>
            </a:pPr>
            <a:r>
              <a:rPr lang="en-US" altLang="zh-CN" sz="2000" b="1" dirty="0"/>
              <a:t>• 80</a:t>
            </a:r>
            <a:r>
              <a:rPr lang="zh-CN" altLang="en-US" sz="2000" b="1" dirty="0"/>
              <a:t>个学生社团</a:t>
            </a:r>
            <a:endParaRPr lang="zh-CN" altLang="en-US" sz="2000" b="1" dirty="0"/>
          </a:p>
        </p:txBody>
      </p:sp>
      <p:pic>
        <p:nvPicPr>
          <p:cNvPr id="12" name="图片 1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3325912" y="2846918"/>
            <a:ext cx="2449286" cy="3224376"/>
          </a:xfrm>
          <a:prstGeom prst="rect">
            <a:avLst/>
          </a:prstGeom>
        </p:spPr>
      </p:pic>
      <p:sp>
        <p:nvSpPr>
          <p:cNvPr id="6" name="Espace réservé du texte 3"/>
          <p:cNvSpPr>
            <a:spLocks noGrp="1"/>
          </p:cNvSpPr>
          <p:nvPr>
            <p:ph type="body" sz="quarter" idx="10"/>
          </p:nvPr>
        </p:nvSpPr>
        <p:spPr>
          <a:xfrm>
            <a:off x="525406" y="891241"/>
            <a:ext cx="8476353" cy="670506"/>
          </a:xfrm>
        </p:spPr>
        <p:txBody>
          <a:bodyPr/>
          <a:lstStyle/>
          <a:p>
            <a:pPr marL="0" indent="0">
              <a:buNone/>
            </a:pPr>
            <a:r>
              <a:rPr lang="zh-CN" altLang="fr-FR" sz="3600" b="1" dirty="0" smtClean="0">
                <a:solidFill>
                  <a:schemeClr val="tx1"/>
                </a:solidFill>
                <a:latin typeface="Arial Black" panose="020B0A04020102020204" pitchFamily="34" charset="0"/>
              </a:rPr>
              <a:t>诺欧高商</a:t>
            </a:r>
            <a:r>
              <a:rPr lang="fr-FR" altLang="zh-CN" sz="3600" b="1" dirty="0" smtClean="0">
                <a:solidFill>
                  <a:schemeClr val="tx1"/>
                </a:solidFill>
                <a:latin typeface="Arial Black" panose="020B0A04020102020204" pitchFamily="34" charset="0"/>
              </a:rPr>
              <a:t>: </a:t>
            </a:r>
            <a:r>
              <a:rPr lang="zh-CN" altLang="fr-FR" sz="3600" b="1" dirty="0" smtClean="0">
                <a:solidFill>
                  <a:schemeClr val="tx1"/>
                </a:solidFill>
                <a:latin typeface="Arial Black" panose="020B0A04020102020204" pitchFamily="34" charset="0"/>
              </a:rPr>
              <a:t>关</a:t>
            </a:r>
            <a:r>
              <a:rPr lang="zh-CN" altLang="fr-FR" sz="3600" b="1" dirty="0">
                <a:solidFill>
                  <a:schemeClr val="tx1"/>
                </a:solidFill>
                <a:latin typeface="Arial Black" panose="020B0A04020102020204" pitchFamily="34" charset="0"/>
              </a:rPr>
              <a:t>键数据</a:t>
            </a:r>
            <a:endParaRPr lang="fr-FR" sz="3600" dirty="0"/>
          </a:p>
        </p:txBody>
      </p:sp>
      <p:sp>
        <p:nvSpPr>
          <p:cNvPr id="3" name="ZoneTexte 2"/>
          <p:cNvSpPr txBox="1"/>
          <p:nvPr/>
        </p:nvSpPr>
        <p:spPr>
          <a:xfrm>
            <a:off x="3298866" y="1717040"/>
            <a:ext cx="5225374" cy="701157"/>
          </a:xfrm>
          <a:prstGeom prst="rect">
            <a:avLst/>
          </a:prstGeom>
        </p:spPr>
        <p:txBody>
          <a:bodyPr vert="horz" wrap="square" lIns="91440" tIns="45720" rIns="91440" bIns="45720" rtlCol="0" anchor="t">
            <a:normAutofit/>
          </a:bodyPr>
          <a:lstStyle/>
          <a:p>
            <a:pPr marL="0" marR="0" indent="0" algn="l" defTabSz="457200" rtl="0" eaLnBrk="1" fontAlgn="auto" latinLnBrk="0" hangingPunct="1">
              <a:lnSpc>
                <a:spcPct val="100000"/>
              </a:lnSpc>
              <a:spcBef>
                <a:spcPct val="0"/>
              </a:spcBef>
              <a:spcAft>
                <a:spcPts val="0"/>
              </a:spcAft>
              <a:buClrTx/>
              <a:buSzTx/>
              <a:buFontTx/>
              <a:buNone/>
            </a:pPr>
            <a:endParaRPr kumimoji="0" lang="fr-FR" sz="1400" b="1" i="0" u="none" strike="noStrike" kern="1200" cap="all" spc="0" normalizeH="0" baseline="0" noProof="0" dirty="0" err="1" smtClean="0">
              <a:ln>
                <a:noFill/>
              </a:ln>
              <a:solidFill>
                <a:schemeClr val="bg1"/>
              </a:solidFill>
              <a:effectLst/>
              <a:uLnTx/>
              <a:uFillTx/>
              <a:latin typeface="Times"/>
              <a:ea typeface="+mj-ea"/>
              <a:cs typeface="Times"/>
            </a:endParaRPr>
          </a:p>
        </p:txBody>
      </p:sp>
      <p:pic>
        <p:nvPicPr>
          <p:cNvPr id="4" name="Image 3"/>
          <p:cNvPicPr>
            <a:picLocks noChangeAspect="1"/>
          </p:cNvPicPr>
          <p:nvPr/>
        </p:nvPicPr>
        <p:blipFill>
          <a:blip r:embed="rId2"/>
          <a:stretch>
            <a:fillRect/>
          </a:stretch>
        </p:blipFill>
        <p:spPr>
          <a:xfrm>
            <a:off x="2708557" y="1656442"/>
            <a:ext cx="1180617" cy="438670"/>
          </a:xfrm>
          <a:prstGeom prst="rect">
            <a:avLst/>
          </a:prstGeom>
        </p:spPr>
      </p:pic>
      <p:pic>
        <p:nvPicPr>
          <p:cNvPr id="5" name="Image 4"/>
          <p:cNvPicPr>
            <a:picLocks noChangeAspect="1"/>
          </p:cNvPicPr>
          <p:nvPr/>
        </p:nvPicPr>
        <p:blipFill>
          <a:blip r:embed="rId3"/>
          <a:stretch>
            <a:fillRect/>
          </a:stretch>
        </p:blipFill>
        <p:spPr>
          <a:xfrm>
            <a:off x="4167180" y="1680644"/>
            <a:ext cx="1131492" cy="436912"/>
          </a:xfrm>
          <a:prstGeom prst="rect">
            <a:avLst/>
          </a:prstGeom>
        </p:spPr>
      </p:pic>
      <p:pic>
        <p:nvPicPr>
          <p:cNvPr id="7" name="Image 6"/>
          <p:cNvPicPr>
            <a:picLocks noChangeAspect="1"/>
          </p:cNvPicPr>
          <p:nvPr/>
        </p:nvPicPr>
        <p:blipFill>
          <a:blip r:embed="rId4"/>
          <a:stretch>
            <a:fillRect/>
          </a:stretch>
        </p:blipFill>
        <p:spPr>
          <a:xfrm>
            <a:off x="5411728" y="1480811"/>
            <a:ext cx="999650" cy="708543"/>
          </a:xfrm>
          <a:prstGeom prst="rect">
            <a:avLst/>
          </a:prstGeom>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1"/>
          <p:cNvSpPr>
            <a:spLocks noGrp="1"/>
          </p:cNvSpPr>
          <p:nvPr>
            <p:ph type="body" sz="quarter" idx="10"/>
          </p:nvPr>
        </p:nvSpPr>
        <p:spPr>
          <a:xfrm>
            <a:off x="525463" y="890588"/>
            <a:ext cx="7785100" cy="671512"/>
          </a:xfrm>
        </p:spPr>
        <p:txBody>
          <a:bodyPr/>
          <a:lstStyle/>
          <a:p>
            <a:pPr marL="0" indent="0">
              <a:buNone/>
            </a:pPr>
            <a:r>
              <a:rPr lang="zh-CN" altLang="fr-FR" sz="3600" b="1" dirty="0" smtClean="0">
                <a:solidFill>
                  <a:schemeClr val="tx1"/>
                </a:solidFill>
                <a:latin typeface="Arial Black" panose="020B0A04020102020204" pitchFamily="34" charset="0"/>
              </a:rPr>
              <a:t>美国</a:t>
            </a:r>
            <a:r>
              <a:rPr lang="fr-FR" sz="3600" b="1" dirty="0" smtClean="0">
                <a:solidFill>
                  <a:schemeClr val="tx1"/>
                </a:solidFill>
                <a:latin typeface="Arial Black" panose="020B0A04020102020204" pitchFamily="34" charset="0"/>
              </a:rPr>
              <a:t>QS </a:t>
            </a:r>
            <a:r>
              <a:rPr lang="zh-CN" altLang="fr-FR" sz="3600" b="1" dirty="0">
                <a:solidFill>
                  <a:schemeClr val="tx1"/>
                </a:solidFill>
                <a:latin typeface="Arial Black" panose="020B0A04020102020204" pitchFamily="34" charset="0"/>
              </a:rPr>
              <a:t>全球</a:t>
            </a:r>
            <a:r>
              <a:rPr lang="zh-CN" altLang="fr-FR" sz="3600" b="1" dirty="0" smtClean="0">
                <a:solidFill>
                  <a:schemeClr val="tx1"/>
                </a:solidFill>
                <a:latin typeface="Arial Black" panose="020B0A04020102020204" pitchFamily="34" charset="0"/>
              </a:rPr>
              <a:t>排名</a:t>
            </a:r>
            <a:r>
              <a:rPr lang="fr-FR" altLang="zh-CN" sz="3600" b="1" dirty="0" smtClean="0">
                <a:solidFill>
                  <a:schemeClr val="tx1"/>
                </a:solidFill>
                <a:latin typeface="Arial Black" panose="020B0A04020102020204" pitchFamily="34" charset="0"/>
              </a:rPr>
              <a:t>: 52</a:t>
            </a:r>
            <a:endParaRPr lang="fr-FR" sz="3600" b="1" dirty="0">
              <a:solidFill>
                <a:schemeClr val="tx1"/>
              </a:solidFill>
              <a:latin typeface="Arial Black" panose="020B0A04020102020204" pitchFamily="34" charset="0"/>
            </a:endParaRPr>
          </a:p>
        </p:txBody>
      </p:sp>
      <p:pic>
        <p:nvPicPr>
          <p:cNvPr id="2" name="Image 1"/>
          <p:cNvPicPr>
            <a:picLocks noChangeAspect="1"/>
          </p:cNvPicPr>
          <p:nvPr/>
        </p:nvPicPr>
        <p:blipFill>
          <a:blip r:embed="rId1"/>
          <a:stretch>
            <a:fillRect/>
          </a:stretch>
        </p:blipFill>
        <p:spPr>
          <a:xfrm>
            <a:off x="988291" y="1691154"/>
            <a:ext cx="7062498" cy="5014446"/>
          </a:xfrm>
          <a:prstGeom prst="rect">
            <a:avLst/>
          </a:prstGeom>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525406" y="891241"/>
            <a:ext cx="7714353" cy="670506"/>
          </a:xfrm>
        </p:spPr>
        <p:txBody>
          <a:bodyPr/>
          <a:lstStyle/>
          <a:p>
            <a:pPr marL="0" indent="0">
              <a:buNone/>
            </a:pPr>
            <a:r>
              <a:rPr lang="zh-CN" altLang="fr-FR" sz="3600" b="1" dirty="0" smtClean="0">
                <a:solidFill>
                  <a:schemeClr val="tx1"/>
                </a:solidFill>
                <a:latin typeface="Arial Black" panose="020B0A04020102020204" pitchFamily="34" charset="0"/>
              </a:rPr>
              <a:t>伦敦金融时报排名</a:t>
            </a:r>
            <a:r>
              <a:rPr lang="fr-FR" altLang="zh-CN" sz="3600" b="1" dirty="0" smtClean="0">
                <a:solidFill>
                  <a:schemeClr val="tx1"/>
                </a:solidFill>
                <a:latin typeface="Arial Black" panose="020B0A04020102020204" pitchFamily="34" charset="0"/>
              </a:rPr>
              <a:t>: </a:t>
            </a:r>
            <a:r>
              <a:rPr lang="en-US" altLang="fr-FR" sz="3600" b="1" dirty="0" smtClean="0">
                <a:solidFill>
                  <a:schemeClr val="tx1"/>
                </a:solidFill>
                <a:latin typeface="Arial Black" panose="020B0A04020102020204" pitchFamily="34" charset="0"/>
              </a:rPr>
              <a:t>30</a:t>
            </a:r>
            <a:endParaRPr lang="en-US" altLang="fr-FR" sz="3600" b="1" dirty="0" smtClean="0">
              <a:solidFill>
                <a:schemeClr val="tx1"/>
              </a:solidFill>
              <a:latin typeface="Arial Black" panose="020B0A04020102020204" pitchFamily="34" charset="0"/>
            </a:endParaRPr>
          </a:p>
        </p:txBody>
      </p:sp>
      <p:pic>
        <p:nvPicPr>
          <p:cNvPr id="3" name="图片 2" descr="IMG_256"/>
          <p:cNvPicPr>
            <a:picLocks noChangeAspect="1"/>
          </p:cNvPicPr>
          <p:nvPr/>
        </p:nvPicPr>
        <p:blipFill>
          <a:blip r:embed="rId1"/>
          <a:stretch>
            <a:fillRect/>
          </a:stretch>
        </p:blipFill>
        <p:spPr>
          <a:xfrm>
            <a:off x="525145" y="1971040"/>
            <a:ext cx="8064500" cy="3862070"/>
          </a:xfrm>
          <a:prstGeom prst="rect">
            <a:avLst/>
          </a:prstGeom>
          <a:noFill/>
          <a:ln w="9525">
            <a:noFill/>
          </a:ln>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67785" y="849472"/>
            <a:ext cx="7614464" cy="720710"/>
          </a:xfrm>
        </p:spPr>
        <p:txBody>
          <a:bodyPr/>
          <a:lstStyle/>
          <a:p>
            <a:r>
              <a:rPr lang="zh-CN" altLang="fr-FR" sz="3600" b="1" dirty="0"/>
              <a:t>合作模</a:t>
            </a:r>
            <a:r>
              <a:rPr lang="zh-CN" altLang="fr-FR" sz="3600" b="1" dirty="0" smtClean="0"/>
              <a:t>式</a:t>
            </a:r>
            <a:br>
              <a:rPr lang="fr-FR" altLang="zh-CN" sz="3600" b="1" dirty="0"/>
            </a:br>
            <a:r>
              <a:rPr lang="zh-CN" altLang="fr-FR" sz="3600" b="1" dirty="0" smtClean="0"/>
              <a:t> </a:t>
            </a:r>
            <a:br>
              <a:rPr lang="fr-FR" dirty="0"/>
            </a:br>
            <a:endParaRPr lang="fr-FR" dirty="0"/>
          </a:p>
        </p:txBody>
      </p:sp>
      <p:graphicFrame>
        <p:nvGraphicFramePr>
          <p:cNvPr id="5" name="Tableau 4"/>
          <p:cNvGraphicFramePr>
            <a:graphicFrameLocks noGrp="1"/>
          </p:cNvGraphicFramePr>
          <p:nvPr/>
        </p:nvGraphicFramePr>
        <p:xfrm>
          <a:off x="364835" y="1796475"/>
          <a:ext cx="8409711" cy="4424680"/>
        </p:xfrm>
        <a:graphic>
          <a:graphicData uri="http://schemas.openxmlformats.org/drawingml/2006/table">
            <a:tbl>
              <a:tblPr firstRow="1" bandRow="1">
                <a:tableStyleId>{073A0DAA-6AF3-43AB-8588-CEC1D06C72B9}</a:tableStyleId>
              </a:tblPr>
              <a:tblGrid>
                <a:gridCol w="1125855"/>
                <a:gridCol w="1884921"/>
                <a:gridCol w="5398935"/>
              </a:tblGrid>
              <a:tr h="370840">
                <a:tc>
                  <a:txBody>
                    <a:bodyPr/>
                    <a:lstStyle/>
                    <a:p>
                      <a:pPr marL="0" algn="ctr" defTabSz="457200" rtl="0" eaLnBrk="1" latinLnBrk="0" hangingPunct="1"/>
                      <a:r>
                        <a:rPr lang="zh-CN" altLang="fr-FR" sz="1800" b="1" kern="1200" dirty="0" smtClean="0">
                          <a:solidFill>
                            <a:schemeClr val="bg1"/>
                          </a:solidFill>
                          <a:latin typeface="+mj-lt"/>
                          <a:ea typeface="MS PGothic" panose="020B0600070205080204" pitchFamily="34" charset="-128"/>
                          <a:cs typeface="MS PGothic" panose="020B0600070205080204" pitchFamily="34" charset="-128"/>
                        </a:rPr>
                        <a:t>合作模式</a:t>
                      </a:r>
                      <a:endParaRPr lang="fr-FR" sz="1800" b="1" kern="1200" dirty="0">
                        <a:solidFill>
                          <a:schemeClr val="bg1"/>
                        </a:solidFill>
                        <a:latin typeface="+mj-lt"/>
                        <a:ea typeface="MS PGothic" panose="020B0600070205080204" pitchFamily="34" charset="-128"/>
                        <a:cs typeface="MS PGothic" panose="020B0600070205080204" pitchFamily="34" charset="-128"/>
                      </a:endParaRPr>
                    </a:p>
                  </a:txBody>
                  <a:tcPr/>
                </a:tc>
                <a:tc>
                  <a:txBody>
                    <a:bodyPr/>
                    <a:lstStyle/>
                    <a:p>
                      <a:pPr algn="ctr"/>
                      <a:r>
                        <a:rPr lang="zh-CN" altLang="fr-FR" sz="1800" b="1" kern="1200" dirty="0" smtClean="0">
                          <a:solidFill>
                            <a:schemeClr val="bg1"/>
                          </a:solidFill>
                          <a:latin typeface="+mj-lt"/>
                          <a:ea typeface="MS PGothic" panose="020B0600070205080204" pitchFamily="34" charset="-128"/>
                          <a:cs typeface="MS PGothic" panose="020B0600070205080204" pitchFamily="34" charset="-128"/>
                        </a:rPr>
                        <a:t>诺欧的专业</a:t>
                      </a:r>
                      <a:endParaRPr lang="fr-FR" sz="1800" b="1" kern="1200" dirty="0">
                        <a:solidFill>
                          <a:schemeClr val="bg1"/>
                        </a:solidFill>
                        <a:latin typeface="+mj-lt"/>
                        <a:ea typeface="MS PGothic" panose="020B0600070205080204" pitchFamily="34" charset="-128"/>
                        <a:cs typeface="MS PGothic" panose="020B0600070205080204" pitchFamily="34" charset="-128"/>
                      </a:endParaRPr>
                    </a:p>
                  </a:txBody>
                  <a:tcPr/>
                </a:tc>
                <a:tc>
                  <a:txBody>
                    <a:bodyPr/>
                    <a:lstStyle/>
                    <a:p>
                      <a:pPr algn="ctr"/>
                      <a:r>
                        <a:rPr lang="zh-CN" altLang="fr-FR" sz="1800" b="1" kern="1200" dirty="0" smtClean="0">
                          <a:solidFill>
                            <a:schemeClr val="bg1"/>
                          </a:solidFill>
                          <a:latin typeface="+mj-lt"/>
                          <a:ea typeface="MS PGothic" panose="020B0600070205080204" pitchFamily="34" charset="-128"/>
                          <a:cs typeface="MS PGothic" panose="020B0600070205080204" pitchFamily="34" charset="-128"/>
                        </a:rPr>
                        <a:t>申请要求</a:t>
                      </a:r>
                      <a:endParaRPr lang="fr-FR" sz="1800" b="1" kern="1200" dirty="0">
                        <a:solidFill>
                          <a:schemeClr val="bg1"/>
                        </a:solidFill>
                        <a:latin typeface="+mj-lt"/>
                        <a:ea typeface="MS PGothic" panose="020B0600070205080204" pitchFamily="34" charset="-128"/>
                        <a:cs typeface="MS PGothic" panose="020B0600070205080204" pitchFamily="34" charset="-128"/>
                      </a:endParaRPr>
                    </a:p>
                  </a:txBody>
                  <a:tcPr/>
                </a:tc>
              </a:tr>
              <a:tr h="2460103">
                <a:tc>
                  <a:txBody>
                    <a:bodyPr/>
                    <a:lstStyle/>
                    <a:p>
                      <a:pPr marL="0" marR="0" lvl="0" indent="0" algn="l" defTabSz="457200" rtl="0" eaLnBrk="1" fontAlgn="auto" latinLnBrk="0" hangingPunct="1">
                        <a:lnSpc>
                          <a:spcPct val="100000"/>
                        </a:lnSpc>
                        <a:spcBef>
                          <a:spcPts val="0"/>
                        </a:spcBef>
                        <a:spcAft>
                          <a:spcPts val="0"/>
                        </a:spcAft>
                        <a:buClrTx/>
                        <a:buSzTx/>
                        <a:buFontTx/>
                        <a:buNone/>
                        <a:defRPr/>
                      </a:pPr>
                      <a:r>
                        <a:rPr lang="fr-FR" sz="1600" b="1" kern="1200" dirty="0" smtClean="0">
                          <a:solidFill>
                            <a:schemeClr val="tx1"/>
                          </a:solidFill>
                          <a:latin typeface="+mj-lt"/>
                          <a:ea typeface="MS PGothic" panose="020B0600070205080204" pitchFamily="34" charset="-128"/>
                          <a:cs typeface="MS PGothic" panose="020B0600070205080204" pitchFamily="34" charset="-128"/>
                        </a:rPr>
                        <a:t>3/4 + 2  </a:t>
                      </a:r>
                      <a:endParaRPr lang="fr-FR" sz="1600" b="1" kern="1200" dirty="0" smtClean="0">
                        <a:solidFill>
                          <a:schemeClr val="tx1"/>
                        </a:solidFill>
                        <a:latin typeface="+mj-lt"/>
                        <a:ea typeface="MS PGothic" panose="020B0600070205080204" pitchFamily="34" charset="-128"/>
                        <a:cs typeface="MS PGothic" panose="020B0600070205080204" pitchFamily="34" charset="-128"/>
                      </a:endParaRPr>
                    </a:p>
                    <a:p>
                      <a:pPr marL="0" marR="0" lvl="0" indent="0" algn="l" defTabSz="457200" rtl="0" eaLnBrk="1" fontAlgn="auto" latinLnBrk="0" hangingPunct="1">
                        <a:lnSpc>
                          <a:spcPct val="100000"/>
                        </a:lnSpc>
                        <a:spcBef>
                          <a:spcPts val="0"/>
                        </a:spcBef>
                        <a:spcAft>
                          <a:spcPts val="0"/>
                        </a:spcAft>
                        <a:buClrTx/>
                        <a:buSzTx/>
                        <a:buFontTx/>
                        <a:buNone/>
                        <a:defRPr/>
                      </a:pPr>
                      <a:r>
                        <a:rPr lang="zh-CN" altLang="fr-FR" sz="1600" b="1" kern="1200" dirty="0" smtClean="0">
                          <a:solidFill>
                            <a:schemeClr val="tx1"/>
                          </a:solidFill>
                          <a:latin typeface="+mj-lt"/>
                          <a:ea typeface="MS PGothic" panose="020B0600070205080204" pitchFamily="34" charset="-128"/>
                          <a:cs typeface="MS PGothic" panose="020B0600070205080204" pitchFamily="34" charset="-128"/>
                        </a:rPr>
                        <a:t>本硕连</a:t>
                      </a:r>
                      <a:endParaRPr lang="fr-FR" sz="1600" b="1" kern="1200" dirty="0">
                        <a:solidFill>
                          <a:schemeClr val="tx1"/>
                        </a:solidFill>
                        <a:latin typeface="+mj-lt"/>
                        <a:ea typeface="MS PGothic" panose="020B0600070205080204" pitchFamily="34" charset="-128"/>
                        <a:cs typeface="MS PGothic" panose="020B0600070205080204" pitchFamily="34" charset="-128"/>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defRPr/>
                      </a:pPr>
                      <a:r>
                        <a:rPr lang="fr-FR" sz="1600" b="1" kern="1200" dirty="0" smtClean="0">
                          <a:solidFill>
                            <a:schemeClr val="tx1"/>
                          </a:solidFill>
                          <a:latin typeface="+mj-lt"/>
                          <a:ea typeface="MS PGothic" panose="020B0600070205080204" pitchFamily="34" charset="-128"/>
                          <a:cs typeface="MS PGothic" panose="020B0600070205080204" pitchFamily="34" charset="-128"/>
                        </a:rPr>
                        <a:t>2</a:t>
                      </a:r>
                      <a:r>
                        <a:rPr lang="zh-CN" altLang="fr-FR" sz="1600" b="1" kern="1200" dirty="0" smtClean="0">
                          <a:solidFill>
                            <a:schemeClr val="tx1"/>
                          </a:solidFill>
                          <a:latin typeface="+mj-lt"/>
                          <a:ea typeface="MS PGothic" panose="020B0600070205080204" pitchFamily="34" charset="-128"/>
                          <a:cs typeface="MS PGothic" panose="020B0600070205080204" pitchFamily="34" charset="-128"/>
                        </a:rPr>
                        <a:t>年学制</a:t>
                      </a:r>
                      <a:r>
                        <a:rPr lang="zh-CN" altLang="fr-FR" sz="1600" b="1" kern="1200" dirty="0" smtClean="0">
                          <a:solidFill>
                            <a:schemeClr val="tx1"/>
                          </a:solidFill>
                          <a:latin typeface="+mn-lt"/>
                          <a:ea typeface="MS PGothic" panose="020B0600070205080204" pitchFamily="34" charset="-128"/>
                          <a:cs typeface="MS PGothic" panose="020B0600070205080204" pitchFamily="34" charset="-128"/>
                        </a:rPr>
                        <a:t>管理学硕士</a:t>
                      </a:r>
                      <a:endParaRPr lang="fr-FR" sz="1600" b="1" kern="1200" dirty="0" smtClean="0">
                        <a:solidFill>
                          <a:schemeClr val="tx1"/>
                        </a:solidFill>
                        <a:latin typeface="+mn-lt"/>
                        <a:ea typeface="MS PGothic" panose="020B0600070205080204" pitchFamily="34" charset="-128"/>
                        <a:cs typeface="MS PGothic" panose="020B0600070205080204" pitchFamily="34" charset="-128"/>
                      </a:endParaRPr>
                    </a:p>
                    <a:p>
                      <a:pPr marL="0" marR="0" lvl="0" indent="0" algn="l" defTabSz="457200" rtl="0" eaLnBrk="1" fontAlgn="auto" latinLnBrk="0" hangingPunct="1">
                        <a:lnSpc>
                          <a:spcPct val="100000"/>
                        </a:lnSpc>
                        <a:spcBef>
                          <a:spcPts val="0"/>
                        </a:spcBef>
                        <a:spcAft>
                          <a:spcPts val="0"/>
                        </a:spcAft>
                        <a:buClrTx/>
                        <a:buSzTx/>
                        <a:buFontTx/>
                        <a:buNone/>
                        <a:defRPr/>
                      </a:pPr>
                      <a:endParaRPr lang="fr-FR" altLang="zh-CN" sz="1600" b="1" kern="1200" dirty="0" smtClean="0">
                        <a:solidFill>
                          <a:schemeClr val="tx1"/>
                        </a:solidFill>
                        <a:latin typeface="+mj-lt"/>
                        <a:ea typeface="MS PGothic" panose="020B0600070205080204" pitchFamily="34" charset="-128"/>
                        <a:cs typeface="MS PGothic" panose="020B0600070205080204" pitchFamily="34" charset="-128"/>
                      </a:endParaRPr>
                    </a:p>
                    <a:p>
                      <a:pPr marL="0" marR="0" lvl="0" indent="0" algn="l" defTabSz="457200" rtl="0" eaLnBrk="1" fontAlgn="auto" latinLnBrk="0" hangingPunct="1">
                        <a:lnSpc>
                          <a:spcPct val="100000"/>
                        </a:lnSpc>
                        <a:spcBef>
                          <a:spcPts val="0"/>
                        </a:spcBef>
                        <a:spcAft>
                          <a:spcPts val="0"/>
                        </a:spcAft>
                        <a:buClrTx/>
                        <a:buSzTx/>
                        <a:buFontTx/>
                        <a:buNone/>
                        <a:defRPr/>
                      </a:pPr>
                      <a:r>
                        <a:rPr lang="fr-FR" sz="1600" b="1" kern="1200" dirty="0" smtClean="0">
                          <a:solidFill>
                            <a:schemeClr val="tx1"/>
                          </a:solidFill>
                          <a:latin typeface="+mj-lt"/>
                          <a:ea typeface="MS PGothic" panose="020B0600070205080204" pitchFamily="34" charset="-128"/>
                          <a:cs typeface="MS PGothic" panose="020B0600070205080204" pitchFamily="34" charset="-128"/>
                        </a:rPr>
                        <a:t>MIM: </a:t>
                      </a:r>
                      <a:r>
                        <a:rPr lang="fr-FR" sz="1400" b="1" kern="1200" dirty="0" smtClean="0">
                          <a:solidFill>
                            <a:schemeClr val="tx1"/>
                          </a:solidFill>
                          <a:latin typeface="+mj-lt"/>
                          <a:ea typeface="MS PGothic" panose="020B0600070205080204" pitchFamily="34" charset="-128"/>
                          <a:cs typeface="MS PGothic" panose="020B0600070205080204" pitchFamily="34" charset="-128"/>
                        </a:rPr>
                        <a:t>Master</a:t>
                      </a:r>
                      <a:r>
                        <a:rPr lang="fr-FR" sz="1400" b="1" kern="1200" baseline="0" dirty="0" smtClean="0">
                          <a:solidFill>
                            <a:schemeClr val="tx1"/>
                          </a:solidFill>
                          <a:latin typeface="+mj-lt"/>
                          <a:ea typeface="MS PGothic" panose="020B0600070205080204" pitchFamily="34" charset="-128"/>
                          <a:cs typeface="MS PGothic" panose="020B0600070205080204" pitchFamily="34" charset="-128"/>
                        </a:rPr>
                        <a:t> in management</a:t>
                      </a:r>
                      <a:endParaRPr lang="fr-FR" sz="1400" b="1" kern="1200" dirty="0" smtClean="0">
                        <a:solidFill>
                          <a:schemeClr val="tx1"/>
                        </a:solidFill>
                        <a:latin typeface="+mj-lt"/>
                        <a:ea typeface="MS PGothic" panose="020B0600070205080204" pitchFamily="34" charset="-128"/>
                        <a:cs typeface="MS PGothic" panose="020B0600070205080204" pitchFamily="34" charset="-128"/>
                      </a:endParaRPr>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
                        <a:defRPr/>
                      </a:pPr>
                      <a:r>
                        <a:rPr lang="zh-CN" altLang="fr-FR" sz="1600" b="1" kern="1200" dirty="0" smtClean="0">
                          <a:solidFill>
                            <a:schemeClr val="tx1"/>
                          </a:solidFill>
                          <a:latin typeface="+mj-lt"/>
                          <a:ea typeface="MS PGothic" panose="020B0600070205080204" pitchFamily="34" charset="-128"/>
                          <a:cs typeface="MS PGothic" panose="020B0600070205080204" pitchFamily="34" charset="-128"/>
                        </a:rPr>
                        <a:t>申请者</a:t>
                      </a:r>
                      <a:r>
                        <a:rPr lang="fr-FR" altLang="zh-CN" sz="1600" b="1" kern="1200" dirty="0" smtClean="0">
                          <a:solidFill>
                            <a:schemeClr val="tx1"/>
                          </a:solidFill>
                          <a:latin typeface="+mj-lt"/>
                          <a:ea typeface="MS PGothic" panose="020B0600070205080204" pitchFamily="34" charset="-128"/>
                          <a:cs typeface="MS PGothic" panose="020B0600070205080204" pitchFamily="34" charset="-128"/>
                        </a:rPr>
                        <a:t>: </a:t>
                      </a:r>
                      <a:r>
                        <a:rPr lang="zh-CN" altLang="fr-FR" sz="1600" b="1" kern="1200" dirty="0" smtClean="0">
                          <a:solidFill>
                            <a:schemeClr val="tx1"/>
                          </a:solidFill>
                          <a:latin typeface="+mj-lt"/>
                          <a:ea typeface="MS PGothic" panose="020B0600070205080204" pitchFamily="34" charset="-128"/>
                          <a:cs typeface="MS PGothic" panose="020B0600070205080204" pitchFamily="34" charset="-128"/>
                        </a:rPr>
                        <a:t>校本科大三，大四生，</a:t>
                      </a:r>
                      <a:r>
                        <a:rPr lang="zh-CN" altLang="fr-FR" sz="1600" b="1" kern="1200" dirty="0" smtClean="0">
                          <a:solidFill>
                            <a:srgbClr val="FF0000"/>
                          </a:solidFill>
                          <a:latin typeface="+mj-lt"/>
                          <a:ea typeface="MS PGothic" panose="020B0600070205080204" pitchFamily="34" charset="-128"/>
                          <a:cs typeface="MS PGothic" panose="020B0600070205080204" pitchFamily="34" charset="-128"/>
                        </a:rPr>
                        <a:t>不限专业背景</a:t>
                      </a:r>
                      <a:endParaRPr lang="fr-FR" altLang="zh-CN" sz="1600" b="1" kern="1200" dirty="0" smtClean="0">
                        <a:solidFill>
                          <a:srgbClr val="FF0000"/>
                        </a:solidFill>
                        <a:latin typeface="+mj-lt"/>
                        <a:ea typeface="MS PGothic" panose="020B0600070205080204" pitchFamily="34" charset="-128"/>
                        <a:cs typeface="MS PGothic" panose="020B0600070205080204" pitchFamily="34" charset="-128"/>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
                        <a:defRPr/>
                      </a:pPr>
                      <a:r>
                        <a:rPr lang="zh-CN" altLang="fr-FR" sz="1600" b="1" kern="1200" dirty="0" smtClean="0">
                          <a:solidFill>
                            <a:schemeClr val="tx1"/>
                          </a:solidFill>
                          <a:latin typeface="+mn-lt"/>
                          <a:ea typeface="MS PGothic" panose="020B0600070205080204" pitchFamily="34" charset="-128"/>
                          <a:cs typeface="MS PGothic" panose="020B0600070205080204" pitchFamily="34" charset="-128"/>
                        </a:rPr>
                        <a:t>英语授课 </a:t>
                      </a:r>
                      <a:r>
                        <a:rPr lang="fr-FR" altLang="zh-CN" sz="1600" b="1" kern="1200" dirty="0" smtClean="0">
                          <a:solidFill>
                            <a:schemeClr val="tx1"/>
                          </a:solidFill>
                          <a:latin typeface="+mn-lt"/>
                          <a:ea typeface="MS PGothic" panose="020B0600070205080204" pitchFamily="34" charset="-128"/>
                          <a:cs typeface="MS PGothic" panose="020B0600070205080204" pitchFamily="34" charset="-128"/>
                        </a:rPr>
                        <a:t>: </a:t>
                      </a:r>
                      <a:r>
                        <a:rPr lang="zh-CN" altLang="fr-FR" sz="1600" b="1" kern="1200" dirty="0" smtClean="0">
                          <a:solidFill>
                            <a:schemeClr val="tx1"/>
                          </a:solidFill>
                          <a:latin typeface="+mn-lt"/>
                          <a:ea typeface="MS PGothic" panose="020B0600070205080204" pitchFamily="34" charset="-128"/>
                          <a:cs typeface="MS PGothic" panose="020B0600070205080204" pitchFamily="34" charset="-128"/>
                        </a:rPr>
                        <a:t>雅思</a:t>
                      </a:r>
                      <a:r>
                        <a:rPr lang="fr-FR" altLang="zh-CN" sz="1600" b="1" kern="1200" dirty="0" smtClean="0">
                          <a:solidFill>
                            <a:schemeClr val="tx1"/>
                          </a:solidFill>
                          <a:latin typeface="+mn-lt"/>
                          <a:ea typeface="MS PGothic" panose="020B0600070205080204" pitchFamily="34" charset="-128"/>
                          <a:cs typeface="MS PGothic" panose="020B0600070205080204" pitchFamily="34" charset="-128"/>
                        </a:rPr>
                        <a:t>6,0 </a:t>
                      </a:r>
                      <a:r>
                        <a:rPr lang="zh-CN" altLang="fr-FR" sz="1600" b="1" kern="1200" dirty="0" smtClean="0">
                          <a:solidFill>
                            <a:schemeClr val="tx1"/>
                          </a:solidFill>
                          <a:latin typeface="+mn-lt"/>
                          <a:ea typeface="MS PGothic" panose="020B0600070205080204" pitchFamily="34" charset="-128"/>
                          <a:cs typeface="MS PGothic" panose="020B0600070205080204" pitchFamily="34" charset="-128"/>
                        </a:rPr>
                        <a:t>分 </a:t>
                      </a:r>
                      <a:r>
                        <a:rPr lang="fr-FR" altLang="zh-CN" sz="1600" b="1" kern="1200" dirty="0" smtClean="0">
                          <a:solidFill>
                            <a:schemeClr val="tx1"/>
                          </a:solidFill>
                          <a:latin typeface="+mn-lt"/>
                          <a:ea typeface="MS PGothic" panose="020B0600070205080204" pitchFamily="34" charset="-128"/>
                          <a:cs typeface="MS PGothic" panose="020B0600070205080204" pitchFamily="34" charset="-128"/>
                        </a:rPr>
                        <a:t>(</a:t>
                      </a:r>
                      <a:r>
                        <a:rPr lang="zh-CN" altLang="fr-FR" sz="1600" b="1" kern="1200" dirty="0" smtClean="0">
                          <a:solidFill>
                            <a:schemeClr val="tx1"/>
                          </a:solidFill>
                          <a:latin typeface="+mn-lt"/>
                          <a:ea typeface="MS PGothic" panose="020B0600070205080204" pitchFamily="34" charset="-128"/>
                          <a:cs typeface="MS PGothic" panose="020B0600070205080204" pitchFamily="34" charset="-128"/>
                        </a:rPr>
                        <a:t>小分最低均为</a:t>
                      </a:r>
                      <a:r>
                        <a:rPr lang="fr-FR" altLang="zh-CN" sz="1600" b="1" kern="1200" dirty="0" smtClean="0">
                          <a:solidFill>
                            <a:schemeClr val="tx1"/>
                          </a:solidFill>
                          <a:latin typeface="+mn-lt"/>
                          <a:ea typeface="MS PGothic" panose="020B0600070205080204" pitchFamily="34" charset="-128"/>
                          <a:cs typeface="MS PGothic" panose="020B0600070205080204" pitchFamily="34" charset="-128"/>
                        </a:rPr>
                        <a:t>6</a:t>
                      </a:r>
                      <a:r>
                        <a:rPr lang="zh-CN" altLang="fr-FR" sz="1600" b="1" kern="1200" dirty="0" smtClean="0">
                          <a:solidFill>
                            <a:schemeClr val="tx1"/>
                          </a:solidFill>
                          <a:latin typeface="+mn-lt"/>
                          <a:ea typeface="MS PGothic" panose="020B0600070205080204" pitchFamily="34" charset="-128"/>
                          <a:cs typeface="MS PGothic" panose="020B0600070205080204" pitchFamily="34" charset="-128"/>
                        </a:rPr>
                        <a:t>，</a:t>
                      </a:r>
                      <a:r>
                        <a:rPr lang="fr-FR" altLang="zh-CN" sz="1600" b="1" kern="1200" dirty="0" smtClean="0">
                          <a:solidFill>
                            <a:schemeClr val="tx1"/>
                          </a:solidFill>
                          <a:latin typeface="+mn-lt"/>
                          <a:ea typeface="MS PGothic" panose="020B0600070205080204" pitchFamily="34" charset="-128"/>
                          <a:cs typeface="MS PGothic" panose="020B0600070205080204" pitchFamily="34" charset="-128"/>
                        </a:rPr>
                        <a:t>0)</a:t>
                      </a:r>
                      <a:endParaRPr lang="fr-FR" altLang="zh-CN" sz="1600" b="1" kern="1200" dirty="0" smtClean="0">
                        <a:solidFill>
                          <a:schemeClr val="tx1"/>
                        </a:solidFill>
                        <a:latin typeface="+mn-lt"/>
                        <a:ea typeface="MS PGothic" panose="020B0600070205080204" pitchFamily="34" charset="-128"/>
                        <a:cs typeface="MS PGothic" panose="020B0600070205080204" pitchFamily="34" charset="-128"/>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
                        <a:defRPr/>
                      </a:pPr>
                      <a:r>
                        <a:rPr lang="zh-CN" altLang="fr-FR" sz="1600" b="1" kern="1200" dirty="0" smtClean="0">
                          <a:solidFill>
                            <a:schemeClr val="tx1"/>
                          </a:solidFill>
                          <a:latin typeface="+mj-lt"/>
                          <a:ea typeface="MS PGothic" panose="020B0600070205080204" pitchFamily="34" charset="-128"/>
                          <a:cs typeface="MS PGothic" panose="020B0600070205080204" pitchFamily="34" charset="-128"/>
                        </a:rPr>
                        <a:t>硕二有</a:t>
                      </a:r>
                      <a:r>
                        <a:rPr lang="fr-FR" altLang="zh-CN" sz="1600" b="1" kern="1200" dirty="0" smtClean="0">
                          <a:solidFill>
                            <a:schemeClr val="tx1"/>
                          </a:solidFill>
                          <a:latin typeface="+mj-lt"/>
                          <a:ea typeface="MS PGothic" panose="020B0600070205080204" pitchFamily="34" charset="-128"/>
                          <a:cs typeface="MS PGothic" panose="020B0600070205080204" pitchFamily="34" charset="-128"/>
                        </a:rPr>
                        <a:t>3</a:t>
                      </a:r>
                      <a:r>
                        <a:rPr lang="zh-CN" altLang="fr-FR" sz="1600" b="1" kern="1200" dirty="0" smtClean="0">
                          <a:solidFill>
                            <a:schemeClr val="tx1"/>
                          </a:solidFill>
                          <a:latin typeface="+mj-lt"/>
                          <a:ea typeface="MS PGothic" panose="020B0600070205080204" pitchFamily="34" charset="-128"/>
                          <a:cs typeface="MS PGothic" panose="020B0600070205080204" pitchFamily="34" charset="-128"/>
                        </a:rPr>
                        <a:t>种选择</a:t>
                      </a:r>
                      <a:r>
                        <a:rPr lang="fr-FR" altLang="zh-CN" sz="1600" b="1" kern="1200" dirty="0" smtClean="0">
                          <a:solidFill>
                            <a:schemeClr val="tx1"/>
                          </a:solidFill>
                          <a:latin typeface="+mj-lt"/>
                          <a:ea typeface="MS PGothic" panose="020B0600070205080204" pitchFamily="34" charset="-128"/>
                          <a:cs typeface="MS PGothic" panose="020B0600070205080204" pitchFamily="34" charset="-128"/>
                        </a:rPr>
                        <a:t>:</a:t>
                      </a:r>
                      <a:endParaRPr lang="fr-FR" altLang="zh-CN" sz="1600" b="1" kern="1200" dirty="0" smtClean="0">
                        <a:solidFill>
                          <a:schemeClr val="tx1"/>
                        </a:solidFill>
                        <a:latin typeface="+mj-lt"/>
                        <a:ea typeface="MS PGothic" panose="020B0600070205080204" pitchFamily="34" charset="-128"/>
                        <a:cs typeface="MS PGothic" panose="020B0600070205080204" pitchFamily="34" charset="-128"/>
                      </a:endParaRPr>
                    </a:p>
                    <a:p>
                      <a:pPr marL="800100" marR="0" lvl="1" indent="-342900" algn="l" defTabSz="457200" rtl="0" eaLnBrk="1" fontAlgn="auto" latinLnBrk="0" hangingPunct="1">
                        <a:lnSpc>
                          <a:spcPct val="100000"/>
                        </a:lnSpc>
                        <a:spcBef>
                          <a:spcPts val="0"/>
                        </a:spcBef>
                        <a:spcAft>
                          <a:spcPts val="0"/>
                        </a:spcAft>
                        <a:buClrTx/>
                        <a:buSzTx/>
                        <a:buFont typeface="+mj-lt"/>
                        <a:buAutoNum type="arabicParenR"/>
                        <a:defRPr/>
                      </a:pPr>
                      <a:r>
                        <a:rPr lang="zh-CN" altLang="fr-FR" sz="1600" b="1" kern="1200" dirty="0" smtClean="0">
                          <a:solidFill>
                            <a:schemeClr val="tx1"/>
                          </a:solidFill>
                          <a:latin typeface="+mj-lt"/>
                          <a:ea typeface="MS PGothic" panose="020B0600070205080204" pitchFamily="34" charset="-128"/>
                          <a:cs typeface="MS PGothic" panose="020B0600070205080204" pitchFamily="34" charset="-128"/>
                        </a:rPr>
                        <a:t>诺欧</a:t>
                      </a:r>
                      <a:r>
                        <a:rPr lang="fr-FR" altLang="zh-CN" sz="1600" b="1" kern="1200" dirty="0" smtClean="0">
                          <a:solidFill>
                            <a:schemeClr val="tx1"/>
                          </a:solidFill>
                          <a:latin typeface="+mj-lt"/>
                          <a:ea typeface="MS PGothic" panose="020B0600070205080204" pitchFamily="34" charset="-128"/>
                          <a:cs typeface="MS PGothic" panose="020B0600070205080204" pitchFamily="34" charset="-128"/>
                        </a:rPr>
                        <a:t>MSC </a:t>
                      </a:r>
                      <a:r>
                        <a:rPr lang="zh-CN" altLang="fr-FR" sz="1600" b="1" kern="1200" dirty="0" smtClean="0">
                          <a:solidFill>
                            <a:schemeClr val="tx1"/>
                          </a:solidFill>
                          <a:latin typeface="+mj-lt"/>
                          <a:ea typeface="MS PGothic" panose="020B0600070205080204" pitchFamily="34" charset="-128"/>
                          <a:cs typeface="MS PGothic" panose="020B0600070205080204" pitchFamily="34" charset="-128"/>
                        </a:rPr>
                        <a:t>双硕士</a:t>
                      </a:r>
                      <a:endParaRPr lang="fr-FR" altLang="zh-CN" sz="1600" b="1" kern="1200" dirty="0" smtClean="0">
                        <a:solidFill>
                          <a:schemeClr val="tx1"/>
                        </a:solidFill>
                        <a:latin typeface="+mj-lt"/>
                        <a:ea typeface="MS PGothic" panose="020B0600070205080204" pitchFamily="34" charset="-128"/>
                        <a:cs typeface="MS PGothic" panose="020B0600070205080204" pitchFamily="34" charset="-128"/>
                      </a:endParaRPr>
                    </a:p>
                    <a:p>
                      <a:pPr marL="800100" marR="0" lvl="1" indent="-342900" algn="l" defTabSz="457200" rtl="0" eaLnBrk="1" fontAlgn="auto" latinLnBrk="0" hangingPunct="1">
                        <a:lnSpc>
                          <a:spcPct val="100000"/>
                        </a:lnSpc>
                        <a:spcBef>
                          <a:spcPts val="0"/>
                        </a:spcBef>
                        <a:spcAft>
                          <a:spcPts val="0"/>
                        </a:spcAft>
                        <a:buClrTx/>
                        <a:buSzTx/>
                        <a:buFont typeface="+mj-lt"/>
                        <a:buAutoNum type="arabicParenR"/>
                        <a:defRPr/>
                      </a:pPr>
                      <a:r>
                        <a:rPr lang="zh-CN" altLang="fr-FR" sz="1600" b="1" kern="1200" dirty="0" smtClean="0">
                          <a:solidFill>
                            <a:schemeClr val="tx1"/>
                          </a:solidFill>
                          <a:latin typeface="+mj-lt"/>
                          <a:ea typeface="MS PGothic" panose="020B0600070205080204" pitchFamily="34" charset="-128"/>
                          <a:cs typeface="MS PGothic" panose="020B0600070205080204" pitchFamily="34" charset="-128"/>
                        </a:rPr>
                        <a:t>法国合作大学的双硕士 </a:t>
                      </a:r>
                      <a:r>
                        <a:rPr lang="fr-FR" altLang="zh-CN" sz="1600" b="1" kern="1200" dirty="0" smtClean="0">
                          <a:solidFill>
                            <a:schemeClr val="tx1"/>
                          </a:solidFill>
                          <a:latin typeface="+mj-lt"/>
                          <a:ea typeface="MS PGothic" panose="020B0600070205080204" pitchFamily="34" charset="-128"/>
                          <a:cs typeface="MS PGothic" panose="020B0600070205080204" pitchFamily="34" charset="-128"/>
                        </a:rPr>
                        <a:t>(</a:t>
                      </a:r>
                      <a:r>
                        <a:rPr lang="zh-CN" altLang="fr-FR" sz="1600" b="1" kern="1200" dirty="0" smtClean="0">
                          <a:solidFill>
                            <a:schemeClr val="tx1"/>
                          </a:solidFill>
                          <a:latin typeface="+mj-lt"/>
                          <a:ea typeface="MS PGothic" panose="020B0600070205080204" pitchFamily="34" charset="-128"/>
                          <a:cs typeface="MS PGothic" panose="020B0600070205080204" pitchFamily="34" charset="-128"/>
                        </a:rPr>
                        <a:t>法语授课</a:t>
                      </a:r>
                      <a:r>
                        <a:rPr lang="fr-FR" altLang="zh-CN" sz="1600" b="1" kern="1200" dirty="0" smtClean="0">
                          <a:solidFill>
                            <a:schemeClr val="tx1"/>
                          </a:solidFill>
                          <a:latin typeface="+mj-lt"/>
                          <a:ea typeface="MS PGothic" panose="020B0600070205080204" pitchFamily="34" charset="-128"/>
                          <a:cs typeface="MS PGothic" panose="020B0600070205080204" pitchFamily="34" charset="-128"/>
                        </a:rPr>
                        <a:t>)</a:t>
                      </a:r>
                      <a:endParaRPr lang="fr-FR" altLang="zh-CN" sz="1600" b="1" kern="1200" dirty="0" smtClean="0">
                        <a:solidFill>
                          <a:schemeClr val="tx1"/>
                        </a:solidFill>
                        <a:latin typeface="+mj-lt"/>
                        <a:ea typeface="MS PGothic" panose="020B0600070205080204" pitchFamily="34" charset="-128"/>
                        <a:cs typeface="MS PGothic" panose="020B0600070205080204" pitchFamily="34" charset="-128"/>
                      </a:endParaRPr>
                    </a:p>
                    <a:p>
                      <a:pPr marL="800100" marR="0" lvl="1" indent="-342900" algn="l" defTabSz="457200" rtl="0" eaLnBrk="1" fontAlgn="auto" latinLnBrk="0" hangingPunct="1">
                        <a:lnSpc>
                          <a:spcPct val="100000"/>
                        </a:lnSpc>
                        <a:spcBef>
                          <a:spcPts val="0"/>
                        </a:spcBef>
                        <a:spcAft>
                          <a:spcPts val="0"/>
                        </a:spcAft>
                        <a:buClrTx/>
                        <a:buSzTx/>
                        <a:buFont typeface="+mj-lt"/>
                        <a:buAutoNum type="arabicParenR"/>
                        <a:defRPr/>
                      </a:pPr>
                      <a:r>
                        <a:rPr lang="zh-CN" altLang="fr-FR" sz="1600" b="1" kern="1200" dirty="0" smtClean="0">
                          <a:solidFill>
                            <a:schemeClr val="tx1"/>
                          </a:solidFill>
                          <a:latin typeface="+mj-lt"/>
                          <a:ea typeface="MS PGothic" panose="020B0600070205080204" pitchFamily="34" charset="-128"/>
                          <a:cs typeface="MS PGothic" panose="020B0600070205080204" pitchFamily="34" charset="-128"/>
                        </a:rPr>
                        <a:t>国际合作大学双硕士</a:t>
                      </a:r>
                      <a:r>
                        <a:rPr lang="zh-CN" altLang="fr-FR" sz="1600" b="1" kern="1200" baseline="0" dirty="0" smtClean="0">
                          <a:solidFill>
                            <a:schemeClr val="tx1"/>
                          </a:solidFill>
                          <a:latin typeface="+mj-lt"/>
                          <a:ea typeface="MS PGothic" panose="020B0600070205080204" pitchFamily="34" charset="-128"/>
                          <a:cs typeface="MS PGothic" panose="020B0600070205080204" pitchFamily="34" charset="-128"/>
                        </a:rPr>
                        <a:t> </a:t>
                      </a:r>
                      <a:r>
                        <a:rPr lang="fr-FR" altLang="zh-CN" sz="1600" b="1" kern="1200" baseline="0" dirty="0" smtClean="0">
                          <a:solidFill>
                            <a:schemeClr val="tx1"/>
                          </a:solidFill>
                          <a:latin typeface="+mj-lt"/>
                          <a:ea typeface="MS PGothic" panose="020B0600070205080204" pitchFamily="34" charset="-128"/>
                          <a:cs typeface="MS PGothic" panose="020B0600070205080204" pitchFamily="34" charset="-128"/>
                        </a:rPr>
                        <a:t>(</a:t>
                      </a:r>
                      <a:r>
                        <a:rPr lang="zh-CN" altLang="fr-FR" sz="1600" b="1" kern="1200" baseline="0" dirty="0" smtClean="0">
                          <a:solidFill>
                            <a:schemeClr val="tx1"/>
                          </a:solidFill>
                          <a:latin typeface="+mj-lt"/>
                          <a:ea typeface="MS PGothic" panose="020B0600070205080204" pitchFamily="34" charset="-128"/>
                          <a:cs typeface="MS PGothic" panose="020B0600070205080204" pitchFamily="34" charset="-128"/>
                        </a:rPr>
                        <a:t>部分有</a:t>
                      </a:r>
                      <a:r>
                        <a:rPr lang="fr-FR" altLang="zh-CN" sz="1600" b="1" kern="1200" baseline="0" dirty="0" smtClean="0">
                          <a:solidFill>
                            <a:schemeClr val="tx1"/>
                          </a:solidFill>
                          <a:latin typeface="+mj-lt"/>
                          <a:ea typeface="MS PGothic" panose="020B0600070205080204" pitchFamily="34" charset="-128"/>
                          <a:cs typeface="MS PGothic" panose="020B0600070205080204" pitchFamily="34" charset="-128"/>
                        </a:rPr>
                        <a:t>3 </a:t>
                      </a:r>
                      <a:r>
                        <a:rPr lang="zh-CN" altLang="fr-FR" sz="1600" b="1" kern="1200" baseline="0" dirty="0" smtClean="0">
                          <a:solidFill>
                            <a:schemeClr val="tx1"/>
                          </a:solidFill>
                          <a:latin typeface="+mj-lt"/>
                          <a:ea typeface="MS PGothic" panose="020B0600070205080204" pitchFamily="34" charset="-128"/>
                          <a:cs typeface="MS PGothic" panose="020B0600070205080204" pitchFamily="34" charset="-128"/>
                        </a:rPr>
                        <a:t>硕士</a:t>
                      </a:r>
                      <a:r>
                        <a:rPr lang="fr-FR" altLang="zh-CN" sz="1600" b="1" kern="1200" baseline="0" dirty="0" smtClean="0">
                          <a:solidFill>
                            <a:schemeClr val="tx1"/>
                          </a:solidFill>
                          <a:latin typeface="+mj-lt"/>
                          <a:ea typeface="MS PGothic" panose="020B0600070205080204" pitchFamily="34" charset="-128"/>
                          <a:cs typeface="MS PGothic" panose="020B0600070205080204" pitchFamily="34" charset="-128"/>
                        </a:rPr>
                        <a:t>)</a:t>
                      </a:r>
                      <a:endParaRPr lang="fr-FR" altLang="zh-CN" sz="1400" b="1" kern="1200" dirty="0" smtClean="0">
                        <a:solidFill>
                          <a:schemeClr val="tx1"/>
                        </a:solidFill>
                        <a:latin typeface="+mn-lt"/>
                        <a:ea typeface="MS PGothic" panose="020B0600070205080204" pitchFamily="34" charset="-128"/>
                        <a:cs typeface="MS PGothic" panose="020B0600070205080204" pitchFamily="34" charset="-128"/>
                      </a:endParaRPr>
                    </a:p>
                    <a:p>
                      <a:pPr marL="0" marR="0" lvl="0" indent="0" algn="l" defTabSz="457200" rtl="0" eaLnBrk="1" fontAlgn="auto" latinLnBrk="0" hangingPunct="1">
                        <a:lnSpc>
                          <a:spcPct val="100000"/>
                        </a:lnSpc>
                        <a:spcBef>
                          <a:spcPts val="0"/>
                        </a:spcBef>
                        <a:spcAft>
                          <a:spcPts val="0"/>
                        </a:spcAft>
                        <a:buClrTx/>
                        <a:buSzTx/>
                        <a:buFont typeface="Wingdings" panose="05000000000000000000" pitchFamily="2" charset="2"/>
                        <a:buNone/>
                        <a:defRPr/>
                      </a:pPr>
                      <a:endParaRPr lang="fr-FR" altLang="zh-CN" sz="1600" b="1" kern="1200" dirty="0" smtClean="0">
                        <a:solidFill>
                          <a:schemeClr val="tx1"/>
                        </a:solidFill>
                        <a:latin typeface="+mj-lt"/>
                        <a:ea typeface="MS PGothic" panose="020B0600070205080204" pitchFamily="34" charset="-128"/>
                        <a:cs typeface="MS PGothic" panose="020B0600070205080204" pitchFamily="34" charset="-128"/>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
                        <a:defRPr/>
                      </a:pPr>
                      <a:r>
                        <a:rPr lang="zh-CN" altLang="fr-FR" sz="1600" b="1" kern="1200" dirty="0" smtClean="0">
                          <a:solidFill>
                            <a:srgbClr val="FF0000"/>
                          </a:solidFill>
                          <a:latin typeface="+mj-lt"/>
                          <a:ea typeface="MS PGothic" panose="020B0600070205080204" pitchFamily="34" charset="-128"/>
                          <a:cs typeface="MS PGothic" panose="020B0600070205080204" pitchFamily="34" charset="-128"/>
                        </a:rPr>
                        <a:t>可获文凭</a:t>
                      </a:r>
                      <a:r>
                        <a:rPr lang="fr-FR" altLang="zh-CN" sz="1600" b="1" kern="1200" dirty="0" smtClean="0">
                          <a:solidFill>
                            <a:srgbClr val="FF0000"/>
                          </a:solidFill>
                          <a:latin typeface="+mj-lt"/>
                          <a:ea typeface="MS PGothic" panose="020B0600070205080204" pitchFamily="34" charset="-128"/>
                          <a:cs typeface="MS PGothic" panose="020B0600070205080204" pitchFamily="34" charset="-128"/>
                        </a:rPr>
                        <a:t>:</a:t>
                      </a:r>
                      <a:r>
                        <a:rPr lang="fr-FR" altLang="zh-CN" sz="1600" b="1" kern="1200" baseline="0" dirty="0" smtClean="0">
                          <a:solidFill>
                            <a:srgbClr val="FF0000"/>
                          </a:solidFill>
                          <a:latin typeface="+mj-lt"/>
                          <a:ea typeface="MS PGothic" panose="020B0600070205080204" pitchFamily="34" charset="-128"/>
                          <a:cs typeface="MS PGothic" panose="020B0600070205080204" pitchFamily="34" charset="-128"/>
                        </a:rPr>
                        <a:t> </a:t>
                      </a:r>
                      <a:r>
                        <a:rPr lang="zh-CN" altLang="fr-FR" sz="1600" b="1" kern="1200" baseline="0" dirty="0" smtClean="0">
                          <a:solidFill>
                            <a:srgbClr val="FF0000"/>
                          </a:solidFill>
                          <a:latin typeface="+mj-lt"/>
                          <a:ea typeface="MS PGothic" panose="020B0600070205080204" pitchFamily="34" charset="-128"/>
                          <a:cs typeface="MS PGothic" panose="020B0600070205080204" pitchFamily="34" charset="-128"/>
                        </a:rPr>
                        <a:t>中国</a:t>
                      </a:r>
                      <a:r>
                        <a:rPr lang="zh-CN" altLang="fr-FR" sz="1600" b="1" kern="1200" dirty="0" smtClean="0">
                          <a:solidFill>
                            <a:srgbClr val="FF0000"/>
                          </a:solidFill>
                          <a:latin typeface="+mj-lt"/>
                          <a:ea typeface="MS PGothic" panose="020B0600070205080204" pitchFamily="34" charset="-128"/>
                          <a:cs typeface="MS PGothic" panose="020B0600070205080204" pitchFamily="34" charset="-128"/>
                        </a:rPr>
                        <a:t>本科 </a:t>
                      </a:r>
                      <a:r>
                        <a:rPr lang="fr-FR" altLang="zh-CN" sz="1600" b="1" kern="1200" dirty="0" smtClean="0">
                          <a:solidFill>
                            <a:srgbClr val="FF0000"/>
                          </a:solidFill>
                          <a:latin typeface="+mj-lt"/>
                          <a:ea typeface="MS PGothic" panose="020B0600070205080204" pitchFamily="34" charset="-128"/>
                          <a:cs typeface="MS PGothic" panose="020B0600070205080204" pitchFamily="34" charset="-128"/>
                        </a:rPr>
                        <a:t>+ </a:t>
                      </a:r>
                      <a:r>
                        <a:rPr lang="zh-CN" altLang="fr-FR" sz="1600" b="1" kern="1200" dirty="0" smtClean="0">
                          <a:solidFill>
                            <a:srgbClr val="FF0000"/>
                          </a:solidFill>
                          <a:latin typeface="+mj-lt"/>
                          <a:ea typeface="MS PGothic" panose="020B0600070205080204" pitchFamily="34" charset="-128"/>
                          <a:cs typeface="MS PGothic" panose="020B0600070205080204" pitchFamily="34" charset="-128"/>
                        </a:rPr>
                        <a:t>诺欧</a:t>
                      </a:r>
                      <a:r>
                        <a:rPr lang="fr-FR" altLang="zh-CN" sz="1600" b="1" kern="1200" dirty="0" smtClean="0">
                          <a:solidFill>
                            <a:srgbClr val="FF0000"/>
                          </a:solidFill>
                          <a:latin typeface="+mj-lt"/>
                          <a:ea typeface="MS PGothic" panose="020B0600070205080204" pitchFamily="34" charset="-128"/>
                          <a:cs typeface="MS PGothic" panose="020B0600070205080204" pitchFamily="34" charset="-128"/>
                        </a:rPr>
                        <a:t>PGE </a:t>
                      </a:r>
                      <a:r>
                        <a:rPr lang="zh-CN" altLang="fr-FR" sz="1600" b="1" kern="1200" dirty="0" smtClean="0">
                          <a:solidFill>
                            <a:srgbClr val="FF0000"/>
                          </a:solidFill>
                          <a:latin typeface="+mj-lt"/>
                          <a:ea typeface="MS PGothic" panose="020B0600070205080204" pitchFamily="34" charset="-128"/>
                          <a:cs typeface="MS PGothic" panose="020B0600070205080204" pitchFamily="34" charset="-128"/>
                        </a:rPr>
                        <a:t>硕士</a:t>
                      </a:r>
                      <a:r>
                        <a:rPr lang="fr-FR" altLang="zh-CN" sz="1600" b="1" kern="1200" dirty="0" smtClean="0">
                          <a:solidFill>
                            <a:srgbClr val="FF0000"/>
                          </a:solidFill>
                          <a:latin typeface="+mj-lt"/>
                          <a:ea typeface="MS PGothic" panose="020B0600070205080204" pitchFamily="34" charset="-128"/>
                          <a:cs typeface="MS PGothic" panose="020B0600070205080204" pitchFamily="34" charset="-128"/>
                        </a:rPr>
                        <a:t>  </a:t>
                      </a:r>
                      <a:endParaRPr lang="fr-FR" altLang="zh-CN" sz="1600" b="1" kern="1200" dirty="0" smtClean="0">
                        <a:solidFill>
                          <a:srgbClr val="FF0000"/>
                        </a:solidFill>
                        <a:latin typeface="+mj-lt"/>
                        <a:ea typeface="MS PGothic" panose="020B0600070205080204" pitchFamily="34" charset="-128"/>
                        <a:cs typeface="MS PGothic" panose="020B0600070205080204" pitchFamily="34" charset="-128"/>
                      </a:endParaRPr>
                    </a:p>
                    <a:p>
                      <a:pPr marL="0" marR="0" lvl="0" indent="0" algn="l" defTabSz="457200" rtl="0" eaLnBrk="1" fontAlgn="auto" latinLnBrk="0" hangingPunct="1">
                        <a:lnSpc>
                          <a:spcPct val="100000"/>
                        </a:lnSpc>
                        <a:spcBef>
                          <a:spcPts val="0"/>
                        </a:spcBef>
                        <a:spcAft>
                          <a:spcPts val="0"/>
                        </a:spcAft>
                        <a:buClrTx/>
                        <a:buSzTx/>
                        <a:buFont typeface="Wingdings" panose="05000000000000000000" pitchFamily="2" charset="2"/>
                        <a:buNone/>
                        <a:defRPr/>
                      </a:pPr>
                      <a:r>
                        <a:rPr lang="fr-FR" altLang="zh-CN" sz="1600" b="1" kern="1200" dirty="0" smtClean="0">
                          <a:solidFill>
                            <a:srgbClr val="FF0000"/>
                          </a:solidFill>
                          <a:latin typeface="+mj-lt"/>
                          <a:ea typeface="MS PGothic" panose="020B0600070205080204" pitchFamily="34" charset="-128"/>
                          <a:cs typeface="MS PGothic" panose="020B0600070205080204" pitchFamily="34" charset="-128"/>
                        </a:rPr>
                        <a:t>                                             + </a:t>
                      </a:r>
                      <a:r>
                        <a:rPr lang="zh-CN" altLang="fr-FR" sz="1600" b="1" kern="1200" dirty="0" smtClean="0">
                          <a:solidFill>
                            <a:srgbClr val="FF0000"/>
                          </a:solidFill>
                          <a:latin typeface="+mn-lt"/>
                          <a:ea typeface="MS PGothic" panose="020B0600070205080204" pitchFamily="34" charset="-128"/>
                          <a:cs typeface="MS PGothic" panose="020B0600070205080204" pitchFamily="34" charset="-128"/>
                        </a:rPr>
                        <a:t>诺欧</a:t>
                      </a:r>
                      <a:r>
                        <a:rPr lang="fr-FR" altLang="zh-CN" sz="1600" b="1" kern="1200" dirty="0" smtClean="0">
                          <a:solidFill>
                            <a:srgbClr val="FF0000"/>
                          </a:solidFill>
                          <a:latin typeface="+mn-lt"/>
                          <a:ea typeface="MS PGothic" panose="020B0600070205080204" pitchFamily="34" charset="-128"/>
                          <a:cs typeface="MS PGothic" panose="020B0600070205080204" pitchFamily="34" charset="-128"/>
                        </a:rPr>
                        <a:t>MSC</a:t>
                      </a:r>
                      <a:r>
                        <a:rPr lang="zh-CN" altLang="fr-FR" sz="1600" b="1" kern="1200" dirty="0" smtClean="0">
                          <a:solidFill>
                            <a:srgbClr val="FF0000"/>
                          </a:solidFill>
                          <a:latin typeface="+mn-lt"/>
                          <a:ea typeface="MS PGothic" panose="020B0600070205080204" pitchFamily="34" charset="-128"/>
                          <a:cs typeface="MS PGothic" panose="020B0600070205080204" pitchFamily="34" charset="-128"/>
                        </a:rPr>
                        <a:t>理学</a:t>
                      </a:r>
                      <a:r>
                        <a:rPr lang="fr-FR" altLang="zh-CN" sz="1600" b="1" kern="1200" dirty="0" smtClean="0">
                          <a:solidFill>
                            <a:srgbClr val="FF0000"/>
                          </a:solidFill>
                          <a:latin typeface="+mn-lt"/>
                          <a:ea typeface="MS PGothic" panose="020B0600070205080204" pitchFamily="34" charset="-128"/>
                          <a:cs typeface="MS PGothic" panose="020B0600070205080204" pitchFamily="34" charset="-128"/>
                        </a:rPr>
                        <a:t> </a:t>
                      </a:r>
                      <a:r>
                        <a:rPr lang="zh-CN" altLang="fr-FR" sz="1600" b="1" kern="1200" dirty="0" smtClean="0">
                          <a:solidFill>
                            <a:srgbClr val="FF0000"/>
                          </a:solidFill>
                          <a:latin typeface="+mn-lt"/>
                          <a:ea typeface="MS PGothic" panose="020B0600070205080204" pitchFamily="34" charset="-128"/>
                          <a:cs typeface="MS PGothic" panose="020B0600070205080204" pitchFamily="34" charset="-128"/>
                        </a:rPr>
                        <a:t>硕士</a:t>
                      </a:r>
                      <a:r>
                        <a:rPr lang="fr-FR" altLang="zh-CN" sz="1600" b="1" kern="1200" dirty="0" smtClean="0">
                          <a:solidFill>
                            <a:srgbClr val="FF0000"/>
                          </a:solidFill>
                          <a:latin typeface="+mn-lt"/>
                          <a:ea typeface="MS PGothic" panose="020B0600070205080204" pitchFamily="34" charset="-128"/>
                          <a:cs typeface="MS PGothic" panose="020B0600070205080204" pitchFamily="34" charset="-128"/>
                        </a:rPr>
                        <a:t>/</a:t>
                      </a:r>
                      <a:r>
                        <a:rPr lang="zh-CN" altLang="fr-FR" sz="1600" b="1" kern="1200" dirty="0" smtClean="0">
                          <a:solidFill>
                            <a:srgbClr val="FF0000"/>
                          </a:solidFill>
                          <a:latin typeface="+mn-lt"/>
                          <a:ea typeface="MS PGothic" panose="020B0600070205080204" pitchFamily="34" charset="-128"/>
                          <a:cs typeface="MS PGothic" panose="020B0600070205080204" pitchFamily="34" charset="-128"/>
                        </a:rPr>
                        <a:t>国际双硕士</a:t>
                      </a:r>
                      <a:r>
                        <a:rPr lang="fr-FR" altLang="zh-CN" sz="1600" b="1" kern="1200" dirty="0" smtClean="0">
                          <a:solidFill>
                            <a:srgbClr val="FF0000"/>
                          </a:solidFill>
                          <a:latin typeface="+mn-lt"/>
                          <a:ea typeface="MS PGothic" panose="020B0600070205080204" pitchFamily="34" charset="-128"/>
                          <a:cs typeface="MS PGothic" panose="020B0600070205080204" pitchFamily="34" charset="-128"/>
                        </a:rPr>
                        <a:t>                            </a:t>
                      </a:r>
                      <a:endParaRPr lang="fr-FR" altLang="zh-CN" sz="1600" b="1" kern="1200" dirty="0" smtClean="0">
                        <a:solidFill>
                          <a:srgbClr val="FF0000"/>
                        </a:solidFill>
                        <a:latin typeface="+mn-lt"/>
                        <a:ea typeface="MS PGothic" panose="020B0600070205080204" pitchFamily="34" charset="-128"/>
                        <a:cs typeface="MS PGothic" panose="020B0600070205080204" pitchFamily="34" charset="-128"/>
                      </a:endParaRPr>
                    </a:p>
                    <a:p>
                      <a:pPr marL="0" marR="0" lvl="0" indent="0" algn="l" defTabSz="457200" rtl="0" eaLnBrk="1" fontAlgn="auto" latinLnBrk="0" hangingPunct="1">
                        <a:lnSpc>
                          <a:spcPct val="100000"/>
                        </a:lnSpc>
                        <a:spcBef>
                          <a:spcPts val="0"/>
                        </a:spcBef>
                        <a:spcAft>
                          <a:spcPts val="0"/>
                        </a:spcAft>
                        <a:buClrTx/>
                        <a:buSzTx/>
                        <a:buFont typeface="Wingdings" panose="05000000000000000000" pitchFamily="2" charset="2"/>
                        <a:buNone/>
                        <a:defRPr/>
                      </a:pPr>
                      <a:endParaRPr lang="fr-FR" sz="1400" b="1" kern="1200" dirty="0">
                        <a:solidFill>
                          <a:schemeClr val="tx1"/>
                        </a:solidFill>
                        <a:latin typeface="+mj-lt"/>
                        <a:ea typeface="MS PGothic" panose="020B0600070205080204" pitchFamily="34" charset="-128"/>
                        <a:cs typeface="MS PGothic" panose="020B0600070205080204" pitchFamily="34" charset="-128"/>
                      </a:endParaRPr>
                    </a:p>
                  </a:txBody>
                  <a:tcPr/>
                </a:tc>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defRPr/>
                      </a:pPr>
                      <a:r>
                        <a:rPr lang="fr-FR" altLang="zh-CN" sz="1600" b="1" kern="1200" dirty="0" smtClean="0">
                          <a:solidFill>
                            <a:schemeClr val="tx1"/>
                          </a:solidFill>
                          <a:latin typeface="+mn-lt"/>
                          <a:ea typeface="MS PGothic" panose="020B0600070205080204" pitchFamily="34" charset="-128"/>
                          <a:cs typeface="MS PGothic" panose="020B0600070205080204" pitchFamily="34" charset="-128"/>
                        </a:rPr>
                        <a:t>1</a:t>
                      </a:r>
                      <a:r>
                        <a:rPr lang="fr-FR" sz="1600" b="1" kern="1200" dirty="0" smtClean="0">
                          <a:solidFill>
                            <a:schemeClr val="tx1"/>
                          </a:solidFill>
                          <a:latin typeface="+mn-lt"/>
                          <a:ea typeface="MS PGothic" panose="020B0600070205080204" pitchFamily="34" charset="-128"/>
                          <a:cs typeface="MS PGothic" panose="020B0600070205080204" pitchFamily="34" charset="-128"/>
                        </a:rPr>
                        <a:t> + </a:t>
                      </a:r>
                      <a:r>
                        <a:rPr lang="fr-FR" altLang="zh-CN" sz="1600" b="1" kern="1200" dirty="0" smtClean="0">
                          <a:solidFill>
                            <a:schemeClr val="tx1"/>
                          </a:solidFill>
                          <a:latin typeface="+mn-lt"/>
                          <a:ea typeface="MS PGothic" panose="020B0600070205080204" pitchFamily="34" charset="-128"/>
                          <a:cs typeface="MS PGothic" panose="020B0600070205080204" pitchFamily="34" charset="-128"/>
                        </a:rPr>
                        <a:t>1.5</a:t>
                      </a:r>
                      <a:endParaRPr lang="fr-FR" altLang="zh-CN" sz="1600" b="1" kern="1200" dirty="0" smtClean="0">
                        <a:solidFill>
                          <a:schemeClr val="tx1"/>
                        </a:solidFill>
                        <a:latin typeface="+mn-lt"/>
                        <a:ea typeface="MS PGothic" panose="020B0600070205080204" pitchFamily="34" charset="-128"/>
                        <a:cs typeface="MS PGothic" panose="020B0600070205080204" pitchFamily="34" charset="-128"/>
                      </a:endParaRPr>
                    </a:p>
                    <a:p>
                      <a:pPr marL="0" marR="0" lvl="0" indent="0" algn="l" defTabSz="457200" rtl="0" eaLnBrk="1" fontAlgn="auto" latinLnBrk="0" hangingPunct="1">
                        <a:lnSpc>
                          <a:spcPct val="100000"/>
                        </a:lnSpc>
                        <a:spcBef>
                          <a:spcPts val="0"/>
                        </a:spcBef>
                        <a:spcAft>
                          <a:spcPts val="0"/>
                        </a:spcAft>
                        <a:buClrTx/>
                        <a:buSzTx/>
                        <a:buFontTx/>
                        <a:buNone/>
                        <a:defRPr/>
                      </a:pPr>
                      <a:r>
                        <a:rPr lang="zh-CN" altLang="fr-FR" sz="1600" b="1" kern="1200" dirty="0" smtClean="0">
                          <a:solidFill>
                            <a:schemeClr val="tx1"/>
                          </a:solidFill>
                          <a:latin typeface="+mn-lt"/>
                          <a:ea typeface="MS PGothic" panose="020B0600070205080204" pitchFamily="34" charset="-128"/>
                          <a:cs typeface="MS PGothic" panose="020B0600070205080204" pitchFamily="34" charset="-128"/>
                        </a:rPr>
                        <a:t>双硕士</a:t>
                      </a:r>
                      <a:endParaRPr lang="fr-FR" sz="1600" b="1" kern="1200" dirty="0">
                        <a:solidFill>
                          <a:schemeClr val="tx1"/>
                        </a:solidFill>
                        <a:latin typeface="+mn-lt"/>
                        <a:ea typeface="MS PGothic" panose="020B0600070205080204" pitchFamily="34" charset="-128"/>
                        <a:cs typeface="MS PGothic" panose="020B0600070205080204" pitchFamily="34" charset="-128"/>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defRPr/>
                      </a:pPr>
                      <a:r>
                        <a:rPr lang="fr-FR" altLang="zh-CN" sz="1600" b="1" kern="1200" dirty="0" smtClean="0">
                          <a:solidFill>
                            <a:schemeClr val="tx1"/>
                          </a:solidFill>
                          <a:latin typeface="+mn-lt"/>
                          <a:ea typeface="MS PGothic" panose="020B0600070205080204" pitchFamily="34" charset="-128"/>
                          <a:cs typeface="MS PGothic" panose="020B0600070205080204" pitchFamily="34" charset="-128"/>
                        </a:rPr>
                        <a:t>1.5</a:t>
                      </a:r>
                      <a:r>
                        <a:rPr lang="zh-CN" altLang="fr-FR" sz="1600" b="1" kern="1200" dirty="0" smtClean="0">
                          <a:solidFill>
                            <a:schemeClr val="tx1"/>
                          </a:solidFill>
                          <a:latin typeface="+mn-lt"/>
                          <a:ea typeface="MS PGothic" panose="020B0600070205080204" pitchFamily="34" charset="-128"/>
                          <a:cs typeface="MS PGothic" panose="020B0600070205080204" pitchFamily="34" charset="-128"/>
                        </a:rPr>
                        <a:t>学制理学硕士</a:t>
                      </a:r>
                      <a:endParaRPr lang="fr-FR" altLang="zh-CN" sz="1600" b="1" kern="1200" dirty="0" smtClean="0">
                        <a:solidFill>
                          <a:schemeClr val="tx1"/>
                        </a:solidFill>
                        <a:latin typeface="+mn-lt"/>
                        <a:ea typeface="MS PGothic" panose="020B0600070205080204" pitchFamily="34" charset="-128"/>
                        <a:cs typeface="MS PGothic" panose="020B0600070205080204" pitchFamily="34" charset="-128"/>
                      </a:endParaRPr>
                    </a:p>
                    <a:p>
                      <a:pPr marL="0" marR="0" lvl="0" indent="0" algn="l" defTabSz="457200" rtl="0" eaLnBrk="1" fontAlgn="auto" latinLnBrk="0" hangingPunct="1">
                        <a:lnSpc>
                          <a:spcPct val="100000"/>
                        </a:lnSpc>
                        <a:spcBef>
                          <a:spcPts val="0"/>
                        </a:spcBef>
                        <a:spcAft>
                          <a:spcPts val="0"/>
                        </a:spcAft>
                        <a:buClrTx/>
                        <a:buSzTx/>
                        <a:buFontTx/>
                        <a:buNone/>
                        <a:defRPr/>
                      </a:pPr>
                      <a:r>
                        <a:rPr lang="fr-FR" sz="1600" b="1" kern="1200" dirty="0" smtClean="0">
                          <a:solidFill>
                            <a:schemeClr val="tx1"/>
                          </a:solidFill>
                          <a:latin typeface="+mn-lt"/>
                          <a:ea typeface="MS PGothic" panose="020B0600070205080204" pitchFamily="34" charset="-128"/>
                          <a:cs typeface="MS PGothic" panose="020B0600070205080204" pitchFamily="34" charset="-128"/>
                        </a:rPr>
                        <a:t>MSC:</a:t>
                      </a:r>
                      <a:r>
                        <a:rPr lang="fr-FR" sz="1600" b="1" kern="1200" baseline="0" dirty="0" smtClean="0">
                          <a:solidFill>
                            <a:schemeClr val="tx1"/>
                          </a:solidFill>
                          <a:latin typeface="+mn-lt"/>
                          <a:ea typeface="MS PGothic" panose="020B0600070205080204" pitchFamily="34" charset="-128"/>
                          <a:cs typeface="MS PGothic" panose="020B0600070205080204" pitchFamily="34" charset="-128"/>
                        </a:rPr>
                        <a:t> Master of Science</a:t>
                      </a:r>
                      <a:endParaRPr lang="fr-FR" sz="1600" b="1" kern="1200" dirty="0" smtClean="0">
                        <a:solidFill>
                          <a:schemeClr val="tx1"/>
                        </a:solidFill>
                        <a:latin typeface="+mn-lt"/>
                        <a:ea typeface="MS PGothic" panose="020B0600070205080204" pitchFamily="34" charset="-128"/>
                        <a:cs typeface="MS PGothic" panose="020B0600070205080204" pitchFamily="34" charset="-128"/>
                      </a:endParaRPr>
                    </a:p>
                    <a:p>
                      <a:pPr marL="0" marR="0" lvl="0" indent="0" algn="l" defTabSz="457200" rtl="0" eaLnBrk="1" fontAlgn="auto" latinLnBrk="0" hangingPunct="1">
                        <a:lnSpc>
                          <a:spcPct val="100000"/>
                        </a:lnSpc>
                        <a:spcBef>
                          <a:spcPts val="0"/>
                        </a:spcBef>
                        <a:spcAft>
                          <a:spcPts val="0"/>
                        </a:spcAft>
                        <a:buClrTx/>
                        <a:buSzTx/>
                        <a:buFontTx/>
                        <a:buNone/>
                        <a:defRPr/>
                      </a:pPr>
                      <a:endParaRPr lang="fr-FR" sz="1600" b="1" kern="1200" dirty="0">
                        <a:solidFill>
                          <a:schemeClr val="tx1"/>
                        </a:solidFill>
                        <a:latin typeface="+mj-lt"/>
                        <a:ea typeface="MS PGothic" panose="020B0600070205080204" pitchFamily="34" charset="-128"/>
                        <a:cs typeface="MS PGothic" panose="020B0600070205080204" pitchFamily="34" charset="-128"/>
                      </a:endParaRPr>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
                        <a:defRPr/>
                      </a:pPr>
                      <a:r>
                        <a:rPr lang="zh-CN" altLang="fr-FR" sz="1600" b="1" kern="1200" dirty="0" smtClean="0">
                          <a:solidFill>
                            <a:schemeClr val="tx1"/>
                          </a:solidFill>
                          <a:latin typeface="+mn-lt"/>
                          <a:ea typeface="MS PGothic" panose="020B0600070205080204" pitchFamily="34" charset="-128"/>
                          <a:cs typeface="MS PGothic" panose="020B0600070205080204" pitchFamily="34" charset="-128"/>
                        </a:rPr>
                        <a:t>申请者</a:t>
                      </a:r>
                      <a:r>
                        <a:rPr lang="fr-FR" altLang="zh-CN" sz="1600" b="1" kern="1200" dirty="0" smtClean="0">
                          <a:solidFill>
                            <a:schemeClr val="tx1"/>
                          </a:solidFill>
                          <a:latin typeface="+mn-lt"/>
                          <a:ea typeface="MS PGothic" panose="020B0600070205080204" pitchFamily="34" charset="-128"/>
                          <a:cs typeface="MS PGothic" panose="020B0600070205080204" pitchFamily="34" charset="-128"/>
                        </a:rPr>
                        <a:t>:</a:t>
                      </a:r>
                      <a:r>
                        <a:rPr lang="zh-CN" altLang="fr-FR" sz="1600" b="1" kern="1200" dirty="0" smtClean="0">
                          <a:solidFill>
                            <a:schemeClr val="tx1"/>
                          </a:solidFill>
                          <a:latin typeface="+mn-lt"/>
                          <a:ea typeface="MS PGothic" panose="020B0600070205080204" pitchFamily="34" charset="-128"/>
                          <a:cs typeface="MS PGothic" panose="020B0600070205080204" pitchFamily="34" charset="-128"/>
                        </a:rPr>
                        <a:t>本校研一，研二生</a:t>
                      </a:r>
                      <a:r>
                        <a:rPr lang="fr-FR" altLang="zh-CN" sz="1600" b="1" kern="1200" baseline="0" dirty="0" smtClean="0">
                          <a:solidFill>
                            <a:schemeClr val="tx1"/>
                          </a:solidFill>
                          <a:latin typeface="+mn-lt"/>
                          <a:ea typeface="MS PGothic" panose="020B0600070205080204" pitchFamily="34" charset="-128"/>
                          <a:cs typeface="MS PGothic" panose="020B0600070205080204" pitchFamily="34" charset="-128"/>
                        </a:rPr>
                        <a:t> (</a:t>
                      </a:r>
                      <a:r>
                        <a:rPr lang="zh-CN" altLang="fr-FR" sz="1600" b="1" kern="1200" baseline="0" dirty="0" smtClean="0">
                          <a:solidFill>
                            <a:schemeClr val="tx1"/>
                          </a:solidFill>
                          <a:latin typeface="+mn-lt"/>
                          <a:ea typeface="MS PGothic" panose="020B0600070205080204" pitchFamily="34" charset="-128"/>
                          <a:cs typeface="MS PGothic" panose="020B0600070205080204" pitchFamily="34" charset="-128"/>
                        </a:rPr>
                        <a:t>须专业背景</a:t>
                      </a:r>
                      <a:r>
                        <a:rPr lang="fr-FR" altLang="zh-CN" sz="1600" b="1" kern="1200" baseline="0" dirty="0" smtClean="0">
                          <a:solidFill>
                            <a:schemeClr val="tx1"/>
                          </a:solidFill>
                          <a:latin typeface="+mn-lt"/>
                          <a:ea typeface="MS PGothic" panose="020B0600070205080204" pitchFamily="34" charset="-128"/>
                          <a:cs typeface="MS PGothic" panose="020B0600070205080204" pitchFamily="34" charset="-128"/>
                        </a:rPr>
                        <a:t>)</a:t>
                      </a:r>
                      <a:endParaRPr lang="fr-FR" altLang="zh-CN" sz="1600" b="1" kern="1200" baseline="0" dirty="0" smtClean="0">
                        <a:solidFill>
                          <a:schemeClr val="tx1"/>
                        </a:solidFill>
                        <a:latin typeface="+mn-lt"/>
                        <a:ea typeface="MS PGothic" panose="020B0600070205080204" pitchFamily="34" charset="-128"/>
                        <a:cs typeface="MS PGothic" panose="020B0600070205080204" pitchFamily="34" charset="-128"/>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
                        <a:defRPr/>
                      </a:pPr>
                      <a:r>
                        <a:rPr lang="zh-CN" altLang="fr-FR" sz="1600" b="1" kern="1200" dirty="0" smtClean="0">
                          <a:solidFill>
                            <a:schemeClr val="tx1"/>
                          </a:solidFill>
                          <a:latin typeface="+mn-lt"/>
                          <a:ea typeface="MS PGothic" panose="020B0600070205080204" pitchFamily="34" charset="-128"/>
                          <a:cs typeface="MS PGothic" panose="020B0600070205080204" pitchFamily="34" charset="-128"/>
                        </a:rPr>
                        <a:t>全英语授课 </a:t>
                      </a:r>
                      <a:r>
                        <a:rPr lang="fr-FR" altLang="zh-CN" sz="1600" b="1" kern="1200" dirty="0" smtClean="0">
                          <a:solidFill>
                            <a:schemeClr val="tx1"/>
                          </a:solidFill>
                          <a:latin typeface="+mn-lt"/>
                          <a:ea typeface="MS PGothic" panose="020B0600070205080204" pitchFamily="34" charset="-128"/>
                          <a:cs typeface="MS PGothic" panose="020B0600070205080204" pitchFamily="34" charset="-128"/>
                        </a:rPr>
                        <a:t>:</a:t>
                      </a:r>
                      <a:r>
                        <a:rPr lang="fr-FR" altLang="zh-CN" sz="1600" b="1" kern="1200" baseline="0" dirty="0" smtClean="0">
                          <a:solidFill>
                            <a:schemeClr val="tx1"/>
                          </a:solidFill>
                          <a:latin typeface="+mn-lt"/>
                          <a:ea typeface="MS PGothic" panose="020B0600070205080204" pitchFamily="34" charset="-128"/>
                          <a:cs typeface="MS PGothic" panose="020B0600070205080204" pitchFamily="34" charset="-128"/>
                        </a:rPr>
                        <a:t> </a:t>
                      </a:r>
                      <a:r>
                        <a:rPr lang="zh-CN" altLang="fr-FR" sz="1600" b="1" kern="1200" dirty="0" smtClean="0">
                          <a:solidFill>
                            <a:schemeClr val="tx1"/>
                          </a:solidFill>
                          <a:latin typeface="+mn-lt"/>
                          <a:ea typeface="MS PGothic" panose="020B0600070205080204" pitchFamily="34" charset="-128"/>
                          <a:cs typeface="MS PGothic" panose="020B0600070205080204" pitchFamily="34" charset="-128"/>
                        </a:rPr>
                        <a:t>雅思</a:t>
                      </a:r>
                      <a:r>
                        <a:rPr lang="fr-FR" altLang="zh-CN" sz="1600" b="1" kern="1200" dirty="0" smtClean="0">
                          <a:solidFill>
                            <a:schemeClr val="tx1"/>
                          </a:solidFill>
                          <a:latin typeface="+mn-lt"/>
                          <a:ea typeface="MS PGothic" panose="020B0600070205080204" pitchFamily="34" charset="-128"/>
                          <a:cs typeface="MS PGothic" panose="020B0600070205080204" pitchFamily="34" charset="-128"/>
                        </a:rPr>
                        <a:t>6,0-6.5</a:t>
                      </a:r>
                      <a:endParaRPr lang="fr-FR" altLang="zh-CN" sz="1600" b="1" kern="1200" dirty="0" smtClean="0">
                        <a:solidFill>
                          <a:schemeClr val="tx1"/>
                        </a:solidFill>
                        <a:latin typeface="+mn-lt"/>
                        <a:ea typeface="MS PGothic" panose="020B0600070205080204" pitchFamily="34" charset="-128"/>
                        <a:cs typeface="MS PGothic" panose="020B0600070205080204" pitchFamily="34" charset="-128"/>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
                        <a:defRPr/>
                      </a:pPr>
                      <a:r>
                        <a:rPr lang="fr-FR" altLang="zh-CN" sz="1600" b="1" kern="1200" dirty="0" smtClean="0">
                          <a:solidFill>
                            <a:schemeClr val="tx1"/>
                          </a:solidFill>
                          <a:latin typeface="+mn-lt"/>
                          <a:ea typeface="MS PGothic" panose="020B0600070205080204" pitchFamily="34" charset="-128"/>
                          <a:cs typeface="MS PGothic" panose="020B0600070205080204" pitchFamily="34" charset="-128"/>
                        </a:rPr>
                        <a:t>17</a:t>
                      </a:r>
                      <a:r>
                        <a:rPr lang="zh-CN" altLang="fr-FR" sz="1600" b="1" kern="1200" dirty="0" smtClean="0">
                          <a:solidFill>
                            <a:schemeClr val="tx1"/>
                          </a:solidFill>
                          <a:latin typeface="+mn-lt"/>
                          <a:ea typeface="MS PGothic" panose="020B0600070205080204" pitchFamily="34" charset="-128"/>
                          <a:cs typeface="MS PGothic" panose="020B0600070205080204" pitchFamily="34" charset="-128"/>
                        </a:rPr>
                        <a:t>个</a:t>
                      </a:r>
                      <a:r>
                        <a:rPr lang="fr-FR" altLang="zh-CN" sz="1600" b="1" kern="1200" dirty="0" smtClean="0">
                          <a:solidFill>
                            <a:schemeClr val="tx1"/>
                          </a:solidFill>
                          <a:latin typeface="+mn-lt"/>
                          <a:ea typeface="MS PGothic" panose="020B0600070205080204" pitchFamily="34" charset="-128"/>
                          <a:cs typeface="MS PGothic" panose="020B0600070205080204" pitchFamily="34" charset="-128"/>
                        </a:rPr>
                        <a:t>MSC</a:t>
                      </a:r>
                      <a:r>
                        <a:rPr lang="zh-CN" altLang="fr-FR" sz="1600" b="1" kern="1200" dirty="0" smtClean="0">
                          <a:solidFill>
                            <a:schemeClr val="tx1"/>
                          </a:solidFill>
                          <a:latin typeface="+mn-lt"/>
                          <a:ea typeface="MS PGothic" panose="020B0600070205080204" pitchFamily="34" charset="-128"/>
                          <a:cs typeface="MS PGothic" panose="020B0600070205080204" pitchFamily="34" charset="-128"/>
                        </a:rPr>
                        <a:t>硕士供选择</a:t>
                      </a:r>
                      <a:endParaRPr lang="fr-FR" altLang="zh-CN" sz="1600" b="1" kern="1200" dirty="0" smtClean="0">
                        <a:solidFill>
                          <a:schemeClr val="tx1"/>
                        </a:solidFill>
                        <a:latin typeface="+mn-lt"/>
                        <a:ea typeface="MS PGothic" panose="020B0600070205080204" pitchFamily="34" charset="-128"/>
                        <a:cs typeface="MS PGothic" panose="020B0600070205080204" pitchFamily="34" charset="-128"/>
                      </a:endParaRPr>
                    </a:p>
                    <a:p>
                      <a:pPr marL="0" marR="0" lvl="0" indent="0" algn="l" defTabSz="457200" rtl="0" eaLnBrk="1" fontAlgn="auto" latinLnBrk="0" hangingPunct="1">
                        <a:lnSpc>
                          <a:spcPct val="100000"/>
                        </a:lnSpc>
                        <a:spcBef>
                          <a:spcPts val="0"/>
                        </a:spcBef>
                        <a:spcAft>
                          <a:spcPts val="0"/>
                        </a:spcAft>
                        <a:buClrTx/>
                        <a:buSzTx/>
                        <a:buFont typeface="Wingdings" panose="05000000000000000000" pitchFamily="2" charset="2"/>
                        <a:buNone/>
                        <a:defRPr/>
                      </a:pPr>
                      <a:endParaRPr lang="fr-FR" altLang="zh-CN" sz="1600" b="1" kern="1200" dirty="0" smtClean="0">
                        <a:solidFill>
                          <a:schemeClr val="tx1"/>
                        </a:solidFill>
                        <a:latin typeface="+mn-lt"/>
                        <a:ea typeface="MS PGothic" panose="020B0600070205080204" pitchFamily="34" charset="-128"/>
                        <a:cs typeface="MS PGothic" panose="020B0600070205080204" pitchFamily="34" charset="-128"/>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
                        <a:defRPr/>
                      </a:pPr>
                      <a:r>
                        <a:rPr lang="zh-CN" altLang="fr-FR" sz="1600" b="1" kern="1200" dirty="0" smtClean="0">
                          <a:solidFill>
                            <a:srgbClr val="FF0000"/>
                          </a:solidFill>
                          <a:latin typeface="+mn-lt"/>
                          <a:ea typeface="MS PGothic" panose="020B0600070205080204" pitchFamily="34" charset="-128"/>
                          <a:cs typeface="MS PGothic" panose="020B0600070205080204" pitchFamily="34" charset="-128"/>
                        </a:rPr>
                        <a:t>可获文凭</a:t>
                      </a:r>
                      <a:r>
                        <a:rPr lang="fr-FR" altLang="zh-CN" sz="1600" b="1" kern="1200" dirty="0" smtClean="0">
                          <a:solidFill>
                            <a:srgbClr val="FF0000"/>
                          </a:solidFill>
                          <a:latin typeface="+mn-lt"/>
                          <a:ea typeface="MS PGothic" panose="020B0600070205080204" pitchFamily="34" charset="-128"/>
                          <a:cs typeface="MS PGothic" panose="020B0600070205080204" pitchFamily="34" charset="-128"/>
                        </a:rPr>
                        <a:t>:</a:t>
                      </a:r>
                      <a:r>
                        <a:rPr lang="fr-FR" altLang="zh-CN" sz="1600" b="1" kern="1200" baseline="0" dirty="0" smtClean="0">
                          <a:solidFill>
                            <a:srgbClr val="FF0000"/>
                          </a:solidFill>
                          <a:latin typeface="+mn-lt"/>
                          <a:ea typeface="MS PGothic" panose="020B0600070205080204" pitchFamily="34" charset="-128"/>
                          <a:cs typeface="MS PGothic" panose="020B0600070205080204" pitchFamily="34" charset="-128"/>
                        </a:rPr>
                        <a:t> </a:t>
                      </a:r>
                      <a:r>
                        <a:rPr lang="zh-CN" altLang="fr-FR" sz="1600" b="1" kern="1200" baseline="0" dirty="0" smtClean="0">
                          <a:solidFill>
                            <a:srgbClr val="FF0000"/>
                          </a:solidFill>
                          <a:latin typeface="+mn-lt"/>
                          <a:ea typeface="MS PGothic" panose="020B0600070205080204" pitchFamily="34" charset="-128"/>
                          <a:cs typeface="MS PGothic" panose="020B0600070205080204" pitchFamily="34" charset="-128"/>
                        </a:rPr>
                        <a:t>中国硕士文凭</a:t>
                      </a:r>
                      <a:r>
                        <a:rPr lang="zh-CN" altLang="fr-FR" sz="1600" b="1" kern="1200" dirty="0" smtClean="0">
                          <a:solidFill>
                            <a:srgbClr val="FF0000"/>
                          </a:solidFill>
                          <a:latin typeface="+mn-lt"/>
                          <a:ea typeface="MS PGothic" panose="020B0600070205080204" pitchFamily="34" charset="-128"/>
                          <a:cs typeface="MS PGothic" panose="020B0600070205080204" pitchFamily="34" charset="-128"/>
                        </a:rPr>
                        <a:t> </a:t>
                      </a:r>
                      <a:r>
                        <a:rPr lang="fr-FR" altLang="zh-CN" sz="1600" b="1" kern="1200" dirty="0" smtClean="0">
                          <a:solidFill>
                            <a:srgbClr val="FF0000"/>
                          </a:solidFill>
                          <a:latin typeface="+mn-lt"/>
                          <a:ea typeface="MS PGothic" panose="020B0600070205080204" pitchFamily="34" charset="-128"/>
                          <a:cs typeface="MS PGothic" panose="020B0600070205080204" pitchFamily="34" charset="-128"/>
                        </a:rPr>
                        <a:t>+ </a:t>
                      </a:r>
                      <a:r>
                        <a:rPr lang="zh-CN" altLang="fr-FR" sz="1600" b="1" kern="1200" dirty="0" smtClean="0">
                          <a:solidFill>
                            <a:srgbClr val="FF0000"/>
                          </a:solidFill>
                          <a:latin typeface="+mn-lt"/>
                          <a:ea typeface="MS PGothic" panose="020B0600070205080204" pitchFamily="34" charset="-128"/>
                          <a:cs typeface="MS PGothic" panose="020B0600070205080204" pitchFamily="34" charset="-128"/>
                        </a:rPr>
                        <a:t>诺欧</a:t>
                      </a:r>
                      <a:r>
                        <a:rPr lang="fr-FR" altLang="zh-CN" sz="1600" b="1" kern="1200" dirty="0" smtClean="0">
                          <a:solidFill>
                            <a:srgbClr val="FF0000"/>
                          </a:solidFill>
                          <a:latin typeface="+mn-lt"/>
                          <a:ea typeface="MS PGothic" panose="020B0600070205080204" pitchFamily="34" charset="-128"/>
                          <a:cs typeface="MS PGothic" panose="020B0600070205080204" pitchFamily="34" charset="-128"/>
                        </a:rPr>
                        <a:t>MSC</a:t>
                      </a:r>
                      <a:r>
                        <a:rPr lang="zh-CN" altLang="fr-FR" sz="1600" b="1" kern="1200" dirty="0" smtClean="0">
                          <a:solidFill>
                            <a:srgbClr val="FF0000"/>
                          </a:solidFill>
                          <a:latin typeface="+mn-lt"/>
                          <a:ea typeface="MS PGothic" panose="020B0600070205080204" pitchFamily="34" charset="-128"/>
                          <a:cs typeface="MS PGothic" panose="020B0600070205080204" pitchFamily="34" charset="-128"/>
                        </a:rPr>
                        <a:t>理学</a:t>
                      </a:r>
                      <a:r>
                        <a:rPr lang="fr-FR" altLang="zh-CN" sz="1600" b="1" kern="1200" dirty="0" smtClean="0">
                          <a:solidFill>
                            <a:srgbClr val="FF0000"/>
                          </a:solidFill>
                          <a:latin typeface="+mn-lt"/>
                          <a:ea typeface="MS PGothic" panose="020B0600070205080204" pitchFamily="34" charset="-128"/>
                          <a:cs typeface="MS PGothic" panose="020B0600070205080204" pitchFamily="34" charset="-128"/>
                        </a:rPr>
                        <a:t> </a:t>
                      </a:r>
                      <a:r>
                        <a:rPr lang="zh-CN" altLang="fr-FR" sz="1600" b="1" kern="1200" dirty="0" smtClean="0">
                          <a:solidFill>
                            <a:srgbClr val="FF0000"/>
                          </a:solidFill>
                          <a:latin typeface="+mn-lt"/>
                          <a:ea typeface="MS PGothic" panose="020B0600070205080204" pitchFamily="34" charset="-128"/>
                          <a:cs typeface="MS PGothic" panose="020B0600070205080204" pitchFamily="34" charset="-128"/>
                        </a:rPr>
                        <a:t>硕士</a:t>
                      </a:r>
                      <a:r>
                        <a:rPr lang="fr-FR" altLang="zh-CN" sz="1600" b="1" kern="1200" dirty="0" smtClean="0">
                          <a:solidFill>
                            <a:srgbClr val="FF0000"/>
                          </a:solidFill>
                          <a:latin typeface="+mn-lt"/>
                          <a:ea typeface="MS PGothic" panose="020B0600070205080204" pitchFamily="34" charset="-128"/>
                          <a:cs typeface="MS PGothic" panose="020B0600070205080204" pitchFamily="34" charset="-128"/>
                        </a:rPr>
                        <a:t>                                        </a:t>
                      </a:r>
                      <a:endParaRPr lang="fr-FR" altLang="zh-CN" sz="1600" b="1" kern="1200" dirty="0" smtClean="0">
                        <a:solidFill>
                          <a:schemeClr val="tx1"/>
                        </a:solidFill>
                        <a:latin typeface="+mn-lt"/>
                        <a:ea typeface="MS PGothic" panose="020B0600070205080204" pitchFamily="34" charset="-128"/>
                        <a:cs typeface="MS PGothic" panose="020B0600070205080204" pitchFamily="34" charset="-128"/>
                      </a:endParaRPr>
                    </a:p>
                    <a:p>
                      <a:pPr marL="0" marR="0" lvl="0" indent="0" algn="l" defTabSz="457200" rtl="0" eaLnBrk="1" fontAlgn="auto" latinLnBrk="0" hangingPunct="1">
                        <a:lnSpc>
                          <a:spcPct val="100000"/>
                        </a:lnSpc>
                        <a:spcBef>
                          <a:spcPts val="0"/>
                        </a:spcBef>
                        <a:spcAft>
                          <a:spcPts val="0"/>
                        </a:spcAft>
                        <a:buClrTx/>
                        <a:buSzTx/>
                        <a:buFont typeface="Wingdings" panose="05000000000000000000" pitchFamily="2" charset="2"/>
                        <a:buNone/>
                        <a:defRPr/>
                      </a:pPr>
                      <a:endParaRPr lang="fr-FR" sz="1600" b="1" kern="1200" dirty="0">
                        <a:solidFill>
                          <a:schemeClr val="tx1"/>
                        </a:solidFill>
                        <a:latin typeface="+mj-lt"/>
                        <a:ea typeface="MS PGothic" panose="020B0600070205080204" pitchFamily="34" charset="-128"/>
                        <a:cs typeface="MS PGothic" panose="020B0600070205080204" pitchFamily="34" charset="-128"/>
                      </a:endParaRPr>
                    </a:p>
                  </a:txBody>
                  <a:tcPr/>
                </a:tc>
              </a:tr>
            </a:tbl>
          </a:graphicData>
        </a:graphic>
      </p:graphicFrame>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3"/>
          <p:cNvSpPr>
            <a:spLocks noGrp="1"/>
          </p:cNvSpPr>
          <p:nvPr>
            <p:ph type="body" sz="quarter" idx="10"/>
          </p:nvPr>
        </p:nvSpPr>
        <p:spPr>
          <a:xfrm>
            <a:off x="1003850" y="654292"/>
            <a:ext cx="7744834" cy="1130599"/>
          </a:xfrm>
        </p:spPr>
        <p:txBody>
          <a:bodyPr/>
          <a:lstStyle/>
          <a:p>
            <a:pPr marL="0" indent="0"/>
            <a:r>
              <a:rPr lang="fr-FR" altLang="zh-CN" sz="3600" b="1" dirty="0" smtClean="0">
                <a:solidFill>
                  <a:schemeClr val="tx1">
                    <a:lumMod val="50000"/>
                  </a:schemeClr>
                </a:solidFill>
                <a:latin typeface="Arial Black" panose="020B0A04020102020204" pitchFamily="34" charset="0"/>
              </a:rPr>
              <a:t>3/4+2  </a:t>
            </a:r>
            <a:r>
              <a:rPr lang="zh-CN" altLang="fr-FR" sz="3600" b="1" dirty="0" smtClean="0">
                <a:solidFill>
                  <a:schemeClr val="tx1">
                    <a:lumMod val="50000"/>
                  </a:schemeClr>
                </a:solidFill>
                <a:latin typeface="Arial Black" panose="020B0A04020102020204" pitchFamily="34" charset="0"/>
              </a:rPr>
              <a:t>本硕连读</a:t>
            </a:r>
            <a:r>
              <a:rPr lang="fr-FR" altLang="zh-CN" sz="3600" b="1" dirty="0" smtClean="0">
                <a:solidFill>
                  <a:schemeClr val="tx1">
                    <a:lumMod val="50000"/>
                  </a:schemeClr>
                </a:solidFill>
                <a:latin typeface="Arial Black" panose="020B0A04020102020204" pitchFamily="34" charset="0"/>
              </a:rPr>
              <a:t> </a:t>
            </a:r>
            <a:endParaRPr lang="fr-FR" altLang="zh-CN" sz="3600" b="1" dirty="0">
              <a:solidFill>
                <a:schemeClr val="tx1">
                  <a:lumMod val="50000"/>
                </a:schemeClr>
              </a:solidFill>
              <a:latin typeface="Arial Black" panose="020B0A04020102020204" pitchFamily="34" charset="0"/>
            </a:endParaRPr>
          </a:p>
        </p:txBody>
      </p:sp>
      <p:sp>
        <p:nvSpPr>
          <p:cNvPr id="8" name="Rectangle 7"/>
          <p:cNvSpPr/>
          <p:nvPr/>
        </p:nvSpPr>
        <p:spPr>
          <a:xfrm>
            <a:off x="1922468" y="1547447"/>
            <a:ext cx="5274714" cy="584775"/>
          </a:xfrm>
          <a:prstGeom prst="rect">
            <a:avLst/>
          </a:prstGeom>
        </p:spPr>
        <p:txBody>
          <a:bodyPr wrap="none">
            <a:spAutoFit/>
          </a:bodyPr>
          <a:lstStyle/>
          <a:p>
            <a:r>
              <a:rPr lang="fr-FR" altLang="zh-CN" b="1" dirty="0" smtClean="0">
                <a:solidFill>
                  <a:schemeClr val="tx1">
                    <a:lumMod val="50000"/>
                  </a:schemeClr>
                </a:solidFill>
                <a:latin typeface="Arial Black" panose="020B0A04020102020204" pitchFamily="34" charset="0"/>
              </a:rPr>
              <a:t>(</a:t>
            </a:r>
            <a:r>
              <a:rPr lang="zh-CN" altLang="fr-FR" b="1" dirty="0" smtClean="0">
                <a:solidFill>
                  <a:schemeClr val="tx1">
                    <a:lumMod val="50000"/>
                  </a:schemeClr>
                </a:solidFill>
                <a:latin typeface="Arial Black" panose="020B0A04020102020204" pitchFamily="34" charset="0"/>
              </a:rPr>
              <a:t>诺欧的管</a:t>
            </a:r>
            <a:r>
              <a:rPr lang="zh-CN" altLang="fr-FR" b="1" dirty="0">
                <a:solidFill>
                  <a:schemeClr val="tx1">
                    <a:lumMod val="50000"/>
                  </a:schemeClr>
                </a:solidFill>
                <a:latin typeface="Arial Black" panose="020B0A04020102020204" pitchFamily="34" charset="0"/>
              </a:rPr>
              <a:t>理学硕士 </a:t>
            </a:r>
            <a:r>
              <a:rPr lang="fr-FR" altLang="zh-CN" b="1" dirty="0" smtClean="0">
                <a:solidFill>
                  <a:schemeClr val="tx1">
                    <a:lumMod val="50000"/>
                  </a:schemeClr>
                </a:solidFill>
                <a:latin typeface="Arial Black" panose="020B0A04020102020204" pitchFamily="34" charset="0"/>
              </a:rPr>
              <a:t>Master </a:t>
            </a:r>
            <a:r>
              <a:rPr lang="fr-FR" altLang="zh-CN" b="1" dirty="0">
                <a:solidFill>
                  <a:schemeClr val="tx1">
                    <a:lumMod val="50000"/>
                  </a:schemeClr>
                </a:solidFill>
                <a:latin typeface="Arial Black" panose="020B0A04020102020204" pitchFamily="34" charset="0"/>
              </a:rPr>
              <a:t>in management</a:t>
            </a:r>
            <a:r>
              <a:rPr lang="fr-FR" altLang="zh-CN" b="1" dirty="0" smtClean="0">
                <a:solidFill>
                  <a:schemeClr val="tx1">
                    <a:lumMod val="50000"/>
                  </a:schemeClr>
                </a:solidFill>
                <a:latin typeface="Arial Black" panose="020B0A04020102020204" pitchFamily="34" charset="0"/>
              </a:rPr>
              <a:t>)</a:t>
            </a:r>
            <a:endParaRPr lang="fr-FR" altLang="zh-CN" b="1" dirty="0" smtClean="0">
              <a:solidFill>
                <a:schemeClr val="tx1">
                  <a:lumMod val="50000"/>
                </a:schemeClr>
              </a:solidFill>
              <a:latin typeface="Arial Black" panose="020B0A04020102020204" pitchFamily="34" charset="0"/>
            </a:endParaRPr>
          </a:p>
          <a:p>
            <a:pPr algn="ctr"/>
            <a:r>
              <a:rPr lang="zh-CN" altLang="fr-FR" sz="1400" b="1" dirty="0">
                <a:solidFill>
                  <a:schemeClr val="tx1">
                    <a:lumMod val="50000"/>
                  </a:schemeClr>
                </a:solidFill>
                <a:latin typeface="Arial Black" panose="020B0A04020102020204" pitchFamily="34" charset="0"/>
              </a:rPr>
              <a:t>学</a:t>
            </a:r>
            <a:r>
              <a:rPr lang="zh-CN" altLang="fr-FR" sz="1400" b="1" dirty="0" smtClean="0">
                <a:solidFill>
                  <a:schemeClr val="tx1">
                    <a:lumMod val="50000"/>
                  </a:schemeClr>
                </a:solidFill>
                <a:latin typeface="Arial Black" panose="020B0A04020102020204" pitchFamily="34" charset="0"/>
              </a:rPr>
              <a:t>费</a:t>
            </a:r>
            <a:r>
              <a:rPr lang="fr-FR" altLang="zh-CN" sz="1400" b="1" dirty="0" smtClean="0">
                <a:solidFill>
                  <a:schemeClr val="tx1">
                    <a:lumMod val="50000"/>
                  </a:schemeClr>
                </a:solidFill>
                <a:latin typeface="Arial Black" panose="020B0A04020102020204" pitchFamily="34" charset="0"/>
              </a:rPr>
              <a:t>:</a:t>
            </a:r>
            <a:r>
              <a:rPr lang="zh-CN" altLang="fr-FR" sz="1400" b="1" dirty="0" smtClean="0">
                <a:solidFill>
                  <a:schemeClr val="tx1">
                    <a:lumMod val="50000"/>
                  </a:schemeClr>
                </a:solidFill>
                <a:latin typeface="Arial Black" panose="020B0A04020102020204" pitchFamily="34" charset="0"/>
              </a:rPr>
              <a:t> </a:t>
            </a:r>
            <a:r>
              <a:rPr lang="fr-FR" altLang="zh-CN" sz="1400" b="1" dirty="0" smtClean="0">
                <a:solidFill>
                  <a:schemeClr val="tx1">
                    <a:lumMod val="50000"/>
                  </a:schemeClr>
                </a:solidFill>
                <a:latin typeface="Arial Black" panose="020B0A04020102020204" pitchFamily="34" charset="0"/>
              </a:rPr>
              <a:t>14750</a:t>
            </a:r>
            <a:r>
              <a:rPr lang="zh-CN" altLang="fr-FR" sz="1400" b="1" dirty="0" smtClean="0">
                <a:solidFill>
                  <a:schemeClr val="tx1">
                    <a:lumMod val="50000"/>
                  </a:schemeClr>
                </a:solidFill>
                <a:latin typeface="Arial Black" panose="020B0A04020102020204" pitchFamily="34" charset="0"/>
              </a:rPr>
              <a:t>欧元</a:t>
            </a:r>
            <a:r>
              <a:rPr lang="fr-FR" altLang="zh-CN" sz="1400" b="1" dirty="0">
                <a:solidFill>
                  <a:schemeClr val="tx1">
                    <a:lumMod val="50000"/>
                  </a:schemeClr>
                </a:solidFill>
                <a:latin typeface="Arial Black" panose="020B0A04020102020204" pitchFamily="34" charset="0"/>
              </a:rPr>
              <a:t>/</a:t>
            </a:r>
            <a:r>
              <a:rPr lang="zh-CN" altLang="fr-FR" sz="1400" b="1" dirty="0" smtClean="0">
                <a:solidFill>
                  <a:schemeClr val="tx1">
                    <a:lumMod val="50000"/>
                  </a:schemeClr>
                </a:solidFill>
                <a:latin typeface="Arial Black" panose="020B0A04020102020204" pitchFamily="34" charset="0"/>
              </a:rPr>
              <a:t>年</a:t>
            </a:r>
            <a:endParaRPr lang="fr-FR" sz="1400" dirty="0">
              <a:solidFill>
                <a:schemeClr val="tx1">
                  <a:lumMod val="50000"/>
                </a:schemeClr>
              </a:solidFill>
            </a:endParaRPr>
          </a:p>
        </p:txBody>
      </p:sp>
      <p:pic>
        <p:nvPicPr>
          <p:cNvPr id="3" name="Image 2"/>
          <p:cNvPicPr>
            <a:picLocks noChangeAspect="1"/>
          </p:cNvPicPr>
          <p:nvPr/>
        </p:nvPicPr>
        <p:blipFill>
          <a:blip r:embed="rId1"/>
          <a:stretch>
            <a:fillRect/>
          </a:stretch>
        </p:blipFill>
        <p:spPr>
          <a:xfrm>
            <a:off x="381000" y="2321069"/>
            <a:ext cx="8382000" cy="3933825"/>
          </a:xfrm>
          <a:prstGeom prst="rect">
            <a:avLst/>
          </a:prstGeom>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30397" y="1519420"/>
            <a:ext cx="8407326" cy="979307"/>
          </a:xfrm>
        </p:spPr>
        <p:txBody>
          <a:bodyPr/>
          <a:lstStyle/>
          <a:p>
            <a:pPr marL="0" indent="0">
              <a:buNone/>
            </a:pPr>
            <a:r>
              <a:rPr lang="zh-CN" altLang="fr-FR" sz="2800" b="1" dirty="0" smtClean="0">
                <a:solidFill>
                  <a:schemeClr val="tx1"/>
                </a:solidFill>
                <a:latin typeface="Arial Black" panose="020B0A04020102020204" pitchFamily="34" charset="0"/>
              </a:rPr>
              <a:t>硕</a:t>
            </a:r>
            <a:r>
              <a:rPr lang="zh-CN" altLang="fr-FR" sz="2800" b="1" dirty="0">
                <a:solidFill>
                  <a:schemeClr val="tx1"/>
                </a:solidFill>
                <a:latin typeface="Arial Black" panose="020B0A04020102020204" pitchFamily="34" charset="0"/>
              </a:rPr>
              <a:t>二选</a:t>
            </a:r>
            <a:r>
              <a:rPr lang="zh-CN" altLang="fr-FR" sz="2800" b="1" dirty="0" smtClean="0">
                <a:solidFill>
                  <a:schemeClr val="tx1"/>
                </a:solidFill>
                <a:latin typeface="Arial Black" panose="020B0A04020102020204" pitchFamily="34" charset="0"/>
              </a:rPr>
              <a:t>择 </a:t>
            </a:r>
            <a:r>
              <a:rPr lang="fr-FR" altLang="zh-CN" sz="2800" b="1" dirty="0" smtClean="0">
                <a:solidFill>
                  <a:schemeClr val="tx1"/>
                </a:solidFill>
                <a:latin typeface="Arial Black" panose="020B0A04020102020204" pitchFamily="34" charset="0"/>
              </a:rPr>
              <a:t>1</a:t>
            </a:r>
            <a:r>
              <a:rPr lang="zh-CN" altLang="fr-FR" sz="2800" b="1" dirty="0" smtClean="0">
                <a:solidFill>
                  <a:schemeClr val="tx1"/>
                </a:solidFill>
                <a:latin typeface="Arial Black" panose="020B0A04020102020204" pitchFamily="34" charset="0"/>
              </a:rPr>
              <a:t> </a:t>
            </a:r>
            <a:r>
              <a:rPr lang="fr-FR" altLang="zh-CN" sz="2800" b="1" dirty="0" smtClean="0">
                <a:solidFill>
                  <a:schemeClr val="tx1"/>
                </a:solidFill>
                <a:latin typeface="Arial Black" panose="020B0A04020102020204" pitchFamily="34" charset="0"/>
              </a:rPr>
              <a:t>: </a:t>
            </a:r>
            <a:r>
              <a:rPr lang="zh-CN" altLang="fr-FR" sz="2800" b="1" dirty="0" smtClean="0">
                <a:solidFill>
                  <a:srgbClr val="FF0000"/>
                </a:solidFill>
                <a:latin typeface="Arial Black" panose="020B0A04020102020204" pitchFamily="34" charset="0"/>
              </a:rPr>
              <a:t>诺欧</a:t>
            </a:r>
            <a:r>
              <a:rPr lang="fr-FR" altLang="zh-CN" sz="2800" b="1" dirty="0" smtClean="0">
                <a:solidFill>
                  <a:srgbClr val="FF0000"/>
                </a:solidFill>
                <a:latin typeface="Arial Black" panose="020B0A04020102020204" pitchFamily="34" charset="0"/>
              </a:rPr>
              <a:t>MSC </a:t>
            </a:r>
            <a:r>
              <a:rPr lang="zh-CN" altLang="fr-FR" sz="2800" b="1" dirty="0" smtClean="0">
                <a:solidFill>
                  <a:srgbClr val="FF0000"/>
                </a:solidFill>
                <a:latin typeface="Arial Black" panose="020B0A04020102020204" pitchFamily="34" charset="0"/>
              </a:rPr>
              <a:t>双硕士</a:t>
            </a:r>
            <a:endParaRPr lang="fr-FR" altLang="zh-CN" sz="2800" b="1" dirty="0" smtClean="0">
              <a:solidFill>
                <a:srgbClr val="FF0000"/>
              </a:solidFill>
              <a:latin typeface="Arial Black" panose="020B0A04020102020204" pitchFamily="34" charset="0"/>
            </a:endParaRPr>
          </a:p>
          <a:p>
            <a:pPr marL="0" indent="0">
              <a:buNone/>
            </a:pPr>
            <a:endParaRPr lang="fr-FR" altLang="zh-CN" sz="1800" b="1" dirty="0" smtClean="0">
              <a:solidFill>
                <a:srgbClr val="FF0000"/>
              </a:solidFill>
              <a:latin typeface="Arial Black" panose="020B0A04020102020204" pitchFamily="34" charset="0"/>
            </a:endParaRPr>
          </a:p>
          <a:p>
            <a:pPr marL="0" indent="0">
              <a:buNone/>
            </a:pPr>
            <a:r>
              <a:rPr lang="zh-CN" altLang="fr-FR" sz="2000" b="1" dirty="0" smtClean="0">
                <a:solidFill>
                  <a:srgbClr val="FF0000"/>
                </a:solidFill>
                <a:latin typeface="Arial Black" panose="020B0A04020102020204" pitchFamily="34" charset="0"/>
              </a:rPr>
              <a:t>     </a:t>
            </a:r>
            <a:r>
              <a:rPr lang="zh-CN" altLang="fr-FR" sz="1600" b="1" dirty="0" smtClean="0">
                <a:solidFill>
                  <a:srgbClr val="FF0000"/>
                </a:solidFill>
                <a:latin typeface="Arial Black" panose="020B0A04020102020204" pitchFamily="34" charset="0"/>
              </a:rPr>
              <a:t> 全英语授课</a:t>
            </a:r>
            <a:endParaRPr lang="fr-FR" altLang="zh-CN" sz="1600" b="1" dirty="0" smtClean="0">
              <a:solidFill>
                <a:srgbClr val="FF0000"/>
              </a:solidFill>
              <a:latin typeface="Arial Black" panose="020B0A04020102020204" pitchFamily="34" charset="0"/>
            </a:endParaRPr>
          </a:p>
          <a:p>
            <a:pPr marL="0" indent="0">
              <a:buNone/>
            </a:pPr>
            <a:r>
              <a:rPr lang="fr-FR" altLang="zh-CN" sz="1600" b="1" dirty="0" smtClean="0">
                <a:solidFill>
                  <a:srgbClr val="FF0000"/>
                </a:solidFill>
                <a:latin typeface="Arial Black" panose="020B0A04020102020204" pitchFamily="34" charset="0"/>
              </a:rPr>
              <a:t>        15</a:t>
            </a:r>
            <a:r>
              <a:rPr lang="zh-CN" altLang="fr-FR" sz="1600" b="1" dirty="0" smtClean="0">
                <a:solidFill>
                  <a:srgbClr val="FF0000"/>
                </a:solidFill>
                <a:latin typeface="Arial Black" panose="020B0A04020102020204" pitchFamily="34" charset="0"/>
              </a:rPr>
              <a:t>个硕士专业供选择</a:t>
            </a:r>
            <a:endParaRPr lang="fr-FR" altLang="zh-CN" sz="1600" b="1" dirty="0" smtClean="0">
              <a:solidFill>
                <a:srgbClr val="FF0000"/>
              </a:solidFill>
              <a:latin typeface="Arial Black" panose="020B0A04020102020204" pitchFamily="34" charset="0"/>
            </a:endParaRPr>
          </a:p>
          <a:p>
            <a:pPr marL="0" indent="0">
              <a:buNone/>
            </a:pPr>
            <a:endParaRPr lang="fr-FR" sz="2000" dirty="0" smtClean="0">
              <a:solidFill>
                <a:srgbClr val="FF0000"/>
              </a:solidFill>
            </a:endParaRPr>
          </a:p>
          <a:p>
            <a:pPr marL="0" indent="0">
              <a:buNone/>
            </a:pPr>
            <a:endParaRPr lang="fr-FR" sz="2400" dirty="0">
              <a:solidFill>
                <a:srgbClr val="FF0000"/>
              </a:solidFill>
            </a:endParaRPr>
          </a:p>
        </p:txBody>
      </p:sp>
      <p:pic>
        <p:nvPicPr>
          <p:cNvPr id="7" name="Image 6"/>
          <p:cNvPicPr>
            <a:picLocks noChangeAspect="1"/>
          </p:cNvPicPr>
          <p:nvPr/>
        </p:nvPicPr>
        <p:blipFill>
          <a:blip r:embed="rId1"/>
          <a:stretch>
            <a:fillRect/>
          </a:stretch>
        </p:blipFill>
        <p:spPr>
          <a:xfrm>
            <a:off x="1459344" y="4721431"/>
            <a:ext cx="3210903" cy="1714666"/>
          </a:xfrm>
          <a:prstGeom prst="rect">
            <a:avLst/>
          </a:prstGeom>
        </p:spPr>
      </p:pic>
      <p:pic>
        <p:nvPicPr>
          <p:cNvPr id="8" name="Image 7"/>
          <p:cNvPicPr>
            <a:picLocks noChangeAspect="1"/>
          </p:cNvPicPr>
          <p:nvPr/>
        </p:nvPicPr>
        <p:blipFill>
          <a:blip r:embed="rId2"/>
          <a:stretch>
            <a:fillRect/>
          </a:stretch>
        </p:blipFill>
        <p:spPr>
          <a:xfrm>
            <a:off x="5522257" y="4721431"/>
            <a:ext cx="2081723" cy="1776549"/>
          </a:xfrm>
          <a:prstGeom prst="rect">
            <a:avLst/>
          </a:prstGeom>
        </p:spPr>
      </p:pic>
      <p:sp>
        <p:nvSpPr>
          <p:cNvPr id="10" name="ZoneTexte 9"/>
          <p:cNvSpPr txBox="1"/>
          <p:nvPr/>
        </p:nvSpPr>
        <p:spPr>
          <a:xfrm>
            <a:off x="6391564" y="5135418"/>
            <a:ext cx="2554142" cy="443346"/>
          </a:xfrm>
          <a:prstGeom prst="rect">
            <a:avLst/>
          </a:prstGeom>
        </p:spPr>
        <p:txBody>
          <a:bodyPr vert="horz" wrap="square" lIns="91440" tIns="45720" rIns="91440" bIns="45720" rtlCol="0" anchor="t">
            <a:normAutofit/>
          </a:bodyPr>
          <a:lstStyle/>
          <a:p>
            <a:pPr marL="0" marR="0" indent="0" algn="l" defTabSz="457200" rtl="0" eaLnBrk="1" fontAlgn="auto" latinLnBrk="0" hangingPunct="1">
              <a:lnSpc>
                <a:spcPct val="100000"/>
              </a:lnSpc>
              <a:spcBef>
                <a:spcPct val="0"/>
              </a:spcBef>
              <a:spcAft>
                <a:spcPts val="0"/>
              </a:spcAft>
              <a:buClrTx/>
              <a:buSzTx/>
              <a:buFontTx/>
              <a:buNone/>
            </a:pPr>
            <a:r>
              <a:rPr lang="zh-CN" altLang="fr-FR" sz="1400" b="1" cap="all" dirty="0" smtClean="0">
                <a:solidFill>
                  <a:schemeClr val="bg1"/>
                </a:solidFill>
                <a:latin typeface="Times"/>
                <a:ea typeface="+mj-ea"/>
                <a:cs typeface="Times"/>
              </a:rPr>
              <a:t>全英语授课</a:t>
            </a:r>
            <a:endParaRPr kumimoji="0" lang="fr-FR" sz="1400" b="1" i="0" u="none" strike="noStrike" kern="1200" cap="all" spc="0" normalizeH="0" baseline="0" noProof="0" dirty="0" smtClean="0">
              <a:ln>
                <a:noFill/>
              </a:ln>
              <a:solidFill>
                <a:schemeClr val="bg1"/>
              </a:solidFill>
              <a:effectLst/>
              <a:uLnTx/>
              <a:uFillTx/>
              <a:latin typeface="Times"/>
              <a:ea typeface="+mj-ea"/>
              <a:cs typeface="Times"/>
            </a:endParaRPr>
          </a:p>
        </p:txBody>
      </p:sp>
      <p:pic>
        <p:nvPicPr>
          <p:cNvPr id="5" name="Image 4"/>
          <p:cNvPicPr>
            <a:picLocks noChangeAspect="1"/>
          </p:cNvPicPr>
          <p:nvPr/>
        </p:nvPicPr>
        <p:blipFill>
          <a:blip r:embed="rId3"/>
          <a:stretch>
            <a:fillRect/>
          </a:stretch>
        </p:blipFill>
        <p:spPr>
          <a:xfrm>
            <a:off x="356176" y="2506475"/>
            <a:ext cx="8589530" cy="1793221"/>
          </a:xfrm>
          <a:prstGeom prst="rect">
            <a:avLst/>
          </a:prstGeom>
        </p:spPr>
      </p:pic>
    </p:spTree>
  </p:cSld>
  <p:clrMapOvr>
    <a:masterClrMapping/>
  </p:clrMapOvr>
  <p:transition>
    <p:fade/>
  </p:transition>
  <p:timing>
    <p:tnLst>
      <p:par>
        <p:cTn id="1" dur="indefinite" restart="never" nodeType="tmRoot"/>
      </p:par>
    </p:tnLst>
  </p:timing>
</p:sld>
</file>

<file path=ppt/tags/tag1.xml><?xml version="1.0" encoding="utf-8"?>
<p:tagLst xmlns:p="http://schemas.openxmlformats.org/presentationml/2006/main">
  <p:tag name="THINKCELLSHAPEDONOTDELETE" val="thinkcellActiveDocDoNotDelete"/>
</p:tagLst>
</file>

<file path=ppt/tags/tag10.xml><?xml version="1.0" encoding="utf-8"?>
<p:tagLst xmlns:p="http://schemas.openxmlformats.org/presentationml/2006/main">
  <p:tag name="THINKCELLSHAPEDONOTDELETE" val="thinkcellActiveDocDoNotDelete"/>
</p:tagLst>
</file>

<file path=ppt/tags/tag100.xml><?xml version="1.0" encoding="utf-8"?>
<p:tagLst xmlns:p="http://schemas.openxmlformats.org/presentationml/2006/main">
  <p:tag name="THINKCELLSHAPEDONOTDELETE" val="thinkcellActiveDocDoNotDelete"/>
</p:tagLst>
</file>

<file path=ppt/tags/tag101.xml><?xml version="1.0" encoding="utf-8"?>
<p:tagLst xmlns:p="http://schemas.openxmlformats.org/presentationml/2006/main">
  <p:tag name="THINKCELLSHAPEDONOTDELETE" val="thinkcellActiveDocDoNotDelete"/>
</p:tagLst>
</file>

<file path=ppt/tags/tag102.xml><?xml version="1.0" encoding="utf-8"?>
<p:tagLst xmlns:p="http://schemas.openxmlformats.org/presentationml/2006/main">
  <p:tag name="THINKCELLSHAPEDONOTDELETE" val="thinkcellActiveDocDoNotDelete"/>
</p:tagLst>
</file>

<file path=ppt/tags/tag103.xml><?xml version="1.0" encoding="utf-8"?>
<p:tagLst xmlns:p="http://schemas.openxmlformats.org/presentationml/2006/main">
  <p:tag name="THINKCELLSHAPEDONOTDELETE" val="thinkcellActiveDocDoNotDelete"/>
</p:tagLst>
</file>

<file path=ppt/tags/tag104.xml><?xml version="1.0" encoding="utf-8"?>
<p:tagLst xmlns:p="http://schemas.openxmlformats.org/presentationml/2006/main">
  <p:tag name="THINKCELLSHAPEDONOTDELETE" val="thinkcellActiveDocDoNotDelete"/>
</p:tagLst>
</file>

<file path=ppt/tags/tag105.xml><?xml version="1.0" encoding="utf-8"?>
<p:tagLst xmlns:p="http://schemas.openxmlformats.org/presentationml/2006/main">
  <p:tag name="THINKCELLSHAPEDONOTDELETE" val="thinkcellActiveDocDoNotDelete"/>
</p:tagLst>
</file>

<file path=ppt/tags/tag106.xml><?xml version="1.0" encoding="utf-8"?>
<p:tagLst xmlns:p="http://schemas.openxmlformats.org/presentationml/2006/main">
  <p:tag name="THINKCELLSHAPEDONOTDELETE" val="thinkcellActiveDocDoNotDelete"/>
</p:tagLst>
</file>

<file path=ppt/tags/tag107.xml><?xml version="1.0" encoding="utf-8"?>
<p:tagLst xmlns:p="http://schemas.openxmlformats.org/presentationml/2006/main">
  <p:tag name="SLIDESTYLE" val="CoverPage"/>
</p:tagLst>
</file>

<file path=ppt/tags/tag11.xml><?xml version="1.0" encoding="utf-8"?>
<p:tagLst xmlns:p="http://schemas.openxmlformats.org/presentationml/2006/main">
  <p:tag name="THINKCELLSHAPEDONOTDELETE" val="thinkcellActiveDocDoNotDelete"/>
</p:tagLst>
</file>

<file path=ppt/tags/tag12.xml><?xml version="1.0" encoding="utf-8"?>
<p:tagLst xmlns:p="http://schemas.openxmlformats.org/presentationml/2006/main">
  <p:tag name="THINKCELLSHAPEDONOTDELETE" val="thinkcellActiveDocDoNotDelete"/>
</p:tagLst>
</file>

<file path=ppt/tags/tag13.xml><?xml version="1.0" encoding="utf-8"?>
<p:tagLst xmlns:p="http://schemas.openxmlformats.org/presentationml/2006/main">
  <p:tag name="THINKCELLSHAPEDONOTDELETE" val="thinkcellActiveDocDoNotDelete"/>
</p:tagLst>
</file>

<file path=ppt/tags/tag14.xml><?xml version="1.0" encoding="utf-8"?>
<p:tagLst xmlns:p="http://schemas.openxmlformats.org/presentationml/2006/main">
  <p:tag name="THINKCELLSHAPEDONOTDELETE" val="thinkcellActiveDocDoNotDelete"/>
</p:tagLst>
</file>

<file path=ppt/tags/tag15.xml><?xml version="1.0" encoding="utf-8"?>
<p:tagLst xmlns:p="http://schemas.openxmlformats.org/presentationml/2006/main">
  <p:tag name="THINKCELLSHAPEDONOTDELETE" val="thinkcellActiveDocDoNotDelete"/>
</p:tagLst>
</file>

<file path=ppt/tags/tag16.xml><?xml version="1.0" encoding="utf-8"?>
<p:tagLst xmlns:p="http://schemas.openxmlformats.org/presentationml/2006/main">
  <p:tag name="THINKCELLSHAPEDONOTDELETE" val="thinkcellActiveDocDoNotDelete"/>
</p:tagLst>
</file>

<file path=ppt/tags/tag17.xml><?xml version="1.0" encoding="utf-8"?>
<p:tagLst xmlns:p="http://schemas.openxmlformats.org/presentationml/2006/main">
  <p:tag name="THINKCELLSHAPEDONOTDELETE" val="thinkcellActiveDocDoNotDelete"/>
</p:tagLst>
</file>

<file path=ppt/tags/tag18.xml><?xml version="1.0" encoding="utf-8"?>
<p:tagLst xmlns:p="http://schemas.openxmlformats.org/presentationml/2006/main">
  <p:tag name="THINKCELLSHAPEDONOTDELETE" val="thinkcellActiveDocDoNotDelete"/>
</p:tagLst>
</file>

<file path=ppt/tags/tag19.xml><?xml version="1.0" encoding="utf-8"?>
<p:tagLst xmlns:p="http://schemas.openxmlformats.org/presentationml/2006/main">
  <p:tag name="THINKCELLSHAPEDONOTDELETE" val="thinkcellActiveDocDoNotDelete"/>
</p:tagLst>
</file>

<file path=ppt/tags/tag2.xml><?xml version="1.0" encoding="utf-8"?>
<p:tagLst xmlns:p="http://schemas.openxmlformats.org/presentationml/2006/main">
  <p:tag name="THINKCELLSHAPEDONOTDELETE" val="thinkcellActiveDocDoNotDelete"/>
</p:tagLst>
</file>

<file path=ppt/tags/tag20.xml><?xml version="1.0" encoding="utf-8"?>
<p:tagLst xmlns:p="http://schemas.openxmlformats.org/presentationml/2006/main">
  <p:tag name="THINKCELLSHAPEDONOTDELETE" val="thinkcellActiveDocDoNotDelete"/>
</p:tagLst>
</file>

<file path=ppt/tags/tag21.xml><?xml version="1.0" encoding="utf-8"?>
<p:tagLst xmlns:p="http://schemas.openxmlformats.org/presentationml/2006/main">
  <p:tag name="THINKCELLSHAPEDONOTDELETE" val="thinkcellActiveDocDoNotDelete"/>
</p:tagLst>
</file>

<file path=ppt/tags/tag22.xml><?xml version="1.0" encoding="utf-8"?>
<p:tagLst xmlns:p="http://schemas.openxmlformats.org/presentationml/2006/main">
  <p:tag name="THINKCELLSHAPEDONOTDELETE" val="thinkcellActiveDocDoNotDelete"/>
</p:tagLst>
</file>

<file path=ppt/tags/tag23.xml><?xml version="1.0" encoding="utf-8"?>
<p:tagLst xmlns:p="http://schemas.openxmlformats.org/presentationml/2006/main">
  <p:tag name="THINKCELLSHAPEDONOTDELETE" val="thinkcellActiveDocDoNotDelete"/>
</p:tagLst>
</file>

<file path=ppt/tags/tag24.xml><?xml version="1.0" encoding="utf-8"?>
<p:tagLst xmlns:p="http://schemas.openxmlformats.org/presentationml/2006/main">
  <p:tag name="THINKCELLSHAPEDONOTDELETE" val="thinkcellActiveDocDoNotDelete"/>
</p:tagLst>
</file>

<file path=ppt/tags/tag25.xml><?xml version="1.0" encoding="utf-8"?>
<p:tagLst xmlns:p="http://schemas.openxmlformats.org/presentationml/2006/main">
  <p:tag name="THINKCELLSHAPEDONOTDELETE" val="thinkcellActiveDocDoNotDelete"/>
</p:tagLst>
</file>

<file path=ppt/tags/tag26.xml><?xml version="1.0" encoding="utf-8"?>
<p:tagLst xmlns:p="http://schemas.openxmlformats.org/presentationml/2006/main">
  <p:tag name="THINKCELLSHAPEDONOTDELETE" val="thinkcellActiveDocDoNotDelete"/>
</p:tagLst>
</file>

<file path=ppt/tags/tag27.xml><?xml version="1.0" encoding="utf-8"?>
<p:tagLst xmlns:p="http://schemas.openxmlformats.org/presentationml/2006/main">
  <p:tag name="THINKCELLSHAPEDONOTDELETE" val="thinkcellActiveDocDoNotDelete"/>
</p:tagLst>
</file>

<file path=ppt/tags/tag28.xml><?xml version="1.0" encoding="utf-8"?>
<p:tagLst xmlns:p="http://schemas.openxmlformats.org/presentationml/2006/main">
  <p:tag name="THINKCELLSHAPEDONOTDELETE" val="thinkcellActiveDocDoNotDelete"/>
</p:tagLst>
</file>

<file path=ppt/tags/tag29.xml><?xml version="1.0" encoding="utf-8"?>
<p:tagLst xmlns:p="http://schemas.openxmlformats.org/presentationml/2006/main">
  <p:tag name="THINKCELLSHAPEDONOTDELETE" val="thinkcellActiveDocDoNotDelete"/>
</p:tagLst>
</file>

<file path=ppt/tags/tag3.xml><?xml version="1.0" encoding="utf-8"?>
<p:tagLst xmlns:p="http://schemas.openxmlformats.org/presentationml/2006/main">
  <p:tag name="THINKCELLSHAPEDONOTDELETE" val="thinkcellActiveDocDoNotDelete"/>
</p:tagLst>
</file>

<file path=ppt/tags/tag30.xml><?xml version="1.0" encoding="utf-8"?>
<p:tagLst xmlns:p="http://schemas.openxmlformats.org/presentationml/2006/main">
  <p:tag name="THINKCELLSHAPEDONOTDELETE" val="thinkcellActiveDocDoNotDelete"/>
</p:tagLst>
</file>

<file path=ppt/tags/tag31.xml><?xml version="1.0" encoding="utf-8"?>
<p:tagLst xmlns:p="http://schemas.openxmlformats.org/presentationml/2006/main">
  <p:tag name="THINKCELLSHAPEDONOTDELETE" val="thinkcellActiveDocDoNotDelete"/>
</p:tagLst>
</file>

<file path=ppt/tags/tag32.xml><?xml version="1.0" encoding="utf-8"?>
<p:tagLst xmlns:p="http://schemas.openxmlformats.org/presentationml/2006/main">
  <p:tag name="THINKCELLSHAPEDONOTDELETE" val="thinkcellActiveDocDoNotDelete"/>
</p:tagLst>
</file>

<file path=ppt/tags/tag33.xml><?xml version="1.0" encoding="utf-8"?>
<p:tagLst xmlns:p="http://schemas.openxmlformats.org/presentationml/2006/main">
  <p:tag name="THINKCELLSHAPEDONOTDELETE" val="thinkcellActiveDocDoNotDelete"/>
</p:tagLst>
</file>

<file path=ppt/tags/tag34.xml><?xml version="1.0" encoding="utf-8"?>
<p:tagLst xmlns:p="http://schemas.openxmlformats.org/presentationml/2006/main">
  <p:tag name="THINKCELLSHAPEDONOTDELETE" val="thinkcellActiveDocDoNotDelete"/>
</p:tagLst>
</file>

<file path=ppt/tags/tag35.xml><?xml version="1.0" encoding="utf-8"?>
<p:tagLst xmlns:p="http://schemas.openxmlformats.org/presentationml/2006/main">
  <p:tag name="THINKCELLSHAPEDONOTDELETE" val="thinkcellActiveDocDoNotDelete"/>
</p:tagLst>
</file>

<file path=ppt/tags/tag36.xml><?xml version="1.0" encoding="utf-8"?>
<p:tagLst xmlns:p="http://schemas.openxmlformats.org/presentationml/2006/main">
  <p:tag name="THINKCELLSHAPEDONOTDELETE" val="thinkcellActiveDocDoNotDelete"/>
</p:tagLst>
</file>

<file path=ppt/tags/tag37.xml><?xml version="1.0" encoding="utf-8"?>
<p:tagLst xmlns:p="http://schemas.openxmlformats.org/presentationml/2006/main">
  <p:tag name="THINKCELLSHAPEDONOTDELETE" val="thinkcellActiveDocDoNotDelete"/>
</p:tagLst>
</file>

<file path=ppt/tags/tag38.xml><?xml version="1.0" encoding="utf-8"?>
<p:tagLst xmlns:p="http://schemas.openxmlformats.org/presentationml/2006/main">
  <p:tag name="THINKCELLSHAPEDONOTDELETE" val="thinkcellActiveDocDoNotDelete"/>
</p:tagLst>
</file>

<file path=ppt/tags/tag39.xml><?xml version="1.0" encoding="utf-8"?>
<p:tagLst xmlns:p="http://schemas.openxmlformats.org/presentationml/2006/main">
  <p:tag name="THINKCELLSHAPEDONOTDELETE" val="thinkcellActiveDocDoNotDelete"/>
</p:tagLst>
</file>

<file path=ppt/tags/tag4.xml><?xml version="1.0" encoding="utf-8"?>
<p:tagLst xmlns:p="http://schemas.openxmlformats.org/presentationml/2006/main">
  <p:tag name="THINKCELLSHAPEDONOTDELETE" val="thinkcellActiveDocDoNotDelete"/>
</p:tagLst>
</file>

<file path=ppt/tags/tag40.xml><?xml version="1.0" encoding="utf-8"?>
<p:tagLst xmlns:p="http://schemas.openxmlformats.org/presentationml/2006/main">
  <p:tag name="THINKCELLSHAPEDONOTDELETE" val="thinkcellActiveDocDoNotDelete"/>
</p:tagLst>
</file>

<file path=ppt/tags/tag41.xml><?xml version="1.0" encoding="utf-8"?>
<p:tagLst xmlns:p="http://schemas.openxmlformats.org/presentationml/2006/main">
  <p:tag name="THINKCELLSHAPEDONOTDELETE" val="thinkcellActiveDocDoNotDelete"/>
</p:tagLst>
</file>

<file path=ppt/tags/tag42.xml><?xml version="1.0" encoding="utf-8"?>
<p:tagLst xmlns:p="http://schemas.openxmlformats.org/presentationml/2006/main">
  <p:tag name="THINKCELLSHAPEDONOTDELETE" val="thinkcellActiveDocDoNotDelete"/>
</p:tagLst>
</file>

<file path=ppt/tags/tag43.xml><?xml version="1.0" encoding="utf-8"?>
<p:tagLst xmlns:p="http://schemas.openxmlformats.org/presentationml/2006/main">
  <p:tag name="THINKCELLSHAPEDONOTDELETE" val="thinkcellActiveDocDoNotDelete"/>
</p:tagLst>
</file>

<file path=ppt/tags/tag44.xml><?xml version="1.0" encoding="utf-8"?>
<p:tagLst xmlns:p="http://schemas.openxmlformats.org/presentationml/2006/main">
  <p:tag name="THINKCELLSHAPEDONOTDELETE" val="thinkcellActiveDocDoNotDelete"/>
</p:tagLst>
</file>

<file path=ppt/tags/tag45.xml><?xml version="1.0" encoding="utf-8"?>
<p:tagLst xmlns:p="http://schemas.openxmlformats.org/presentationml/2006/main">
  <p:tag name="THINKCELLSHAPEDONOTDELETE" val="thinkcellActiveDocDoNotDelete"/>
</p:tagLst>
</file>

<file path=ppt/tags/tag46.xml><?xml version="1.0" encoding="utf-8"?>
<p:tagLst xmlns:p="http://schemas.openxmlformats.org/presentationml/2006/main">
  <p:tag name="THINKCELLSHAPEDONOTDELETE" val="thinkcellActiveDocDoNotDelete"/>
</p:tagLst>
</file>

<file path=ppt/tags/tag47.xml><?xml version="1.0" encoding="utf-8"?>
<p:tagLst xmlns:p="http://schemas.openxmlformats.org/presentationml/2006/main">
  <p:tag name="THINKCELLSHAPEDONOTDELETE" val="thinkcellActiveDocDoNotDelete"/>
</p:tagLst>
</file>

<file path=ppt/tags/tag48.xml><?xml version="1.0" encoding="utf-8"?>
<p:tagLst xmlns:p="http://schemas.openxmlformats.org/presentationml/2006/main">
  <p:tag name="THINKCELLSHAPEDONOTDELETE" val="thinkcellActiveDocDoNotDelete"/>
</p:tagLst>
</file>

<file path=ppt/tags/tag49.xml><?xml version="1.0" encoding="utf-8"?>
<p:tagLst xmlns:p="http://schemas.openxmlformats.org/presentationml/2006/main">
  <p:tag name="THINKCELLSHAPEDONOTDELETE" val="thinkcellActiveDocDoNotDelete"/>
</p:tagLst>
</file>

<file path=ppt/tags/tag5.xml><?xml version="1.0" encoding="utf-8"?>
<p:tagLst xmlns:p="http://schemas.openxmlformats.org/presentationml/2006/main">
  <p:tag name="THINKCELLSHAPEDONOTDELETE" val="thinkcellActiveDocDoNotDelete"/>
</p:tagLst>
</file>

<file path=ppt/tags/tag50.xml><?xml version="1.0" encoding="utf-8"?>
<p:tagLst xmlns:p="http://schemas.openxmlformats.org/presentationml/2006/main">
  <p:tag name="THINKCELLSHAPEDONOTDELETE" val="thinkcellActiveDocDoNotDelete"/>
</p:tagLst>
</file>

<file path=ppt/tags/tag51.xml><?xml version="1.0" encoding="utf-8"?>
<p:tagLst xmlns:p="http://schemas.openxmlformats.org/presentationml/2006/main">
  <p:tag name="THINKCELLSHAPEDONOTDELETE" val="thinkcellActiveDocDoNotDelete"/>
</p:tagLst>
</file>

<file path=ppt/tags/tag52.xml><?xml version="1.0" encoding="utf-8"?>
<p:tagLst xmlns:p="http://schemas.openxmlformats.org/presentationml/2006/main">
  <p:tag name="THINKCELLSHAPEDONOTDELETE" val="thinkcellActiveDocDoNotDelete"/>
</p:tagLst>
</file>

<file path=ppt/tags/tag53.xml><?xml version="1.0" encoding="utf-8"?>
<p:tagLst xmlns:p="http://schemas.openxmlformats.org/presentationml/2006/main">
  <p:tag name="THINKCELLSHAPEDONOTDELETE" val="thinkcellActiveDocDoNotDelete"/>
</p:tagLst>
</file>

<file path=ppt/tags/tag54.xml><?xml version="1.0" encoding="utf-8"?>
<p:tagLst xmlns:p="http://schemas.openxmlformats.org/presentationml/2006/main">
  <p:tag name="THINKCELLSHAPEDONOTDELETE" val="thinkcellActiveDocDoNotDelete"/>
</p:tagLst>
</file>

<file path=ppt/tags/tag55.xml><?xml version="1.0" encoding="utf-8"?>
<p:tagLst xmlns:p="http://schemas.openxmlformats.org/presentationml/2006/main">
  <p:tag name="THINKCELLSHAPEDONOTDELETE" val="thinkcellActiveDocDoNotDelete"/>
</p:tagLst>
</file>

<file path=ppt/tags/tag56.xml><?xml version="1.0" encoding="utf-8"?>
<p:tagLst xmlns:p="http://schemas.openxmlformats.org/presentationml/2006/main">
  <p:tag name="THINKCELLSHAPEDONOTDELETE" val="thinkcellActiveDocDoNotDelete"/>
</p:tagLst>
</file>

<file path=ppt/tags/tag57.xml><?xml version="1.0" encoding="utf-8"?>
<p:tagLst xmlns:p="http://schemas.openxmlformats.org/presentationml/2006/main">
  <p:tag name="THINKCELLSHAPEDONOTDELETE" val="thinkcellActiveDocDoNotDelete"/>
</p:tagLst>
</file>

<file path=ppt/tags/tag58.xml><?xml version="1.0" encoding="utf-8"?>
<p:tagLst xmlns:p="http://schemas.openxmlformats.org/presentationml/2006/main">
  <p:tag name="THINKCELLSHAPEDONOTDELETE" val="thinkcellActiveDocDoNotDelete"/>
</p:tagLst>
</file>

<file path=ppt/tags/tag59.xml><?xml version="1.0" encoding="utf-8"?>
<p:tagLst xmlns:p="http://schemas.openxmlformats.org/presentationml/2006/main">
  <p:tag name="THINKCELLSHAPEDONOTDELETE" val="thinkcellActiveDocDoNotDelete"/>
</p:tagLst>
</file>

<file path=ppt/tags/tag6.xml><?xml version="1.0" encoding="utf-8"?>
<p:tagLst xmlns:p="http://schemas.openxmlformats.org/presentationml/2006/main">
  <p:tag name="THINKCELLSHAPEDONOTDELETE" val="thinkcellActiveDocDoNotDelete"/>
</p:tagLst>
</file>

<file path=ppt/tags/tag60.xml><?xml version="1.0" encoding="utf-8"?>
<p:tagLst xmlns:p="http://schemas.openxmlformats.org/presentationml/2006/main">
  <p:tag name="THINKCELLSHAPEDONOTDELETE" val="thinkcellActiveDocDoNotDelete"/>
</p:tagLst>
</file>

<file path=ppt/tags/tag61.xml><?xml version="1.0" encoding="utf-8"?>
<p:tagLst xmlns:p="http://schemas.openxmlformats.org/presentationml/2006/main">
  <p:tag name="THINKCELLSHAPEDONOTDELETE" val="thinkcellActiveDocDoNotDelete"/>
</p:tagLst>
</file>

<file path=ppt/tags/tag62.xml><?xml version="1.0" encoding="utf-8"?>
<p:tagLst xmlns:p="http://schemas.openxmlformats.org/presentationml/2006/main">
  <p:tag name="THINKCELLSHAPEDONOTDELETE" val="thinkcellActiveDocDoNotDelete"/>
</p:tagLst>
</file>

<file path=ppt/tags/tag63.xml><?xml version="1.0" encoding="utf-8"?>
<p:tagLst xmlns:p="http://schemas.openxmlformats.org/presentationml/2006/main">
  <p:tag name="THINKCELLSHAPEDONOTDELETE" val="thinkcellActiveDocDoNotDelete"/>
</p:tagLst>
</file>

<file path=ppt/tags/tag64.xml><?xml version="1.0" encoding="utf-8"?>
<p:tagLst xmlns:p="http://schemas.openxmlformats.org/presentationml/2006/main">
  <p:tag name="THINKCELLSHAPEDONOTDELETE" val="thinkcellActiveDocDoNotDelete"/>
</p:tagLst>
</file>

<file path=ppt/tags/tag65.xml><?xml version="1.0" encoding="utf-8"?>
<p:tagLst xmlns:p="http://schemas.openxmlformats.org/presentationml/2006/main">
  <p:tag name="THINKCELLSHAPEDONOTDELETE" val="thinkcellActiveDocDoNotDelete"/>
</p:tagLst>
</file>

<file path=ppt/tags/tag66.xml><?xml version="1.0" encoding="utf-8"?>
<p:tagLst xmlns:p="http://schemas.openxmlformats.org/presentationml/2006/main">
  <p:tag name="THINKCELLSHAPEDONOTDELETE" val="thinkcellActiveDocDoNotDelete"/>
</p:tagLst>
</file>

<file path=ppt/tags/tag67.xml><?xml version="1.0" encoding="utf-8"?>
<p:tagLst xmlns:p="http://schemas.openxmlformats.org/presentationml/2006/main">
  <p:tag name="THINKCELLSHAPEDONOTDELETE" val="thinkcellActiveDocDoNotDelete"/>
</p:tagLst>
</file>

<file path=ppt/tags/tag68.xml><?xml version="1.0" encoding="utf-8"?>
<p:tagLst xmlns:p="http://schemas.openxmlformats.org/presentationml/2006/main">
  <p:tag name="THINKCELLSHAPEDONOTDELETE" val="thinkcellActiveDocDoNotDelete"/>
</p:tagLst>
</file>

<file path=ppt/tags/tag69.xml><?xml version="1.0" encoding="utf-8"?>
<p:tagLst xmlns:p="http://schemas.openxmlformats.org/presentationml/2006/main">
  <p:tag name="THINKCELLSHAPEDONOTDELETE" val="thinkcellActiveDocDoNotDelete"/>
</p:tagLst>
</file>

<file path=ppt/tags/tag7.xml><?xml version="1.0" encoding="utf-8"?>
<p:tagLst xmlns:p="http://schemas.openxmlformats.org/presentationml/2006/main">
  <p:tag name="THINKCELLSHAPEDONOTDELETE" val="thinkcellActiveDocDoNotDelete"/>
</p:tagLst>
</file>

<file path=ppt/tags/tag70.xml><?xml version="1.0" encoding="utf-8"?>
<p:tagLst xmlns:p="http://schemas.openxmlformats.org/presentationml/2006/main">
  <p:tag name="THINKCELLSHAPEDONOTDELETE" val="thinkcellActiveDocDoNotDelete"/>
</p:tagLst>
</file>

<file path=ppt/tags/tag71.xml><?xml version="1.0" encoding="utf-8"?>
<p:tagLst xmlns:p="http://schemas.openxmlformats.org/presentationml/2006/main">
  <p:tag name="THINKCELLSHAPEDONOTDELETE" val="thinkcellActiveDocDoNotDelete"/>
</p:tagLst>
</file>

<file path=ppt/tags/tag72.xml><?xml version="1.0" encoding="utf-8"?>
<p:tagLst xmlns:p="http://schemas.openxmlformats.org/presentationml/2006/main">
  <p:tag name="THINKCELLSHAPEDONOTDELETE" val="thinkcellActiveDocDoNotDelete"/>
</p:tagLst>
</file>

<file path=ppt/tags/tag73.xml><?xml version="1.0" encoding="utf-8"?>
<p:tagLst xmlns:p="http://schemas.openxmlformats.org/presentationml/2006/main">
  <p:tag name="THINKCELLSHAPEDONOTDELETE" val="thinkcellActiveDocDoNotDelete"/>
</p:tagLst>
</file>

<file path=ppt/tags/tag74.xml><?xml version="1.0" encoding="utf-8"?>
<p:tagLst xmlns:p="http://schemas.openxmlformats.org/presentationml/2006/main">
  <p:tag name="THINKCELLSHAPEDONOTDELETE" val="thinkcellActiveDocDoNotDelete"/>
</p:tagLst>
</file>

<file path=ppt/tags/tag75.xml><?xml version="1.0" encoding="utf-8"?>
<p:tagLst xmlns:p="http://schemas.openxmlformats.org/presentationml/2006/main">
  <p:tag name="THINKCELLSHAPEDONOTDELETE" val="thinkcellActiveDocDoNotDelete"/>
</p:tagLst>
</file>

<file path=ppt/tags/tag76.xml><?xml version="1.0" encoding="utf-8"?>
<p:tagLst xmlns:p="http://schemas.openxmlformats.org/presentationml/2006/main">
  <p:tag name="THINKCELLSHAPEDONOTDELETE" val="thinkcellActiveDocDoNotDelete"/>
</p:tagLst>
</file>

<file path=ppt/tags/tag77.xml><?xml version="1.0" encoding="utf-8"?>
<p:tagLst xmlns:p="http://schemas.openxmlformats.org/presentationml/2006/main">
  <p:tag name="THINKCELLSHAPEDONOTDELETE" val="thinkcellActiveDocDoNotDelete"/>
</p:tagLst>
</file>

<file path=ppt/tags/tag78.xml><?xml version="1.0" encoding="utf-8"?>
<p:tagLst xmlns:p="http://schemas.openxmlformats.org/presentationml/2006/main">
  <p:tag name="THINKCELLSHAPEDONOTDELETE" val="thinkcellActiveDocDoNotDelete"/>
</p:tagLst>
</file>

<file path=ppt/tags/tag79.xml><?xml version="1.0" encoding="utf-8"?>
<p:tagLst xmlns:p="http://schemas.openxmlformats.org/presentationml/2006/main">
  <p:tag name="THINKCELLSHAPEDONOTDELETE" val="thinkcellActiveDocDoNotDelete"/>
</p:tagLst>
</file>

<file path=ppt/tags/tag8.xml><?xml version="1.0" encoding="utf-8"?>
<p:tagLst xmlns:p="http://schemas.openxmlformats.org/presentationml/2006/main">
  <p:tag name="THINKCELLSHAPEDONOTDELETE" val="thinkcellActiveDocDoNotDelete"/>
</p:tagLst>
</file>

<file path=ppt/tags/tag80.xml><?xml version="1.0" encoding="utf-8"?>
<p:tagLst xmlns:p="http://schemas.openxmlformats.org/presentationml/2006/main">
  <p:tag name="THINKCELLSHAPEDONOTDELETE" val="thinkcellActiveDocDoNotDelete"/>
</p:tagLst>
</file>

<file path=ppt/tags/tag81.xml><?xml version="1.0" encoding="utf-8"?>
<p:tagLst xmlns:p="http://schemas.openxmlformats.org/presentationml/2006/main">
  <p:tag name="THINKCELLSHAPEDONOTDELETE" val="thinkcellActiveDocDoNotDelete"/>
</p:tagLst>
</file>

<file path=ppt/tags/tag82.xml><?xml version="1.0" encoding="utf-8"?>
<p:tagLst xmlns:p="http://schemas.openxmlformats.org/presentationml/2006/main">
  <p:tag name="THINKCELLSHAPEDONOTDELETE" val="thinkcellActiveDocDoNotDelete"/>
</p:tagLst>
</file>

<file path=ppt/tags/tag83.xml><?xml version="1.0" encoding="utf-8"?>
<p:tagLst xmlns:p="http://schemas.openxmlformats.org/presentationml/2006/main">
  <p:tag name="THINKCELLSHAPEDONOTDELETE" val="thinkcellActiveDocDoNotDelete"/>
</p:tagLst>
</file>

<file path=ppt/tags/tag84.xml><?xml version="1.0" encoding="utf-8"?>
<p:tagLst xmlns:p="http://schemas.openxmlformats.org/presentationml/2006/main">
  <p:tag name="THINKCELLSHAPEDONOTDELETE" val="thinkcellActiveDocDoNotDelete"/>
</p:tagLst>
</file>

<file path=ppt/tags/tag85.xml><?xml version="1.0" encoding="utf-8"?>
<p:tagLst xmlns:p="http://schemas.openxmlformats.org/presentationml/2006/main">
  <p:tag name="THINKCELLSHAPEDONOTDELETE" val="thinkcellActiveDocDoNotDelete"/>
</p:tagLst>
</file>

<file path=ppt/tags/tag86.xml><?xml version="1.0" encoding="utf-8"?>
<p:tagLst xmlns:p="http://schemas.openxmlformats.org/presentationml/2006/main">
  <p:tag name="THINKCELLSHAPEDONOTDELETE" val="thinkcellActiveDocDoNotDelete"/>
</p:tagLst>
</file>

<file path=ppt/tags/tag87.xml><?xml version="1.0" encoding="utf-8"?>
<p:tagLst xmlns:p="http://schemas.openxmlformats.org/presentationml/2006/main">
  <p:tag name="THINKCELLSHAPEDONOTDELETE" val="thinkcellActiveDocDoNotDelete"/>
</p:tagLst>
</file>

<file path=ppt/tags/tag88.xml><?xml version="1.0" encoding="utf-8"?>
<p:tagLst xmlns:p="http://schemas.openxmlformats.org/presentationml/2006/main">
  <p:tag name="THINKCELLSHAPEDONOTDELETE" val="thinkcellActiveDocDoNotDelete"/>
</p:tagLst>
</file>

<file path=ppt/tags/tag89.xml><?xml version="1.0" encoding="utf-8"?>
<p:tagLst xmlns:p="http://schemas.openxmlformats.org/presentationml/2006/main">
  <p:tag name="THINKCELLSHAPEDONOTDELETE" val="thinkcellActiveDocDoNotDelete"/>
</p:tagLst>
</file>

<file path=ppt/tags/tag9.xml><?xml version="1.0" encoding="utf-8"?>
<p:tagLst xmlns:p="http://schemas.openxmlformats.org/presentationml/2006/main">
  <p:tag name="THINKCELLSHAPEDONOTDELETE" val="thinkcellActiveDocDoNotDelete"/>
</p:tagLst>
</file>

<file path=ppt/tags/tag90.xml><?xml version="1.0" encoding="utf-8"?>
<p:tagLst xmlns:p="http://schemas.openxmlformats.org/presentationml/2006/main">
  <p:tag name="THINKCELLSHAPEDONOTDELETE" val="thinkcellActiveDocDoNotDelete"/>
</p:tagLst>
</file>

<file path=ppt/tags/tag91.xml><?xml version="1.0" encoding="utf-8"?>
<p:tagLst xmlns:p="http://schemas.openxmlformats.org/presentationml/2006/main">
  <p:tag name="THINKCELLSHAPEDONOTDELETE" val="thinkcellActiveDocDoNotDelete"/>
</p:tagLst>
</file>

<file path=ppt/tags/tag92.xml><?xml version="1.0" encoding="utf-8"?>
<p:tagLst xmlns:p="http://schemas.openxmlformats.org/presentationml/2006/main">
  <p:tag name="THINKCELLSHAPEDONOTDELETE" val="thinkcellActiveDocDoNotDelete"/>
</p:tagLst>
</file>

<file path=ppt/tags/tag93.xml><?xml version="1.0" encoding="utf-8"?>
<p:tagLst xmlns:p="http://schemas.openxmlformats.org/presentationml/2006/main">
  <p:tag name="THINKCELLSHAPEDONOTDELETE" val="thinkcellActiveDocDoNotDelete"/>
</p:tagLst>
</file>

<file path=ppt/tags/tag94.xml><?xml version="1.0" encoding="utf-8"?>
<p:tagLst xmlns:p="http://schemas.openxmlformats.org/presentationml/2006/main">
  <p:tag name="THINKCELLSHAPEDONOTDELETE" val="thinkcellActiveDocDoNotDelete"/>
</p:tagLst>
</file>

<file path=ppt/tags/tag95.xml><?xml version="1.0" encoding="utf-8"?>
<p:tagLst xmlns:p="http://schemas.openxmlformats.org/presentationml/2006/main">
  <p:tag name="THINKCELLSHAPEDONOTDELETE" val="thinkcellActiveDocDoNotDelete"/>
</p:tagLst>
</file>

<file path=ppt/tags/tag96.xml><?xml version="1.0" encoding="utf-8"?>
<p:tagLst xmlns:p="http://schemas.openxmlformats.org/presentationml/2006/main">
  <p:tag name="THINKCELLSHAPEDONOTDELETE" val="thinkcellActiveDocDoNotDelete"/>
</p:tagLst>
</file>

<file path=ppt/tags/tag97.xml><?xml version="1.0" encoding="utf-8"?>
<p:tagLst xmlns:p="http://schemas.openxmlformats.org/presentationml/2006/main">
  <p:tag name="THINKCELLSHAPEDONOTDELETE" val="thinkcellActiveDocDoNotDelete"/>
</p:tagLst>
</file>

<file path=ppt/tags/tag98.xml><?xml version="1.0" encoding="utf-8"?>
<p:tagLst xmlns:p="http://schemas.openxmlformats.org/presentationml/2006/main">
  <p:tag name="THINKCELLSHAPEDONOTDELETE" val="thinkcellActiveDocDoNotDelete"/>
</p:tagLst>
</file>

<file path=ppt/tags/tag99.xml><?xml version="1.0" encoding="utf-8"?>
<p:tagLst xmlns:p="http://schemas.openxmlformats.org/presentationml/2006/main">
  <p:tag name="THINKCELLSHAPEDONOTDELETE" val="thinkcellActiveDocDoNotDelete"/>
</p:tagLst>
</file>

<file path=ppt/theme/theme1.xml><?xml version="1.0" encoding="utf-8"?>
<a:theme xmlns:a="http://schemas.openxmlformats.org/drawingml/2006/main" name="1_Thème Office">
  <a:themeElements>
    <a:clrScheme name="NEOMA">
      <a:dk1>
        <a:srgbClr val="3B186D"/>
      </a:dk1>
      <a:lt1>
        <a:srgbClr val="FFFFFF"/>
      </a:lt1>
      <a:dk2>
        <a:srgbClr val="3C196E"/>
      </a:dk2>
      <a:lt2>
        <a:srgbClr val="FFFFFF"/>
      </a:lt2>
      <a:accent1>
        <a:srgbClr val="4C6A84"/>
      </a:accent1>
      <a:accent2>
        <a:srgbClr val="FAB339"/>
      </a:accent2>
      <a:accent3>
        <a:srgbClr val="9BBB59"/>
      </a:accent3>
      <a:accent4>
        <a:srgbClr val="970F4D"/>
      </a:accent4>
      <a:accent5>
        <a:srgbClr val="727944"/>
      </a:accent5>
      <a:accent6>
        <a:srgbClr val="F79646"/>
      </a:accent6>
      <a:hlink>
        <a:srgbClr val="3C196E"/>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rmAutofit/>
      </a:bodyPr>
      <a:lstStyle>
        <a:defPPr marL="0" marR="0" indent="0" algn="l" defTabSz="457200" rtl="0" eaLnBrk="1" fontAlgn="auto" latinLnBrk="0" hangingPunct="1">
          <a:lnSpc>
            <a:spcPct val="100000"/>
          </a:lnSpc>
          <a:spcBef>
            <a:spcPct val="0"/>
          </a:spcBef>
          <a:spcAft>
            <a:spcPts val="0"/>
          </a:spcAft>
          <a:buClrTx/>
          <a:buSzTx/>
          <a:buFontTx/>
          <a:buNone/>
          <a:defRPr kumimoji="0" sz="1400" b="1" i="0" u="none" strike="noStrike" kern="1200" cap="all" spc="0" normalizeH="0" baseline="0" noProof="0" dirty="0" err="1" smtClean="0">
            <a:ln>
              <a:noFill/>
            </a:ln>
            <a:solidFill>
              <a:schemeClr val="bg1"/>
            </a:solidFill>
            <a:effectLst/>
            <a:uLnTx/>
            <a:uFillTx/>
            <a:latin typeface="Times"/>
            <a:ea typeface="+mj-ea"/>
            <a:cs typeface="Times"/>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PT NEOMA BS - Décembre 2016">
  <a:themeElements>
    <a:clrScheme name="Custom 18">
      <a:dk1>
        <a:srgbClr val="58585B"/>
      </a:dk1>
      <a:lt1>
        <a:sysClr val="window" lastClr="FFFFFF"/>
      </a:lt1>
      <a:dk2>
        <a:srgbClr val="582E91"/>
      </a:dk2>
      <a:lt2>
        <a:srgbClr val="CFC6C0"/>
      </a:lt2>
      <a:accent1>
        <a:srgbClr val="7A58A7"/>
      </a:accent1>
      <a:accent2>
        <a:srgbClr val="9B81BD"/>
      </a:accent2>
      <a:accent3>
        <a:srgbClr val="B4A1CE"/>
      </a:accent3>
      <a:accent4>
        <a:srgbClr val="A3968E"/>
      </a:accent4>
      <a:accent5>
        <a:srgbClr val="CFC6C0"/>
      </a:accent5>
      <a:accent6>
        <a:srgbClr val="EC008C"/>
      </a:accent6>
      <a:hlink>
        <a:srgbClr val="582E91"/>
      </a:hlink>
      <a:folHlink>
        <a:srgbClr val="A3968E"/>
      </a:folHlink>
    </a:clrScheme>
    <a:fontScheme name="Custom 10">
      <a:majorFont>
        <a:latin typeface="Arial"/>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solidFill>
        <a:ln>
          <a:noFill/>
        </a:ln>
      </a:spPr>
      <a:bodyPr rtlCol="0" anchor="ctr"/>
      <a:lstStyle>
        <a:defPPr algn="ctr">
          <a:defRPr sz="13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1300" dirty="0" err="1" smtClean="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PPT NEOMA BS - Décembre 2016">
  <a:themeElements>
    <a:clrScheme name="Custom 18">
      <a:dk1>
        <a:srgbClr val="58585B"/>
      </a:dk1>
      <a:lt1>
        <a:sysClr val="window" lastClr="FFFFFF"/>
      </a:lt1>
      <a:dk2>
        <a:srgbClr val="582E91"/>
      </a:dk2>
      <a:lt2>
        <a:srgbClr val="CFC6C0"/>
      </a:lt2>
      <a:accent1>
        <a:srgbClr val="7A58A7"/>
      </a:accent1>
      <a:accent2>
        <a:srgbClr val="9B81BD"/>
      </a:accent2>
      <a:accent3>
        <a:srgbClr val="B4A1CE"/>
      </a:accent3>
      <a:accent4>
        <a:srgbClr val="A3968E"/>
      </a:accent4>
      <a:accent5>
        <a:srgbClr val="CFC6C0"/>
      </a:accent5>
      <a:accent6>
        <a:srgbClr val="EC008C"/>
      </a:accent6>
      <a:hlink>
        <a:srgbClr val="582E91"/>
      </a:hlink>
      <a:folHlink>
        <a:srgbClr val="A3968E"/>
      </a:folHlink>
    </a:clrScheme>
    <a:fontScheme name="Custom 10">
      <a:majorFont>
        <a:latin typeface="Arial"/>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solidFill>
        <a:ln>
          <a:noFill/>
        </a:ln>
      </a:spPr>
      <a:bodyPr rtlCol="0" anchor="ctr"/>
      <a:lstStyle>
        <a:defPPr algn="ctr">
          <a:defRPr sz="13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1300" dirty="0" err="1" smtClean="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PPT NEOMA BS - Décembre 2016">
  <a:themeElements>
    <a:clrScheme name="Custom 18">
      <a:dk1>
        <a:srgbClr val="58585B"/>
      </a:dk1>
      <a:lt1>
        <a:sysClr val="window" lastClr="FFFFFF"/>
      </a:lt1>
      <a:dk2>
        <a:srgbClr val="582E91"/>
      </a:dk2>
      <a:lt2>
        <a:srgbClr val="CFC6C0"/>
      </a:lt2>
      <a:accent1>
        <a:srgbClr val="7A58A7"/>
      </a:accent1>
      <a:accent2>
        <a:srgbClr val="9B81BD"/>
      </a:accent2>
      <a:accent3>
        <a:srgbClr val="B4A1CE"/>
      </a:accent3>
      <a:accent4>
        <a:srgbClr val="A3968E"/>
      </a:accent4>
      <a:accent5>
        <a:srgbClr val="CFC6C0"/>
      </a:accent5>
      <a:accent6>
        <a:srgbClr val="EC008C"/>
      </a:accent6>
      <a:hlink>
        <a:srgbClr val="582E91"/>
      </a:hlink>
      <a:folHlink>
        <a:srgbClr val="A3968E"/>
      </a:folHlink>
    </a:clrScheme>
    <a:fontScheme name="Custom 10">
      <a:majorFont>
        <a:latin typeface="Arial"/>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solidFill>
        <a:ln>
          <a:noFill/>
        </a:ln>
      </a:spPr>
      <a:bodyPr rtlCol="0" anchor="ctr"/>
      <a:lstStyle>
        <a:defPPr algn="ctr">
          <a:defRPr sz="13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1300" dirty="0" err="1" smtClean="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Thème par défaut.thmx</Template>
  <TotalTime>0</TotalTime>
  <Words>1997</Words>
  <Application>WPS 演示</Application>
  <PresentationFormat>Affichage à l'écran (4:3)</PresentationFormat>
  <Paragraphs>178</Paragraphs>
  <Slides>18</Slides>
  <Notes>0</Notes>
  <HiddenSlides>0</HiddenSlides>
  <MMClips>0</MMClips>
  <ScaleCrop>false</ScaleCrop>
  <HeadingPairs>
    <vt:vector size="8" baseType="variant">
      <vt:variant>
        <vt:lpstr>已用的字体</vt:lpstr>
      </vt:variant>
      <vt:variant>
        <vt:i4>18</vt:i4>
      </vt:variant>
      <vt:variant>
        <vt:lpstr>主题</vt:lpstr>
      </vt:variant>
      <vt:variant>
        <vt:i4>4</vt:i4>
      </vt:variant>
      <vt:variant>
        <vt:lpstr>嵌入 OLE 服务器</vt:lpstr>
      </vt:variant>
      <vt:variant>
        <vt:i4>106</vt:i4>
      </vt:variant>
      <vt:variant>
        <vt:lpstr>幻灯片标题</vt:lpstr>
      </vt:variant>
      <vt:variant>
        <vt:i4>18</vt:i4>
      </vt:variant>
    </vt:vector>
  </HeadingPairs>
  <TitlesOfParts>
    <vt:vector size="146" baseType="lpstr">
      <vt:lpstr>Arial</vt:lpstr>
      <vt:lpstr>宋体</vt:lpstr>
      <vt:lpstr>Wingdings</vt:lpstr>
      <vt:lpstr>MS PGothic</vt:lpstr>
      <vt:lpstr>Times</vt:lpstr>
      <vt:lpstr>Times New Roman</vt:lpstr>
      <vt:lpstr>Calibri</vt:lpstr>
      <vt:lpstr>Arial</vt:lpstr>
      <vt:lpstr>Times</vt:lpstr>
      <vt:lpstr>Trebuchet MS</vt:lpstr>
      <vt:lpstr>Arial Black</vt:lpstr>
      <vt:lpstr>Trebuchet MS</vt:lpstr>
      <vt:lpstr>National Extrabold</vt:lpstr>
      <vt:lpstr>Segoe Print</vt:lpstr>
      <vt:lpstr>Century Gothic</vt:lpstr>
      <vt:lpstr>微软雅黑</vt:lpstr>
      <vt:lpstr>PingFang SC</vt:lpstr>
      <vt:lpstr>Arial Unicode MS</vt:lpstr>
      <vt:lpstr>1_Thème Office</vt:lpstr>
      <vt:lpstr>PPT NEOMA BS - Décembre 2016</vt:lpstr>
      <vt:lpstr>1_PPT NEOMA BS - Décembre 2016</vt:lpstr>
      <vt:lpstr>2_PPT NEOMA BS - Décembre 2016</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TCLayout.ActiveDocument.1</vt:lpstr>
      <vt:lpstr>PowerPoint 演示文稿</vt:lpstr>
      <vt:lpstr>PowerPoint 演示文稿</vt:lpstr>
      <vt:lpstr>PowerPoint 演示文稿</vt:lpstr>
      <vt:lpstr>PowerPoint 演示文稿</vt:lpstr>
      <vt:lpstr>PowerPoint 演示文稿</vt:lpstr>
      <vt:lpstr>PowerPoint 演示文稿</vt:lpstr>
      <vt:lpstr>合作模式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兰斯 - 王者之城 ，香槟的故乡</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EloiseOK</dc:creator>
  <cp:lastModifiedBy>剑缘游仙</cp:lastModifiedBy>
  <cp:revision>874</cp:revision>
  <cp:lastPrinted>2018-12-20T06:35:00Z</cp:lastPrinted>
  <dcterms:created xsi:type="dcterms:W3CDTF">2014-07-01T07:26:00Z</dcterms:created>
  <dcterms:modified xsi:type="dcterms:W3CDTF">2021-11-05T07:57:57Z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2052-11.1.0.11045</vt:lpwstr>
  </property>
  <property fmtid="{D5CDD505-2E9C-101B-9397-08002B2CF9AE}" pid="3" name="ICV">
    <vt:lpwstr>725D853B6B914FA9AD917A1644C008CE</vt:lpwstr>
  </property>
</Properties>
</file>